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xlsx" ContentType="application/vnd.openxmlformats-officedocument.spreadsheetml.sheet"/>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charts/chart1.xml" ContentType="application/vnd.openxmlformats-officedocument.drawingml.chart+xml"/>
  <Override PartName="/ppt/charts/chart2.xml" ContentType="application/vnd.openxmlformats-officedocument.drawingml.chart+xml"/>
  <Override PartName="/ppt/charts/chart3.xml" ContentType="application/vnd.openxmlformats-officedocument.drawingml.char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69" r:id="rId3"/>
    <p:sldId id="270" r:id="rId4"/>
    <p:sldId id="271" r:id="rId5"/>
    <p:sldId id="272" r:id="rId6"/>
    <p:sldId id="273" r:id="rId7"/>
    <p:sldId id="275" r:id="rId8"/>
    <p:sldId id="274" r:id="rId9"/>
    <p:sldId id="276" r:id="rId10"/>
    <p:sldId id="277" r:id="rId11"/>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D1DEB967-54E9-4BA8-B4AC-889331689803}">
          <p14:sldIdLst>
            <p14:sldId id="256"/>
            <p14:sldId id="269"/>
            <p14:sldId id="270"/>
            <p14:sldId id="271"/>
            <p14:sldId id="272"/>
            <p14:sldId id="273"/>
            <p14:sldId id="275"/>
            <p14:sldId id="274"/>
            <p14:sldId id="276"/>
            <p14:sldId id="277"/>
          </p14:sldIdLst>
        </p14:section>
        <p14:section name="Untitled Section" id="{40FD1EDC-2169-4BCE-B620-E050C624E04D}">
          <p14:sldIdLst/>
        </p14:section>
      </p14:section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7FDAD"/>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30" autoAdjust="0"/>
    <p:restoredTop sz="92724" autoAdjust="0"/>
  </p:normalViewPr>
  <p:slideViewPr>
    <p:cSldViewPr>
      <p:cViewPr varScale="1">
        <p:scale>
          <a:sx n="77" d="100"/>
          <a:sy n="77" d="100"/>
        </p:scale>
        <p:origin x="-379" y="-8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charts/_rels/chart1.xml.rels><?xml version="1.0" encoding="UTF-8" standalone="yes"?>
<Relationships xmlns="http://schemas.openxmlformats.org/package/2006/relationships"><Relationship Id="rId1" Type="http://schemas.openxmlformats.org/officeDocument/2006/relationships/package" Target="../embeddings/Microsoft_Excel_Worksheet1.xlsx"/></Relationships>
</file>

<file path=ppt/charts/_rels/chart2.xml.rels><?xml version="1.0" encoding="UTF-8" standalone="yes"?>
<Relationships xmlns="http://schemas.openxmlformats.org/package/2006/relationships"><Relationship Id="rId1" Type="http://schemas.openxmlformats.org/officeDocument/2006/relationships/package" Target="../embeddings/Microsoft_Excel_Worksheet2.xlsx"/></Relationships>
</file>

<file path=ppt/charts/_rels/chart3.xml.rels><?xml version="1.0" encoding="UTF-8" standalone="yes"?>
<Relationships xmlns="http://schemas.openxmlformats.org/package/2006/relationships"><Relationship Id="rId1" Type="http://schemas.openxmlformats.org/officeDocument/2006/relationships/package" Target="../embeddings/Microsoft_Excel_Worksheet3.xlsx"/></Relationships>
</file>

<file path=ppt/charts/chart1.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manualLayout>
          <c:layoutTarget val="inner"/>
          <c:xMode val="edge"/>
          <c:yMode val="edge"/>
          <c:x val="5.3263861104351162E-2"/>
          <c:y val="5.3530874430169913E-2"/>
          <c:w val="0.8197603917170464"/>
          <c:h val="0.89719889180519097"/>
        </c:manualLayout>
      </c:layout>
      <c:scatterChart>
        <c:scatterStyle val="smoothMarker"/>
        <c:varyColors val="0"/>
        <c:ser>
          <c:idx val="0"/>
          <c:order val="0"/>
          <c:marker>
            <c:symbol val="none"/>
          </c:marker>
          <c:xVal>
            <c:numRef>
              <c:f>'T4009'!$A$1:$A$802</c:f>
              <c:numCache>
                <c:formatCode>0.00E+00</c:formatCode>
                <c:ptCount val="802"/>
                <c:pt idx="0">
                  <c:v>-5.0022E-9</c:v>
                </c:pt>
                <c:pt idx="1">
                  <c:v>-4.9896999999999998E-9</c:v>
                </c:pt>
                <c:pt idx="2">
                  <c:v>-4.9771999999999997E-9</c:v>
                </c:pt>
                <c:pt idx="3">
                  <c:v>-4.9646999999999996E-9</c:v>
                </c:pt>
                <c:pt idx="4">
                  <c:v>-4.9522000000000003E-9</c:v>
                </c:pt>
                <c:pt idx="5">
                  <c:v>-4.9397000000000002E-9</c:v>
                </c:pt>
                <c:pt idx="6">
                  <c:v>-4.9272000000000001E-9</c:v>
                </c:pt>
                <c:pt idx="7">
                  <c:v>-4.9147E-9</c:v>
                </c:pt>
                <c:pt idx="8">
                  <c:v>-4.9021999999999999E-9</c:v>
                </c:pt>
                <c:pt idx="9">
                  <c:v>-4.8896999999999998E-9</c:v>
                </c:pt>
                <c:pt idx="10">
                  <c:v>-4.8771999999999997E-9</c:v>
                </c:pt>
                <c:pt idx="11">
                  <c:v>-4.8647000000000004E-9</c:v>
                </c:pt>
                <c:pt idx="12">
                  <c:v>-4.8522000000000003E-9</c:v>
                </c:pt>
                <c:pt idx="13">
                  <c:v>-4.8397000000000002E-9</c:v>
                </c:pt>
                <c:pt idx="14">
                  <c:v>-4.8272E-9</c:v>
                </c:pt>
                <c:pt idx="15">
                  <c:v>-4.8146999999999999E-9</c:v>
                </c:pt>
                <c:pt idx="16">
                  <c:v>-4.8021999999999998E-9</c:v>
                </c:pt>
                <c:pt idx="17">
                  <c:v>-4.7896999999999997E-9</c:v>
                </c:pt>
                <c:pt idx="18">
                  <c:v>-4.7771999999999996E-9</c:v>
                </c:pt>
                <c:pt idx="19">
                  <c:v>-4.7647000000000003E-9</c:v>
                </c:pt>
                <c:pt idx="20">
                  <c:v>-4.7522000000000002E-9</c:v>
                </c:pt>
                <c:pt idx="21">
                  <c:v>-4.7397000000000001E-9</c:v>
                </c:pt>
                <c:pt idx="22">
                  <c:v>-4.7272E-9</c:v>
                </c:pt>
                <c:pt idx="23">
                  <c:v>-4.7146999999999999E-9</c:v>
                </c:pt>
                <c:pt idx="24">
                  <c:v>-4.7021999999999997E-9</c:v>
                </c:pt>
                <c:pt idx="25">
                  <c:v>-4.6896999999999996E-9</c:v>
                </c:pt>
                <c:pt idx="26">
                  <c:v>-4.6772000000000004E-9</c:v>
                </c:pt>
                <c:pt idx="27">
                  <c:v>-4.6647000000000002E-9</c:v>
                </c:pt>
                <c:pt idx="28">
                  <c:v>-4.6522000000000001E-9</c:v>
                </c:pt>
                <c:pt idx="29">
                  <c:v>-4.6397E-9</c:v>
                </c:pt>
                <c:pt idx="30">
                  <c:v>-4.6271999999999999E-9</c:v>
                </c:pt>
                <c:pt idx="31">
                  <c:v>-4.6146999999999998E-9</c:v>
                </c:pt>
                <c:pt idx="32">
                  <c:v>-4.6021999999999997E-9</c:v>
                </c:pt>
                <c:pt idx="33">
                  <c:v>-4.5897000000000004E-9</c:v>
                </c:pt>
                <c:pt idx="34">
                  <c:v>-4.5772000000000003E-9</c:v>
                </c:pt>
                <c:pt idx="35">
                  <c:v>-4.5647000000000002E-9</c:v>
                </c:pt>
                <c:pt idx="36">
                  <c:v>-4.5522000000000001E-9</c:v>
                </c:pt>
                <c:pt idx="37">
                  <c:v>-4.5396999999999999E-9</c:v>
                </c:pt>
                <c:pt idx="38">
                  <c:v>-4.5271999999999998E-9</c:v>
                </c:pt>
                <c:pt idx="39">
                  <c:v>-4.5146999999999997E-9</c:v>
                </c:pt>
                <c:pt idx="40">
                  <c:v>-4.5021999999999996E-9</c:v>
                </c:pt>
                <c:pt idx="41">
                  <c:v>-4.4897000000000003E-9</c:v>
                </c:pt>
                <c:pt idx="42">
                  <c:v>-4.4772000000000002E-9</c:v>
                </c:pt>
                <c:pt idx="43">
                  <c:v>-4.4647000000000001E-9</c:v>
                </c:pt>
                <c:pt idx="44">
                  <c:v>-4.4522E-9</c:v>
                </c:pt>
                <c:pt idx="45">
                  <c:v>-4.4396999999999999E-9</c:v>
                </c:pt>
                <c:pt idx="46">
                  <c:v>-4.4271999999999998E-9</c:v>
                </c:pt>
                <c:pt idx="47">
                  <c:v>-4.4146999999999997E-9</c:v>
                </c:pt>
                <c:pt idx="48">
                  <c:v>-4.4022000000000004E-9</c:v>
                </c:pt>
                <c:pt idx="49">
                  <c:v>-4.3897000000000003E-9</c:v>
                </c:pt>
                <c:pt idx="50">
                  <c:v>-4.3772000000000001E-9</c:v>
                </c:pt>
                <c:pt idx="51">
                  <c:v>-4.3647E-9</c:v>
                </c:pt>
                <c:pt idx="52">
                  <c:v>-4.3521999999999999E-9</c:v>
                </c:pt>
                <c:pt idx="53">
                  <c:v>-4.3396999999999998E-9</c:v>
                </c:pt>
                <c:pt idx="54">
                  <c:v>-4.3271999999999997E-9</c:v>
                </c:pt>
                <c:pt idx="55">
                  <c:v>-4.3146999999999996E-9</c:v>
                </c:pt>
                <c:pt idx="56">
                  <c:v>-4.3022000000000003E-9</c:v>
                </c:pt>
                <c:pt idx="57">
                  <c:v>-4.2897000000000002E-9</c:v>
                </c:pt>
                <c:pt idx="58">
                  <c:v>-4.2772000000000001E-9</c:v>
                </c:pt>
                <c:pt idx="59">
                  <c:v>-4.2647E-9</c:v>
                </c:pt>
                <c:pt idx="60">
                  <c:v>-4.2521999999999999E-9</c:v>
                </c:pt>
                <c:pt idx="61">
                  <c:v>-4.2396999999999997E-9</c:v>
                </c:pt>
                <c:pt idx="62">
                  <c:v>-4.2271999999999996E-9</c:v>
                </c:pt>
                <c:pt idx="63">
                  <c:v>-4.2147000000000003E-9</c:v>
                </c:pt>
                <c:pt idx="64">
                  <c:v>-4.2022000000000002E-9</c:v>
                </c:pt>
                <c:pt idx="65">
                  <c:v>-4.1897000000000001E-9</c:v>
                </c:pt>
                <c:pt idx="66">
                  <c:v>-4.1772E-9</c:v>
                </c:pt>
                <c:pt idx="67">
                  <c:v>-4.1646999999999999E-9</c:v>
                </c:pt>
                <c:pt idx="68">
                  <c:v>-4.1521999999999998E-9</c:v>
                </c:pt>
                <c:pt idx="69">
                  <c:v>-4.1396999999999997E-9</c:v>
                </c:pt>
                <c:pt idx="70">
                  <c:v>-4.1272000000000004E-9</c:v>
                </c:pt>
                <c:pt idx="71">
                  <c:v>-4.1147000000000003E-9</c:v>
                </c:pt>
                <c:pt idx="72">
                  <c:v>-4.1022000000000002E-9</c:v>
                </c:pt>
                <c:pt idx="73">
                  <c:v>-4.0897000000000001E-9</c:v>
                </c:pt>
                <c:pt idx="74">
                  <c:v>-4.0771999999999999E-9</c:v>
                </c:pt>
                <c:pt idx="75">
                  <c:v>-4.0646999999999998E-9</c:v>
                </c:pt>
                <c:pt idx="76">
                  <c:v>-4.0521999999999997E-9</c:v>
                </c:pt>
                <c:pt idx="77">
                  <c:v>-4.0396999999999996E-9</c:v>
                </c:pt>
                <c:pt idx="78">
                  <c:v>-4.0272000000000003E-9</c:v>
                </c:pt>
                <c:pt idx="79">
                  <c:v>-4.0147000000000002E-9</c:v>
                </c:pt>
                <c:pt idx="80">
                  <c:v>-4.0022000000000001E-9</c:v>
                </c:pt>
                <c:pt idx="81">
                  <c:v>-3.9897E-9</c:v>
                </c:pt>
                <c:pt idx="82">
                  <c:v>-3.9771999999999999E-9</c:v>
                </c:pt>
                <c:pt idx="83">
                  <c:v>-3.9646999999999998E-9</c:v>
                </c:pt>
                <c:pt idx="84">
                  <c:v>-3.9521999999999996E-9</c:v>
                </c:pt>
                <c:pt idx="85">
                  <c:v>-3.9397000000000004E-9</c:v>
                </c:pt>
                <c:pt idx="86">
                  <c:v>-3.9272000000000003E-9</c:v>
                </c:pt>
                <c:pt idx="87">
                  <c:v>-3.9147000000000001E-9</c:v>
                </c:pt>
                <c:pt idx="88">
                  <c:v>-3.9022E-9</c:v>
                </c:pt>
                <c:pt idx="89">
                  <c:v>-3.8896999999999999E-9</c:v>
                </c:pt>
                <c:pt idx="90">
                  <c:v>-3.8771999999999998E-9</c:v>
                </c:pt>
                <c:pt idx="91">
                  <c:v>-3.8646999999999997E-9</c:v>
                </c:pt>
                <c:pt idx="92">
                  <c:v>-3.8522000000000004E-9</c:v>
                </c:pt>
                <c:pt idx="93">
                  <c:v>-3.8397000000000003E-9</c:v>
                </c:pt>
                <c:pt idx="94">
                  <c:v>-3.8272000000000002E-9</c:v>
                </c:pt>
                <c:pt idx="95">
                  <c:v>-3.8147000000000001E-9</c:v>
                </c:pt>
                <c:pt idx="96">
                  <c:v>-3.8022E-9</c:v>
                </c:pt>
                <c:pt idx="97">
                  <c:v>-3.7896999999999998E-9</c:v>
                </c:pt>
                <c:pt idx="98">
                  <c:v>-3.7771999999999997E-9</c:v>
                </c:pt>
                <c:pt idx="99">
                  <c:v>-3.7646999999999996E-9</c:v>
                </c:pt>
                <c:pt idx="100">
                  <c:v>-3.7522000000000003E-9</c:v>
                </c:pt>
                <c:pt idx="101">
                  <c:v>-3.7397000000000002E-9</c:v>
                </c:pt>
                <c:pt idx="102">
                  <c:v>-3.7272000000000001E-9</c:v>
                </c:pt>
                <c:pt idx="103">
                  <c:v>-3.7147E-9</c:v>
                </c:pt>
                <c:pt idx="104">
                  <c:v>-3.7021999999999999E-9</c:v>
                </c:pt>
                <c:pt idx="105">
                  <c:v>-3.6897000000000002E-9</c:v>
                </c:pt>
                <c:pt idx="106">
                  <c:v>-3.6772000000000001E-9</c:v>
                </c:pt>
                <c:pt idx="107">
                  <c:v>-3.6647E-9</c:v>
                </c:pt>
                <c:pt idx="108">
                  <c:v>-3.6521999999999999E-9</c:v>
                </c:pt>
                <c:pt idx="109">
                  <c:v>-3.6397000000000002E-9</c:v>
                </c:pt>
                <c:pt idx="110">
                  <c:v>-3.6272E-9</c:v>
                </c:pt>
                <c:pt idx="111">
                  <c:v>-3.6146999999999999E-9</c:v>
                </c:pt>
                <c:pt idx="112">
                  <c:v>-3.6021999999999998E-9</c:v>
                </c:pt>
                <c:pt idx="113">
                  <c:v>-3.5897000000000001E-9</c:v>
                </c:pt>
                <c:pt idx="114">
                  <c:v>-3.5772E-9</c:v>
                </c:pt>
                <c:pt idx="115">
                  <c:v>-3.5646999999999999E-9</c:v>
                </c:pt>
                <c:pt idx="116">
                  <c:v>-3.5522000000000002E-9</c:v>
                </c:pt>
                <c:pt idx="117">
                  <c:v>-3.5397000000000001E-9</c:v>
                </c:pt>
                <c:pt idx="118">
                  <c:v>-3.5272E-9</c:v>
                </c:pt>
                <c:pt idx="119">
                  <c:v>-3.5146999999999999E-9</c:v>
                </c:pt>
                <c:pt idx="120">
                  <c:v>-3.5022000000000002E-9</c:v>
                </c:pt>
                <c:pt idx="121">
                  <c:v>-3.4897000000000001E-9</c:v>
                </c:pt>
                <c:pt idx="122">
                  <c:v>-3.4771999999999999E-9</c:v>
                </c:pt>
                <c:pt idx="123">
                  <c:v>-3.4646999999999998E-9</c:v>
                </c:pt>
                <c:pt idx="124">
                  <c:v>-3.4522000000000001E-9</c:v>
                </c:pt>
                <c:pt idx="125">
                  <c:v>-3.4397E-9</c:v>
                </c:pt>
                <c:pt idx="126">
                  <c:v>-3.4271999999999999E-9</c:v>
                </c:pt>
                <c:pt idx="127">
                  <c:v>-3.4146999999999998E-9</c:v>
                </c:pt>
                <c:pt idx="128">
                  <c:v>-3.4022000000000001E-9</c:v>
                </c:pt>
                <c:pt idx="129">
                  <c:v>-3.3897E-9</c:v>
                </c:pt>
                <c:pt idx="130">
                  <c:v>-3.3771999999999999E-9</c:v>
                </c:pt>
                <c:pt idx="131">
                  <c:v>-3.3647000000000002E-9</c:v>
                </c:pt>
                <c:pt idx="132">
                  <c:v>-3.3522000000000001E-9</c:v>
                </c:pt>
                <c:pt idx="133">
                  <c:v>-3.3397E-9</c:v>
                </c:pt>
                <c:pt idx="134">
                  <c:v>-3.3271999999999998E-9</c:v>
                </c:pt>
                <c:pt idx="135">
                  <c:v>-3.3147000000000001E-9</c:v>
                </c:pt>
                <c:pt idx="136">
                  <c:v>-3.3022E-9</c:v>
                </c:pt>
                <c:pt idx="137">
                  <c:v>-3.2896999999999999E-9</c:v>
                </c:pt>
                <c:pt idx="138">
                  <c:v>-3.2771999999999998E-9</c:v>
                </c:pt>
                <c:pt idx="139">
                  <c:v>-3.2647000000000001E-9</c:v>
                </c:pt>
                <c:pt idx="140">
                  <c:v>-3.2522E-9</c:v>
                </c:pt>
                <c:pt idx="141">
                  <c:v>-3.2396999999999999E-9</c:v>
                </c:pt>
                <c:pt idx="142">
                  <c:v>-3.2272000000000002E-9</c:v>
                </c:pt>
                <c:pt idx="143">
                  <c:v>-3.2147000000000001E-9</c:v>
                </c:pt>
                <c:pt idx="144">
                  <c:v>-3.2022E-9</c:v>
                </c:pt>
                <c:pt idx="145">
                  <c:v>-3.1896999999999999E-9</c:v>
                </c:pt>
                <c:pt idx="146">
                  <c:v>-3.1772000000000002E-9</c:v>
                </c:pt>
                <c:pt idx="147">
                  <c:v>-3.1647E-9</c:v>
                </c:pt>
                <c:pt idx="148">
                  <c:v>-3.1521999999999999E-9</c:v>
                </c:pt>
                <c:pt idx="149">
                  <c:v>-3.1396999999999998E-9</c:v>
                </c:pt>
                <c:pt idx="150">
                  <c:v>-3.1272000000000001E-9</c:v>
                </c:pt>
                <c:pt idx="151">
                  <c:v>-3.1147E-9</c:v>
                </c:pt>
                <c:pt idx="152">
                  <c:v>-3.1021999999999999E-9</c:v>
                </c:pt>
                <c:pt idx="153">
                  <c:v>-3.0897000000000002E-9</c:v>
                </c:pt>
                <c:pt idx="154">
                  <c:v>-3.0772000000000001E-9</c:v>
                </c:pt>
                <c:pt idx="155">
                  <c:v>-3.0647E-9</c:v>
                </c:pt>
                <c:pt idx="156">
                  <c:v>-3.0521999999999999E-9</c:v>
                </c:pt>
                <c:pt idx="157">
                  <c:v>-3.0397000000000002E-9</c:v>
                </c:pt>
                <c:pt idx="158">
                  <c:v>-3.0272000000000001E-9</c:v>
                </c:pt>
                <c:pt idx="159">
                  <c:v>-3.0146999999999999E-9</c:v>
                </c:pt>
                <c:pt idx="160">
                  <c:v>-3.0021999999999998E-9</c:v>
                </c:pt>
                <c:pt idx="161">
                  <c:v>-2.9897000000000001E-9</c:v>
                </c:pt>
                <c:pt idx="162">
                  <c:v>-2.9772E-9</c:v>
                </c:pt>
                <c:pt idx="163">
                  <c:v>-2.9646999999999999E-9</c:v>
                </c:pt>
                <c:pt idx="164">
                  <c:v>-2.9521999999999998E-9</c:v>
                </c:pt>
                <c:pt idx="165">
                  <c:v>-2.9397000000000001E-9</c:v>
                </c:pt>
                <c:pt idx="166">
                  <c:v>-2.9272E-9</c:v>
                </c:pt>
                <c:pt idx="167">
                  <c:v>-2.9146999999999999E-9</c:v>
                </c:pt>
                <c:pt idx="168">
                  <c:v>-2.9022000000000002E-9</c:v>
                </c:pt>
                <c:pt idx="169">
                  <c:v>-2.8897000000000001E-9</c:v>
                </c:pt>
                <c:pt idx="170">
                  <c:v>-2.8771999999999999E-9</c:v>
                </c:pt>
                <c:pt idx="171">
                  <c:v>-2.8646999999999998E-9</c:v>
                </c:pt>
                <c:pt idx="172">
                  <c:v>-2.8522000000000001E-9</c:v>
                </c:pt>
                <c:pt idx="173">
                  <c:v>-2.8397E-9</c:v>
                </c:pt>
                <c:pt idx="174">
                  <c:v>-2.8271999999999999E-9</c:v>
                </c:pt>
                <c:pt idx="175">
                  <c:v>-2.8146999999999998E-9</c:v>
                </c:pt>
                <c:pt idx="176">
                  <c:v>-2.8022000000000001E-9</c:v>
                </c:pt>
                <c:pt idx="177">
                  <c:v>-2.7897E-9</c:v>
                </c:pt>
                <c:pt idx="178">
                  <c:v>-2.7771999999999999E-9</c:v>
                </c:pt>
                <c:pt idx="179">
                  <c:v>-2.7647000000000002E-9</c:v>
                </c:pt>
                <c:pt idx="180">
                  <c:v>-2.7522000000000001E-9</c:v>
                </c:pt>
                <c:pt idx="181">
                  <c:v>-2.7397E-9</c:v>
                </c:pt>
                <c:pt idx="182">
                  <c:v>-2.7271999999999998E-9</c:v>
                </c:pt>
                <c:pt idx="183">
                  <c:v>-2.7147000000000001E-9</c:v>
                </c:pt>
                <c:pt idx="184">
                  <c:v>-2.7022E-9</c:v>
                </c:pt>
                <c:pt idx="185">
                  <c:v>-2.6896999999999999E-9</c:v>
                </c:pt>
                <c:pt idx="186">
                  <c:v>-2.6771999999999998E-9</c:v>
                </c:pt>
                <c:pt idx="187">
                  <c:v>-2.6647000000000001E-9</c:v>
                </c:pt>
                <c:pt idx="188">
                  <c:v>-2.6522E-9</c:v>
                </c:pt>
                <c:pt idx="189">
                  <c:v>-2.6396999999999999E-9</c:v>
                </c:pt>
                <c:pt idx="190">
                  <c:v>-2.6272000000000002E-9</c:v>
                </c:pt>
                <c:pt idx="191">
                  <c:v>-2.6147000000000001E-9</c:v>
                </c:pt>
                <c:pt idx="192">
                  <c:v>-2.6022E-9</c:v>
                </c:pt>
                <c:pt idx="193">
                  <c:v>-2.5896999999999999E-9</c:v>
                </c:pt>
                <c:pt idx="194">
                  <c:v>-2.5772000000000002E-9</c:v>
                </c:pt>
                <c:pt idx="195">
                  <c:v>-2.5647E-9</c:v>
                </c:pt>
                <c:pt idx="196">
                  <c:v>-2.5521999999999999E-9</c:v>
                </c:pt>
                <c:pt idx="197">
                  <c:v>-2.5396999999999998E-9</c:v>
                </c:pt>
                <c:pt idx="198">
                  <c:v>-2.5272000000000001E-9</c:v>
                </c:pt>
                <c:pt idx="199">
                  <c:v>-2.5147E-9</c:v>
                </c:pt>
                <c:pt idx="200">
                  <c:v>-2.5021999999999999E-9</c:v>
                </c:pt>
                <c:pt idx="201">
                  <c:v>-2.4897000000000002E-9</c:v>
                </c:pt>
                <c:pt idx="202">
                  <c:v>-2.4772000000000001E-9</c:v>
                </c:pt>
                <c:pt idx="203">
                  <c:v>-2.4647E-9</c:v>
                </c:pt>
                <c:pt idx="204">
                  <c:v>-2.4521999999999999E-9</c:v>
                </c:pt>
                <c:pt idx="205">
                  <c:v>-2.4397000000000002E-9</c:v>
                </c:pt>
                <c:pt idx="206">
                  <c:v>-2.4272000000000001E-9</c:v>
                </c:pt>
                <c:pt idx="207">
                  <c:v>-2.4146999999999999E-9</c:v>
                </c:pt>
                <c:pt idx="208">
                  <c:v>-2.4021999999999998E-9</c:v>
                </c:pt>
                <c:pt idx="209">
                  <c:v>-2.3897000000000001E-9</c:v>
                </c:pt>
                <c:pt idx="210">
                  <c:v>-2.3772E-9</c:v>
                </c:pt>
                <c:pt idx="211">
                  <c:v>-2.3646999999999999E-9</c:v>
                </c:pt>
                <c:pt idx="212">
                  <c:v>-2.3521999999999998E-9</c:v>
                </c:pt>
                <c:pt idx="213">
                  <c:v>-2.3397000000000001E-9</c:v>
                </c:pt>
                <c:pt idx="214">
                  <c:v>-2.3272E-9</c:v>
                </c:pt>
                <c:pt idx="215">
                  <c:v>-2.3146999999999999E-9</c:v>
                </c:pt>
                <c:pt idx="216">
                  <c:v>-2.3022000000000002E-9</c:v>
                </c:pt>
                <c:pt idx="217">
                  <c:v>-2.2897000000000001E-9</c:v>
                </c:pt>
                <c:pt idx="218">
                  <c:v>-2.2772E-9</c:v>
                </c:pt>
                <c:pt idx="219">
                  <c:v>-2.2646999999999998E-9</c:v>
                </c:pt>
                <c:pt idx="220">
                  <c:v>-2.2522000000000001E-9</c:v>
                </c:pt>
                <c:pt idx="221">
                  <c:v>-2.2397E-9</c:v>
                </c:pt>
                <c:pt idx="222">
                  <c:v>-2.2271999999999999E-9</c:v>
                </c:pt>
                <c:pt idx="223">
                  <c:v>-2.2146999999999998E-9</c:v>
                </c:pt>
                <c:pt idx="224">
                  <c:v>-2.2022000000000001E-9</c:v>
                </c:pt>
                <c:pt idx="225">
                  <c:v>-2.1897E-9</c:v>
                </c:pt>
                <c:pt idx="226">
                  <c:v>-2.1771999999999999E-9</c:v>
                </c:pt>
                <c:pt idx="227">
                  <c:v>-2.1647000000000002E-9</c:v>
                </c:pt>
                <c:pt idx="228">
                  <c:v>-2.1522000000000001E-9</c:v>
                </c:pt>
                <c:pt idx="229">
                  <c:v>-2.1397E-9</c:v>
                </c:pt>
                <c:pt idx="230">
                  <c:v>-2.1271999999999999E-9</c:v>
                </c:pt>
                <c:pt idx="231">
                  <c:v>-2.1147000000000002E-9</c:v>
                </c:pt>
                <c:pt idx="232">
                  <c:v>-2.1022E-9</c:v>
                </c:pt>
                <c:pt idx="233">
                  <c:v>-2.0896999999999999E-9</c:v>
                </c:pt>
                <c:pt idx="234">
                  <c:v>-2.0771999999999998E-9</c:v>
                </c:pt>
                <c:pt idx="235">
                  <c:v>-2.0647000000000001E-9</c:v>
                </c:pt>
                <c:pt idx="236">
                  <c:v>-2.0522E-9</c:v>
                </c:pt>
                <c:pt idx="237">
                  <c:v>-2.0396999999999999E-9</c:v>
                </c:pt>
                <c:pt idx="238">
                  <c:v>-2.0272000000000002E-9</c:v>
                </c:pt>
                <c:pt idx="239">
                  <c:v>-2.0147000000000001E-9</c:v>
                </c:pt>
                <c:pt idx="240">
                  <c:v>-2.0022E-9</c:v>
                </c:pt>
                <c:pt idx="241">
                  <c:v>-1.9896999999999999E-9</c:v>
                </c:pt>
                <c:pt idx="242">
                  <c:v>-1.9772000000000002E-9</c:v>
                </c:pt>
                <c:pt idx="243">
                  <c:v>-1.9647000000000001E-9</c:v>
                </c:pt>
                <c:pt idx="244">
                  <c:v>-1.9521999999999999E-9</c:v>
                </c:pt>
                <c:pt idx="245">
                  <c:v>-1.9396999999999998E-9</c:v>
                </c:pt>
                <c:pt idx="246">
                  <c:v>-1.9272000000000001E-9</c:v>
                </c:pt>
                <c:pt idx="247">
                  <c:v>-1.9147E-9</c:v>
                </c:pt>
                <c:pt idx="248">
                  <c:v>-1.9021999999999999E-9</c:v>
                </c:pt>
                <c:pt idx="249">
                  <c:v>-1.8897000000000002E-9</c:v>
                </c:pt>
                <c:pt idx="250">
                  <c:v>-1.8772000000000001E-9</c:v>
                </c:pt>
                <c:pt idx="251">
                  <c:v>-1.8647E-9</c:v>
                </c:pt>
                <c:pt idx="252">
                  <c:v>-1.8522000000000001E-9</c:v>
                </c:pt>
                <c:pt idx="253">
                  <c:v>-1.8397E-9</c:v>
                </c:pt>
                <c:pt idx="254">
                  <c:v>-1.8272000000000001E-9</c:v>
                </c:pt>
                <c:pt idx="255">
                  <c:v>-1.8146999999999999E-9</c:v>
                </c:pt>
                <c:pt idx="256">
                  <c:v>-1.8022E-9</c:v>
                </c:pt>
                <c:pt idx="257">
                  <c:v>-1.7896999999999999E-9</c:v>
                </c:pt>
                <c:pt idx="258">
                  <c:v>-1.7772E-9</c:v>
                </c:pt>
                <c:pt idx="259">
                  <c:v>-1.7646999999999999E-9</c:v>
                </c:pt>
                <c:pt idx="260">
                  <c:v>-1.7522E-9</c:v>
                </c:pt>
                <c:pt idx="261">
                  <c:v>-1.7397000000000001E-9</c:v>
                </c:pt>
                <c:pt idx="262">
                  <c:v>-1.7272E-9</c:v>
                </c:pt>
                <c:pt idx="263">
                  <c:v>-1.7147000000000001E-9</c:v>
                </c:pt>
                <c:pt idx="264">
                  <c:v>-1.7022E-9</c:v>
                </c:pt>
                <c:pt idx="265">
                  <c:v>-1.6897000000000001E-9</c:v>
                </c:pt>
                <c:pt idx="266">
                  <c:v>-1.6772E-9</c:v>
                </c:pt>
                <c:pt idx="267">
                  <c:v>-1.6647000000000001E-9</c:v>
                </c:pt>
                <c:pt idx="268">
                  <c:v>-1.6521999999999999E-9</c:v>
                </c:pt>
                <c:pt idx="269">
                  <c:v>-1.6397E-9</c:v>
                </c:pt>
                <c:pt idx="270">
                  <c:v>-1.6271999999999999E-9</c:v>
                </c:pt>
                <c:pt idx="271">
                  <c:v>-1.6147E-9</c:v>
                </c:pt>
                <c:pt idx="272">
                  <c:v>-1.6021999999999999E-9</c:v>
                </c:pt>
                <c:pt idx="273">
                  <c:v>-1.5897E-9</c:v>
                </c:pt>
                <c:pt idx="274">
                  <c:v>-1.5772000000000001E-9</c:v>
                </c:pt>
                <c:pt idx="275">
                  <c:v>-1.5647E-9</c:v>
                </c:pt>
                <c:pt idx="276">
                  <c:v>-1.5522000000000001E-9</c:v>
                </c:pt>
                <c:pt idx="277">
                  <c:v>-1.5397E-9</c:v>
                </c:pt>
                <c:pt idx="278">
                  <c:v>-1.5272000000000001E-9</c:v>
                </c:pt>
                <c:pt idx="279">
                  <c:v>-1.5146999999999999E-9</c:v>
                </c:pt>
                <c:pt idx="280">
                  <c:v>-1.5022E-9</c:v>
                </c:pt>
                <c:pt idx="281">
                  <c:v>-1.4896999999999999E-9</c:v>
                </c:pt>
                <c:pt idx="282">
                  <c:v>-1.4772E-9</c:v>
                </c:pt>
                <c:pt idx="283">
                  <c:v>-1.4646999999999999E-9</c:v>
                </c:pt>
                <c:pt idx="284">
                  <c:v>-1.4522E-9</c:v>
                </c:pt>
                <c:pt idx="285">
                  <c:v>-1.4396999999999999E-9</c:v>
                </c:pt>
                <c:pt idx="286">
                  <c:v>-1.4272E-9</c:v>
                </c:pt>
                <c:pt idx="287">
                  <c:v>-1.4147000000000001E-9</c:v>
                </c:pt>
                <c:pt idx="288">
                  <c:v>-1.4022E-9</c:v>
                </c:pt>
                <c:pt idx="289">
                  <c:v>-1.3897000000000001E-9</c:v>
                </c:pt>
                <c:pt idx="290">
                  <c:v>-1.3772E-9</c:v>
                </c:pt>
                <c:pt idx="291">
                  <c:v>-1.3647000000000001E-9</c:v>
                </c:pt>
                <c:pt idx="292">
                  <c:v>-1.3521999999999999E-9</c:v>
                </c:pt>
                <c:pt idx="293">
                  <c:v>-1.3397E-9</c:v>
                </c:pt>
                <c:pt idx="294">
                  <c:v>-1.3271999999999999E-9</c:v>
                </c:pt>
                <c:pt idx="295">
                  <c:v>-1.3147E-9</c:v>
                </c:pt>
                <c:pt idx="296">
                  <c:v>-1.3021999999999999E-9</c:v>
                </c:pt>
                <c:pt idx="297">
                  <c:v>-1.2897E-9</c:v>
                </c:pt>
                <c:pt idx="298">
                  <c:v>-1.2772000000000001E-9</c:v>
                </c:pt>
                <c:pt idx="299">
                  <c:v>-1.2647E-9</c:v>
                </c:pt>
                <c:pt idx="300">
                  <c:v>-1.2522000000000001E-9</c:v>
                </c:pt>
                <c:pt idx="301">
                  <c:v>-1.2397E-9</c:v>
                </c:pt>
                <c:pt idx="302">
                  <c:v>-1.2272000000000001E-9</c:v>
                </c:pt>
                <c:pt idx="303">
                  <c:v>-1.2147E-9</c:v>
                </c:pt>
                <c:pt idx="304">
                  <c:v>-1.2022E-9</c:v>
                </c:pt>
                <c:pt idx="305">
                  <c:v>-1.1896999999999999E-9</c:v>
                </c:pt>
                <c:pt idx="306">
                  <c:v>-1.1772E-9</c:v>
                </c:pt>
                <c:pt idx="307">
                  <c:v>-1.1646999999999999E-9</c:v>
                </c:pt>
                <c:pt idx="308">
                  <c:v>-1.1522E-9</c:v>
                </c:pt>
                <c:pt idx="309">
                  <c:v>-1.1396999999999999E-9</c:v>
                </c:pt>
                <c:pt idx="310">
                  <c:v>-1.1272E-9</c:v>
                </c:pt>
                <c:pt idx="311">
                  <c:v>-1.1147000000000001E-9</c:v>
                </c:pt>
                <c:pt idx="312">
                  <c:v>-1.1022E-9</c:v>
                </c:pt>
                <c:pt idx="313">
                  <c:v>-1.0897000000000001E-9</c:v>
                </c:pt>
                <c:pt idx="314">
                  <c:v>-1.0772E-9</c:v>
                </c:pt>
                <c:pt idx="315">
                  <c:v>-1.0647000000000001E-9</c:v>
                </c:pt>
                <c:pt idx="316">
                  <c:v>-1.0521999999999999E-9</c:v>
                </c:pt>
                <c:pt idx="317">
                  <c:v>-1.0397E-9</c:v>
                </c:pt>
                <c:pt idx="318">
                  <c:v>-1.0271999999999999E-9</c:v>
                </c:pt>
                <c:pt idx="319">
                  <c:v>-1.0147E-9</c:v>
                </c:pt>
                <c:pt idx="320">
                  <c:v>-1.0021999999999999E-9</c:v>
                </c:pt>
                <c:pt idx="321">
                  <c:v>-9.897E-10</c:v>
                </c:pt>
                <c:pt idx="322">
                  <c:v>-9.772000000000001E-10</c:v>
                </c:pt>
                <c:pt idx="323">
                  <c:v>-9.6469999999999999E-10</c:v>
                </c:pt>
                <c:pt idx="324">
                  <c:v>-9.5220000000000008E-10</c:v>
                </c:pt>
                <c:pt idx="325">
                  <c:v>-9.3969999999999997E-10</c:v>
                </c:pt>
                <c:pt idx="326">
                  <c:v>-9.2719999999999996E-10</c:v>
                </c:pt>
                <c:pt idx="327">
                  <c:v>-9.1469999999999995E-10</c:v>
                </c:pt>
                <c:pt idx="328">
                  <c:v>-9.0220000000000005E-10</c:v>
                </c:pt>
                <c:pt idx="329">
                  <c:v>-8.8970000000000004E-10</c:v>
                </c:pt>
                <c:pt idx="330">
                  <c:v>-8.7720000000000003E-10</c:v>
                </c:pt>
                <c:pt idx="331">
                  <c:v>-8.6470000000000002E-10</c:v>
                </c:pt>
                <c:pt idx="332">
                  <c:v>-8.5220000000000001E-10</c:v>
                </c:pt>
                <c:pt idx="333">
                  <c:v>-8.3970000000000001E-10</c:v>
                </c:pt>
                <c:pt idx="334">
                  <c:v>-8.272E-10</c:v>
                </c:pt>
                <c:pt idx="335">
                  <c:v>-8.1469999999999999E-10</c:v>
                </c:pt>
                <c:pt idx="336">
                  <c:v>-8.0219999999999998E-10</c:v>
                </c:pt>
                <c:pt idx="337">
                  <c:v>-7.8969999999999997E-10</c:v>
                </c:pt>
                <c:pt idx="338">
                  <c:v>-7.7719999999999996E-10</c:v>
                </c:pt>
                <c:pt idx="339">
                  <c:v>-7.6469999999999995E-10</c:v>
                </c:pt>
                <c:pt idx="340">
                  <c:v>-7.5220000000000005E-10</c:v>
                </c:pt>
                <c:pt idx="341">
                  <c:v>-7.3970000000000004E-10</c:v>
                </c:pt>
                <c:pt idx="342">
                  <c:v>-7.2720000000000003E-10</c:v>
                </c:pt>
                <c:pt idx="343">
                  <c:v>-7.1470000000000002E-10</c:v>
                </c:pt>
                <c:pt idx="344">
                  <c:v>-7.0220000000000002E-10</c:v>
                </c:pt>
                <c:pt idx="345">
                  <c:v>-6.8970000000000001E-10</c:v>
                </c:pt>
                <c:pt idx="346">
                  <c:v>-6.772E-10</c:v>
                </c:pt>
                <c:pt idx="347">
                  <c:v>-6.6469999999999999E-10</c:v>
                </c:pt>
                <c:pt idx="348">
                  <c:v>-6.5219999999999998E-10</c:v>
                </c:pt>
                <c:pt idx="349">
                  <c:v>-6.3969999999999997E-10</c:v>
                </c:pt>
                <c:pt idx="350">
                  <c:v>-6.2719999999999996E-10</c:v>
                </c:pt>
                <c:pt idx="351">
                  <c:v>-6.1469999999999996E-10</c:v>
                </c:pt>
                <c:pt idx="352">
                  <c:v>-6.0220000000000005E-10</c:v>
                </c:pt>
                <c:pt idx="353">
                  <c:v>-5.8970000000000004E-10</c:v>
                </c:pt>
                <c:pt idx="354">
                  <c:v>-5.7720000000000003E-10</c:v>
                </c:pt>
                <c:pt idx="355">
                  <c:v>-5.6470000000000002E-10</c:v>
                </c:pt>
                <c:pt idx="356">
                  <c:v>-5.5220000000000002E-10</c:v>
                </c:pt>
                <c:pt idx="357">
                  <c:v>-5.3970000000000001E-10</c:v>
                </c:pt>
                <c:pt idx="358">
                  <c:v>-5.272E-10</c:v>
                </c:pt>
                <c:pt idx="359">
                  <c:v>-5.1469999999999999E-10</c:v>
                </c:pt>
                <c:pt idx="360">
                  <c:v>-5.0219999999999998E-10</c:v>
                </c:pt>
                <c:pt idx="361">
                  <c:v>-4.8969999999999997E-10</c:v>
                </c:pt>
                <c:pt idx="362">
                  <c:v>-4.7719999999999997E-10</c:v>
                </c:pt>
                <c:pt idx="363">
                  <c:v>-4.6470000000000001E-10</c:v>
                </c:pt>
                <c:pt idx="364">
                  <c:v>-4.522E-10</c:v>
                </c:pt>
                <c:pt idx="365">
                  <c:v>-4.3969999999999999E-10</c:v>
                </c:pt>
                <c:pt idx="366">
                  <c:v>-4.2719999999999998E-10</c:v>
                </c:pt>
                <c:pt idx="367">
                  <c:v>-4.1470000000000003E-10</c:v>
                </c:pt>
                <c:pt idx="368">
                  <c:v>-4.0220000000000002E-10</c:v>
                </c:pt>
                <c:pt idx="369">
                  <c:v>-3.8970000000000001E-10</c:v>
                </c:pt>
                <c:pt idx="370">
                  <c:v>-3.772E-10</c:v>
                </c:pt>
                <c:pt idx="371">
                  <c:v>-3.6469999999999999E-10</c:v>
                </c:pt>
                <c:pt idx="372">
                  <c:v>-3.5219999999999998E-10</c:v>
                </c:pt>
                <c:pt idx="373">
                  <c:v>-3.3969999999999997E-10</c:v>
                </c:pt>
                <c:pt idx="374">
                  <c:v>-3.2720000000000002E-10</c:v>
                </c:pt>
                <c:pt idx="375">
                  <c:v>-3.1470000000000001E-10</c:v>
                </c:pt>
                <c:pt idx="376">
                  <c:v>-3.022E-10</c:v>
                </c:pt>
                <c:pt idx="377">
                  <c:v>-2.8969999999999999E-10</c:v>
                </c:pt>
                <c:pt idx="378">
                  <c:v>-2.7719999999999998E-10</c:v>
                </c:pt>
                <c:pt idx="379">
                  <c:v>-2.6469999999999998E-10</c:v>
                </c:pt>
                <c:pt idx="380">
                  <c:v>-2.5220000000000002E-10</c:v>
                </c:pt>
                <c:pt idx="381">
                  <c:v>-2.3970000000000001E-10</c:v>
                </c:pt>
                <c:pt idx="382">
                  <c:v>-2.272E-10</c:v>
                </c:pt>
                <c:pt idx="383">
                  <c:v>-2.1469999999999999E-10</c:v>
                </c:pt>
                <c:pt idx="384">
                  <c:v>-2.0220000000000001E-10</c:v>
                </c:pt>
                <c:pt idx="385">
                  <c:v>-1.897E-10</c:v>
                </c:pt>
                <c:pt idx="386">
                  <c:v>-1.7719999999999999E-10</c:v>
                </c:pt>
                <c:pt idx="387">
                  <c:v>-1.6470000000000001E-10</c:v>
                </c:pt>
                <c:pt idx="388">
                  <c:v>-1.522E-10</c:v>
                </c:pt>
                <c:pt idx="389">
                  <c:v>-1.3969999999999999E-10</c:v>
                </c:pt>
                <c:pt idx="390">
                  <c:v>-1.2720000000000001E-10</c:v>
                </c:pt>
                <c:pt idx="391">
                  <c:v>-1.147E-10</c:v>
                </c:pt>
                <c:pt idx="392">
                  <c:v>-1.0220000000000001E-10</c:v>
                </c:pt>
                <c:pt idx="393">
                  <c:v>-8.9699999999999998E-11</c:v>
                </c:pt>
                <c:pt idx="394">
                  <c:v>-7.7200000000000002E-11</c:v>
                </c:pt>
                <c:pt idx="395">
                  <c:v>-6.4699999999999994E-11</c:v>
                </c:pt>
                <c:pt idx="396">
                  <c:v>-5.2199999999999998E-11</c:v>
                </c:pt>
                <c:pt idx="397">
                  <c:v>-3.9700000000000002E-11</c:v>
                </c:pt>
                <c:pt idx="398">
                  <c:v>-2.72E-11</c:v>
                </c:pt>
                <c:pt idx="399">
                  <c:v>-1.4700000000000002E-11</c:v>
                </c:pt>
                <c:pt idx="400">
                  <c:v>-2.1999999999999999E-12</c:v>
                </c:pt>
                <c:pt idx="401">
                  <c:v>1.0299999999999999E-11</c:v>
                </c:pt>
                <c:pt idx="402">
                  <c:v>2.2800000000000001E-11</c:v>
                </c:pt>
                <c:pt idx="403">
                  <c:v>3.5299999999999997E-11</c:v>
                </c:pt>
                <c:pt idx="404">
                  <c:v>4.7799999999999999E-11</c:v>
                </c:pt>
                <c:pt idx="405">
                  <c:v>6.0300000000000001E-11</c:v>
                </c:pt>
                <c:pt idx="406">
                  <c:v>7.2799999999999997E-11</c:v>
                </c:pt>
                <c:pt idx="407">
                  <c:v>8.5300000000000005E-11</c:v>
                </c:pt>
                <c:pt idx="408">
                  <c:v>9.7800000000000001E-11</c:v>
                </c:pt>
                <c:pt idx="409">
                  <c:v>1.103E-10</c:v>
                </c:pt>
                <c:pt idx="410">
                  <c:v>1.2280000000000001E-10</c:v>
                </c:pt>
                <c:pt idx="411">
                  <c:v>1.3529999999999999E-10</c:v>
                </c:pt>
                <c:pt idx="412">
                  <c:v>1.478E-10</c:v>
                </c:pt>
                <c:pt idx="413">
                  <c:v>1.603E-10</c:v>
                </c:pt>
                <c:pt idx="414">
                  <c:v>1.7279999999999999E-10</c:v>
                </c:pt>
                <c:pt idx="415">
                  <c:v>1.853E-10</c:v>
                </c:pt>
                <c:pt idx="416">
                  <c:v>1.978E-10</c:v>
                </c:pt>
                <c:pt idx="417">
                  <c:v>2.1029999999999999E-10</c:v>
                </c:pt>
                <c:pt idx="418">
                  <c:v>2.228E-10</c:v>
                </c:pt>
                <c:pt idx="419">
                  <c:v>2.353E-10</c:v>
                </c:pt>
                <c:pt idx="420">
                  <c:v>2.4780000000000001E-10</c:v>
                </c:pt>
                <c:pt idx="421">
                  <c:v>2.6030000000000002E-10</c:v>
                </c:pt>
                <c:pt idx="422">
                  <c:v>2.7279999999999998E-10</c:v>
                </c:pt>
                <c:pt idx="423">
                  <c:v>2.8529999999999999E-10</c:v>
                </c:pt>
                <c:pt idx="424">
                  <c:v>2.978E-10</c:v>
                </c:pt>
                <c:pt idx="425">
                  <c:v>3.103E-10</c:v>
                </c:pt>
                <c:pt idx="426">
                  <c:v>3.2280000000000001E-10</c:v>
                </c:pt>
                <c:pt idx="427">
                  <c:v>3.3530000000000002E-10</c:v>
                </c:pt>
                <c:pt idx="428">
                  <c:v>3.4779999999999998E-10</c:v>
                </c:pt>
                <c:pt idx="429">
                  <c:v>3.6029999999999999E-10</c:v>
                </c:pt>
                <c:pt idx="430">
                  <c:v>3.7279999999999999E-10</c:v>
                </c:pt>
                <c:pt idx="431">
                  <c:v>3.853E-10</c:v>
                </c:pt>
                <c:pt idx="432">
                  <c:v>3.9780000000000001E-10</c:v>
                </c:pt>
                <c:pt idx="433">
                  <c:v>4.1030000000000002E-10</c:v>
                </c:pt>
                <c:pt idx="434">
                  <c:v>4.2279999999999998E-10</c:v>
                </c:pt>
                <c:pt idx="435">
                  <c:v>4.3529999999999999E-10</c:v>
                </c:pt>
                <c:pt idx="436">
                  <c:v>4.4779999999999999E-10</c:v>
                </c:pt>
                <c:pt idx="437">
                  <c:v>4.603E-10</c:v>
                </c:pt>
                <c:pt idx="438">
                  <c:v>4.7279999999999996E-10</c:v>
                </c:pt>
                <c:pt idx="439">
                  <c:v>4.8529999999999997E-10</c:v>
                </c:pt>
                <c:pt idx="440">
                  <c:v>4.9779999999999998E-10</c:v>
                </c:pt>
                <c:pt idx="441">
                  <c:v>5.1029999999999999E-10</c:v>
                </c:pt>
                <c:pt idx="442">
                  <c:v>5.2279999999999999E-10</c:v>
                </c:pt>
                <c:pt idx="443">
                  <c:v>5.353E-10</c:v>
                </c:pt>
                <c:pt idx="444">
                  <c:v>5.4780000000000001E-10</c:v>
                </c:pt>
                <c:pt idx="445">
                  <c:v>5.6030000000000002E-10</c:v>
                </c:pt>
                <c:pt idx="446">
                  <c:v>5.7280000000000003E-10</c:v>
                </c:pt>
                <c:pt idx="447">
                  <c:v>5.8530000000000004E-10</c:v>
                </c:pt>
                <c:pt idx="448">
                  <c:v>5.9780000000000004E-10</c:v>
                </c:pt>
                <c:pt idx="449">
                  <c:v>6.1029999999999995E-10</c:v>
                </c:pt>
                <c:pt idx="450">
                  <c:v>6.2279999999999996E-10</c:v>
                </c:pt>
                <c:pt idx="451">
                  <c:v>6.3529999999999997E-10</c:v>
                </c:pt>
                <c:pt idx="452">
                  <c:v>6.4779999999999998E-10</c:v>
                </c:pt>
                <c:pt idx="453">
                  <c:v>6.6029999999999998E-10</c:v>
                </c:pt>
                <c:pt idx="454">
                  <c:v>6.7279999999999999E-10</c:v>
                </c:pt>
                <c:pt idx="455">
                  <c:v>6.853E-10</c:v>
                </c:pt>
                <c:pt idx="456">
                  <c:v>6.9780000000000001E-10</c:v>
                </c:pt>
                <c:pt idx="457">
                  <c:v>7.1030000000000002E-10</c:v>
                </c:pt>
                <c:pt idx="458">
                  <c:v>7.2280000000000003E-10</c:v>
                </c:pt>
                <c:pt idx="459">
                  <c:v>7.3530000000000004E-10</c:v>
                </c:pt>
                <c:pt idx="460">
                  <c:v>7.4780000000000004E-10</c:v>
                </c:pt>
                <c:pt idx="461">
                  <c:v>7.6029999999999995E-10</c:v>
                </c:pt>
                <c:pt idx="462">
                  <c:v>7.7279999999999996E-10</c:v>
                </c:pt>
                <c:pt idx="463">
                  <c:v>7.8529999999999997E-10</c:v>
                </c:pt>
                <c:pt idx="464">
                  <c:v>7.9779999999999997E-10</c:v>
                </c:pt>
                <c:pt idx="465">
                  <c:v>8.1029999999999998E-10</c:v>
                </c:pt>
                <c:pt idx="466">
                  <c:v>8.2279999999999999E-10</c:v>
                </c:pt>
                <c:pt idx="467">
                  <c:v>8.353E-10</c:v>
                </c:pt>
                <c:pt idx="468">
                  <c:v>8.4780000000000001E-10</c:v>
                </c:pt>
                <c:pt idx="469">
                  <c:v>8.6030000000000002E-10</c:v>
                </c:pt>
                <c:pt idx="470">
                  <c:v>8.7280000000000003E-10</c:v>
                </c:pt>
                <c:pt idx="471">
                  <c:v>8.8530000000000003E-10</c:v>
                </c:pt>
                <c:pt idx="472">
                  <c:v>8.9780000000000004E-10</c:v>
                </c:pt>
                <c:pt idx="473">
                  <c:v>9.1030000000000005E-10</c:v>
                </c:pt>
                <c:pt idx="474">
                  <c:v>9.2279999999999996E-10</c:v>
                </c:pt>
                <c:pt idx="475">
                  <c:v>9.3530000000000007E-10</c:v>
                </c:pt>
                <c:pt idx="476">
                  <c:v>9.4779999999999997E-10</c:v>
                </c:pt>
                <c:pt idx="477">
                  <c:v>9.6030000000000009E-10</c:v>
                </c:pt>
                <c:pt idx="478">
                  <c:v>9.7279999999999999E-10</c:v>
                </c:pt>
                <c:pt idx="479">
                  <c:v>9.853000000000001E-10</c:v>
                </c:pt>
                <c:pt idx="480">
                  <c:v>9.9780000000000001E-10</c:v>
                </c:pt>
                <c:pt idx="481">
                  <c:v>1.0102999999999999E-9</c:v>
                </c:pt>
                <c:pt idx="482">
                  <c:v>1.0228E-9</c:v>
                </c:pt>
                <c:pt idx="483">
                  <c:v>1.0352999999999999E-9</c:v>
                </c:pt>
                <c:pt idx="484">
                  <c:v>1.0478E-9</c:v>
                </c:pt>
                <c:pt idx="485">
                  <c:v>1.0602999999999999E-9</c:v>
                </c:pt>
                <c:pt idx="486">
                  <c:v>1.0728000000000001E-9</c:v>
                </c:pt>
                <c:pt idx="487">
                  <c:v>1.0853E-9</c:v>
                </c:pt>
                <c:pt idx="488">
                  <c:v>1.0978000000000001E-9</c:v>
                </c:pt>
                <c:pt idx="489">
                  <c:v>1.1103E-9</c:v>
                </c:pt>
                <c:pt idx="490">
                  <c:v>1.1228000000000001E-9</c:v>
                </c:pt>
                <c:pt idx="491">
                  <c:v>1.1353E-9</c:v>
                </c:pt>
                <c:pt idx="492">
                  <c:v>1.1477999999999999E-9</c:v>
                </c:pt>
                <c:pt idx="493">
                  <c:v>1.1603E-9</c:v>
                </c:pt>
                <c:pt idx="494">
                  <c:v>1.1727999999999999E-9</c:v>
                </c:pt>
                <c:pt idx="495">
                  <c:v>1.1853E-9</c:v>
                </c:pt>
                <c:pt idx="496">
                  <c:v>1.1977999999999999E-9</c:v>
                </c:pt>
                <c:pt idx="497">
                  <c:v>1.2103E-9</c:v>
                </c:pt>
                <c:pt idx="498">
                  <c:v>1.2228E-9</c:v>
                </c:pt>
                <c:pt idx="499">
                  <c:v>1.2353000000000001E-9</c:v>
                </c:pt>
                <c:pt idx="500">
                  <c:v>1.2478E-9</c:v>
                </c:pt>
                <c:pt idx="501">
                  <c:v>1.2603000000000001E-9</c:v>
                </c:pt>
                <c:pt idx="502">
                  <c:v>1.2728E-9</c:v>
                </c:pt>
                <c:pt idx="503">
                  <c:v>1.2853000000000001E-9</c:v>
                </c:pt>
                <c:pt idx="504">
                  <c:v>1.2978E-9</c:v>
                </c:pt>
                <c:pt idx="505">
                  <c:v>1.3102999999999999E-9</c:v>
                </c:pt>
                <c:pt idx="506">
                  <c:v>1.3228E-9</c:v>
                </c:pt>
                <c:pt idx="507">
                  <c:v>1.3352999999999999E-9</c:v>
                </c:pt>
                <c:pt idx="508">
                  <c:v>1.3478E-9</c:v>
                </c:pt>
                <c:pt idx="509">
                  <c:v>1.3602999999999999E-9</c:v>
                </c:pt>
                <c:pt idx="510">
                  <c:v>1.3728000000000001E-9</c:v>
                </c:pt>
                <c:pt idx="511">
                  <c:v>1.3853E-9</c:v>
                </c:pt>
                <c:pt idx="512">
                  <c:v>1.3978000000000001E-9</c:v>
                </c:pt>
                <c:pt idx="513">
                  <c:v>1.4103E-9</c:v>
                </c:pt>
                <c:pt idx="514">
                  <c:v>1.4228000000000001E-9</c:v>
                </c:pt>
                <c:pt idx="515">
                  <c:v>1.4353E-9</c:v>
                </c:pt>
                <c:pt idx="516">
                  <c:v>1.4477999999999999E-9</c:v>
                </c:pt>
                <c:pt idx="517">
                  <c:v>1.4603E-9</c:v>
                </c:pt>
                <c:pt idx="518">
                  <c:v>1.4727999999999999E-9</c:v>
                </c:pt>
                <c:pt idx="519">
                  <c:v>1.4853E-9</c:v>
                </c:pt>
                <c:pt idx="520">
                  <c:v>1.4977999999999999E-9</c:v>
                </c:pt>
                <c:pt idx="521">
                  <c:v>1.5103E-9</c:v>
                </c:pt>
                <c:pt idx="522">
                  <c:v>1.5228E-9</c:v>
                </c:pt>
                <c:pt idx="523">
                  <c:v>1.5353000000000001E-9</c:v>
                </c:pt>
                <c:pt idx="524">
                  <c:v>1.5478E-9</c:v>
                </c:pt>
                <c:pt idx="525">
                  <c:v>1.5603000000000001E-9</c:v>
                </c:pt>
                <c:pt idx="526">
                  <c:v>1.5728E-9</c:v>
                </c:pt>
                <c:pt idx="527">
                  <c:v>1.5853000000000001E-9</c:v>
                </c:pt>
                <c:pt idx="528">
                  <c:v>1.5978E-9</c:v>
                </c:pt>
                <c:pt idx="529">
                  <c:v>1.6102999999999999E-9</c:v>
                </c:pt>
                <c:pt idx="530">
                  <c:v>1.6228E-9</c:v>
                </c:pt>
                <c:pt idx="531">
                  <c:v>1.6352999999999999E-9</c:v>
                </c:pt>
                <c:pt idx="532">
                  <c:v>1.6478E-9</c:v>
                </c:pt>
                <c:pt idx="533">
                  <c:v>1.6602999999999999E-9</c:v>
                </c:pt>
                <c:pt idx="534">
                  <c:v>1.6728000000000001E-9</c:v>
                </c:pt>
                <c:pt idx="535">
                  <c:v>1.6853E-9</c:v>
                </c:pt>
                <c:pt idx="536">
                  <c:v>1.6978000000000001E-9</c:v>
                </c:pt>
                <c:pt idx="537">
                  <c:v>1.7103E-9</c:v>
                </c:pt>
                <c:pt idx="538">
                  <c:v>1.7228000000000001E-9</c:v>
                </c:pt>
                <c:pt idx="539">
                  <c:v>1.7353E-9</c:v>
                </c:pt>
                <c:pt idx="540">
                  <c:v>1.7477999999999999E-9</c:v>
                </c:pt>
                <c:pt idx="541">
                  <c:v>1.7603E-9</c:v>
                </c:pt>
                <c:pt idx="542">
                  <c:v>1.7727999999999999E-9</c:v>
                </c:pt>
                <c:pt idx="543">
                  <c:v>1.7853E-9</c:v>
                </c:pt>
                <c:pt idx="544">
                  <c:v>1.7977999999999999E-9</c:v>
                </c:pt>
                <c:pt idx="545">
                  <c:v>1.8103E-9</c:v>
                </c:pt>
                <c:pt idx="546">
                  <c:v>1.8228E-9</c:v>
                </c:pt>
                <c:pt idx="547">
                  <c:v>1.8353000000000001E-9</c:v>
                </c:pt>
                <c:pt idx="548">
                  <c:v>1.8478E-9</c:v>
                </c:pt>
                <c:pt idx="549">
                  <c:v>1.8603000000000001E-9</c:v>
                </c:pt>
                <c:pt idx="550">
                  <c:v>1.8728E-9</c:v>
                </c:pt>
                <c:pt idx="551">
                  <c:v>1.8853000000000001E-9</c:v>
                </c:pt>
                <c:pt idx="552">
                  <c:v>1.8977999999999998E-9</c:v>
                </c:pt>
                <c:pt idx="553">
                  <c:v>1.9102999999999999E-9</c:v>
                </c:pt>
                <c:pt idx="554">
                  <c:v>1.9228E-9</c:v>
                </c:pt>
                <c:pt idx="555">
                  <c:v>1.9353000000000001E-9</c:v>
                </c:pt>
                <c:pt idx="556">
                  <c:v>1.9477999999999998E-9</c:v>
                </c:pt>
                <c:pt idx="557">
                  <c:v>1.9602999999999999E-9</c:v>
                </c:pt>
                <c:pt idx="558">
                  <c:v>1.9728000000000001E-9</c:v>
                </c:pt>
                <c:pt idx="559">
                  <c:v>1.9853000000000002E-9</c:v>
                </c:pt>
                <c:pt idx="560">
                  <c:v>1.9977999999999999E-9</c:v>
                </c:pt>
                <c:pt idx="561">
                  <c:v>2.0103E-9</c:v>
                </c:pt>
                <c:pt idx="562">
                  <c:v>2.0228000000000001E-9</c:v>
                </c:pt>
                <c:pt idx="563">
                  <c:v>2.0353000000000002E-9</c:v>
                </c:pt>
                <c:pt idx="564">
                  <c:v>2.0477999999999999E-9</c:v>
                </c:pt>
                <c:pt idx="565">
                  <c:v>2.0603E-9</c:v>
                </c:pt>
                <c:pt idx="566">
                  <c:v>2.0728000000000001E-9</c:v>
                </c:pt>
                <c:pt idx="567">
                  <c:v>2.0852999999999998E-9</c:v>
                </c:pt>
                <c:pt idx="568">
                  <c:v>2.0977999999999999E-9</c:v>
                </c:pt>
                <c:pt idx="569">
                  <c:v>2.1103E-9</c:v>
                </c:pt>
                <c:pt idx="570">
                  <c:v>2.1228000000000002E-9</c:v>
                </c:pt>
                <c:pt idx="571">
                  <c:v>2.1352999999999999E-9</c:v>
                </c:pt>
                <c:pt idx="572">
                  <c:v>2.1478E-9</c:v>
                </c:pt>
                <c:pt idx="573">
                  <c:v>2.1603000000000001E-9</c:v>
                </c:pt>
                <c:pt idx="574">
                  <c:v>2.1728000000000002E-9</c:v>
                </c:pt>
                <c:pt idx="575">
                  <c:v>2.1852999999999999E-9</c:v>
                </c:pt>
                <c:pt idx="576">
                  <c:v>2.1978E-9</c:v>
                </c:pt>
                <c:pt idx="577">
                  <c:v>2.2103000000000001E-9</c:v>
                </c:pt>
                <c:pt idx="578">
                  <c:v>2.2227999999999998E-9</c:v>
                </c:pt>
                <c:pt idx="579">
                  <c:v>2.2352999999999999E-9</c:v>
                </c:pt>
                <c:pt idx="580">
                  <c:v>2.2478E-9</c:v>
                </c:pt>
                <c:pt idx="581">
                  <c:v>2.2603000000000001E-9</c:v>
                </c:pt>
                <c:pt idx="582">
                  <c:v>2.2727999999999998E-9</c:v>
                </c:pt>
                <c:pt idx="583">
                  <c:v>2.2853E-9</c:v>
                </c:pt>
                <c:pt idx="584">
                  <c:v>2.2978000000000001E-9</c:v>
                </c:pt>
                <c:pt idx="585">
                  <c:v>2.3103000000000002E-9</c:v>
                </c:pt>
                <c:pt idx="586">
                  <c:v>2.3227999999999999E-9</c:v>
                </c:pt>
                <c:pt idx="587">
                  <c:v>2.3353E-9</c:v>
                </c:pt>
                <c:pt idx="588">
                  <c:v>2.3478000000000001E-9</c:v>
                </c:pt>
                <c:pt idx="589">
                  <c:v>2.3602999999999998E-9</c:v>
                </c:pt>
                <c:pt idx="590">
                  <c:v>2.3727999999999999E-9</c:v>
                </c:pt>
                <c:pt idx="591">
                  <c:v>2.3853E-9</c:v>
                </c:pt>
                <c:pt idx="592">
                  <c:v>2.3978000000000001E-9</c:v>
                </c:pt>
                <c:pt idx="593">
                  <c:v>2.4102999999999998E-9</c:v>
                </c:pt>
                <c:pt idx="594">
                  <c:v>2.4227999999999999E-9</c:v>
                </c:pt>
                <c:pt idx="595">
                  <c:v>2.4353000000000001E-9</c:v>
                </c:pt>
                <c:pt idx="596">
                  <c:v>2.4478000000000002E-9</c:v>
                </c:pt>
                <c:pt idx="597">
                  <c:v>2.4602999999999999E-9</c:v>
                </c:pt>
                <c:pt idx="598">
                  <c:v>2.4728E-9</c:v>
                </c:pt>
                <c:pt idx="599">
                  <c:v>2.4853000000000001E-9</c:v>
                </c:pt>
                <c:pt idx="600">
                  <c:v>2.4978000000000002E-9</c:v>
                </c:pt>
                <c:pt idx="601">
                  <c:v>2.5102999999999999E-9</c:v>
                </c:pt>
                <c:pt idx="602">
                  <c:v>2.5228E-9</c:v>
                </c:pt>
                <c:pt idx="603">
                  <c:v>2.5353000000000001E-9</c:v>
                </c:pt>
                <c:pt idx="604">
                  <c:v>2.5477999999999998E-9</c:v>
                </c:pt>
                <c:pt idx="605">
                  <c:v>2.5602999999999999E-9</c:v>
                </c:pt>
                <c:pt idx="606">
                  <c:v>2.5728E-9</c:v>
                </c:pt>
                <c:pt idx="607">
                  <c:v>2.5853000000000002E-9</c:v>
                </c:pt>
                <c:pt idx="608">
                  <c:v>2.5977999999999999E-9</c:v>
                </c:pt>
                <c:pt idx="609">
                  <c:v>2.6103E-9</c:v>
                </c:pt>
                <c:pt idx="610">
                  <c:v>2.6228000000000001E-9</c:v>
                </c:pt>
                <c:pt idx="611">
                  <c:v>2.6353000000000002E-9</c:v>
                </c:pt>
                <c:pt idx="612">
                  <c:v>2.6477999999999999E-9</c:v>
                </c:pt>
                <c:pt idx="613">
                  <c:v>2.6603E-9</c:v>
                </c:pt>
                <c:pt idx="614">
                  <c:v>2.6728000000000001E-9</c:v>
                </c:pt>
                <c:pt idx="615">
                  <c:v>2.6852999999999998E-9</c:v>
                </c:pt>
                <c:pt idx="616">
                  <c:v>2.6977999999999999E-9</c:v>
                </c:pt>
                <c:pt idx="617">
                  <c:v>2.7103E-9</c:v>
                </c:pt>
                <c:pt idx="618">
                  <c:v>2.7228000000000002E-9</c:v>
                </c:pt>
                <c:pt idx="619">
                  <c:v>2.7352999999999998E-9</c:v>
                </c:pt>
                <c:pt idx="620">
                  <c:v>2.7478E-9</c:v>
                </c:pt>
                <c:pt idx="621">
                  <c:v>2.7603000000000001E-9</c:v>
                </c:pt>
                <c:pt idx="622">
                  <c:v>2.7728000000000002E-9</c:v>
                </c:pt>
                <c:pt idx="623">
                  <c:v>2.7852999999999999E-9</c:v>
                </c:pt>
                <c:pt idx="624">
                  <c:v>2.7978E-9</c:v>
                </c:pt>
                <c:pt idx="625">
                  <c:v>2.8103000000000001E-9</c:v>
                </c:pt>
                <c:pt idx="626">
                  <c:v>2.8227999999999998E-9</c:v>
                </c:pt>
                <c:pt idx="627">
                  <c:v>2.8352999999999999E-9</c:v>
                </c:pt>
                <c:pt idx="628">
                  <c:v>2.8478E-9</c:v>
                </c:pt>
                <c:pt idx="629">
                  <c:v>2.8603000000000001E-9</c:v>
                </c:pt>
                <c:pt idx="630">
                  <c:v>2.8727999999999998E-9</c:v>
                </c:pt>
                <c:pt idx="631">
                  <c:v>2.8853E-9</c:v>
                </c:pt>
                <c:pt idx="632">
                  <c:v>2.8978000000000001E-9</c:v>
                </c:pt>
                <c:pt idx="633">
                  <c:v>2.9103000000000002E-9</c:v>
                </c:pt>
                <c:pt idx="634">
                  <c:v>2.9227999999999999E-9</c:v>
                </c:pt>
                <c:pt idx="635">
                  <c:v>2.9353E-9</c:v>
                </c:pt>
                <c:pt idx="636">
                  <c:v>2.9478000000000001E-9</c:v>
                </c:pt>
                <c:pt idx="637">
                  <c:v>2.9602999999999998E-9</c:v>
                </c:pt>
                <c:pt idx="638">
                  <c:v>2.9727999999999999E-9</c:v>
                </c:pt>
                <c:pt idx="639">
                  <c:v>2.9853E-9</c:v>
                </c:pt>
                <c:pt idx="640">
                  <c:v>2.9978000000000001E-9</c:v>
                </c:pt>
                <c:pt idx="641">
                  <c:v>3.0102999999999998E-9</c:v>
                </c:pt>
                <c:pt idx="642">
                  <c:v>3.0227999999999999E-9</c:v>
                </c:pt>
                <c:pt idx="643">
                  <c:v>3.0353000000000001E-9</c:v>
                </c:pt>
                <c:pt idx="644">
                  <c:v>3.0478000000000002E-9</c:v>
                </c:pt>
                <c:pt idx="645">
                  <c:v>3.0602999999999999E-9</c:v>
                </c:pt>
                <c:pt idx="646">
                  <c:v>3.0728E-9</c:v>
                </c:pt>
                <c:pt idx="647">
                  <c:v>3.0853000000000001E-9</c:v>
                </c:pt>
                <c:pt idx="648">
                  <c:v>3.0978000000000002E-9</c:v>
                </c:pt>
                <c:pt idx="649">
                  <c:v>3.1102999999999999E-9</c:v>
                </c:pt>
                <c:pt idx="650">
                  <c:v>3.1228E-9</c:v>
                </c:pt>
                <c:pt idx="651">
                  <c:v>3.1353000000000001E-9</c:v>
                </c:pt>
                <c:pt idx="652">
                  <c:v>3.1477999999999998E-9</c:v>
                </c:pt>
                <c:pt idx="653">
                  <c:v>3.1602999999999999E-9</c:v>
                </c:pt>
                <c:pt idx="654">
                  <c:v>3.1728E-9</c:v>
                </c:pt>
                <c:pt idx="655">
                  <c:v>3.1853000000000002E-9</c:v>
                </c:pt>
                <c:pt idx="656">
                  <c:v>3.1977999999999999E-9</c:v>
                </c:pt>
                <c:pt idx="657">
                  <c:v>3.2103E-9</c:v>
                </c:pt>
                <c:pt idx="658">
                  <c:v>3.2228000000000001E-9</c:v>
                </c:pt>
                <c:pt idx="659">
                  <c:v>3.2353000000000002E-9</c:v>
                </c:pt>
                <c:pt idx="660">
                  <c:v>3.2477999999999999E-9</c:v>
                </c:pt>
                <c:pt idx="661">
                  <c:v>3.2603E-9</c:v>
                </c:pt>
                <c:pt idx="662">
                  <c:v>3.2728000000000001E-9</c:v>
                </c:pt>
                <c:pt idx="663">
                  <c:v>3.2852999999999998E-9</c:v>
                </c:pt>
                <c:pt idx="664">
                  <c:v>3.2977999999999999E-9</c:v>
                </c:pt>
                <c:pt idx="665">
                  <c:v>3.3103E-9</c:v>
                </c:pt>
                <c:pt idx="666">
                  <c:v>3.3228000000000001E-9</c:v>
                </c:pt>
                <c:pt idx="667">
                  <c:v>3.3352999999999998E-9</c:v>
                </c:pt>
                <c:pt idx="668">
                  <c:v>3.3478E-9</c:v>
                </c:pt>
                <c:pt idx="669">
                  <c:v>3.3603000000000001E-9</c:v>
                </c:pt>
                <c:pt idx="670">
                  <c:v>3.3728000000000002E-9</c:v>
                </c:pt>
                <c:pt idx="671">
                  <c:v>3.3852999999999999E-9</c:v>
                </c:pt>
                <c:pt idx="672">
                  <c:v>3.3978E-9</c:v>
                </c:pt>
                <c:pt idx="673">
                  <c:v>3.4103000000000001E-9</c:v>
                </c:pt>
                <c:pt idx="674">
                  <c:v>3.4227999999999998E-9</c:v>
                </c:pt>
                <c:pt idx="675">
                  <c:v>3.4352999999999999E-9</c:v>
                </c:pt>
                <c:pt idx="676">
                  <c:v>3.4478E-9</c:v>
                </c:pt>
                <c:pt idx="677">
                  <c:v>3.4603000000000001E-9</c:v>
                </c:pt>
                <c:pt idx="678">
                  <c:v>3.4727999999999998E-9</c:v>
                </c:pt>
                <c:pt idx="679">
                  <c:v>3.4852999999999999E-9</c:v>
                </c:pt>
                <c:pt idx="680">
                  <c:v>3.4978000000000001E-9</c:v>
                </c:pt>
                <c:pt idx="681">
                  <c:v>3.5103000000000002E-9</c:v>
                </c:pt>
                <c:pt idx="682">
                  <c:v>3.5227999999999999E-9</c:v>
                </c:pt>
                <c:pt idx="683">
                  <c:v>3.5353E-9</c:v>
                </c:pt>
                <c:pt idx="684">
                  <c:v>3.5478000000000001E-9</c:v>
                </c:pt>
                <c:pt idx="685">
                  <c:v>3.5603000000000002E-9</c:v>
                </c:pt>
                <c:pt idx="686">
                  <c:v>3.5727999999999999E-9</c:v>
                </c:pt>
                <c:pt idx="687">
                  <c:v>3.5853E-9</c:v>
                </c:pt>
                <c:pt idx="688">
                  <c:v>3.5978000000000001E-9</c:v>
                </c:pt>
                <c:pt idx="689">
                  <c:v>3.6102999999999998E-9</c:v>
                </c:pt>
                <c:pt idx="690">
                  <c:v>3.6227999999999999E-9</c:v>
                </c:pt>
                <c:pt idx="691">
                  <c:v>3.6353000000000001E-9</c:v>
                </c:pt>
                <c:pt idx="692">
                  <c:v>3.6478000000000002E-9</c:v>
                </c:pt>
                <c:pt idx="693">
                  <c:v>3.6602999999999999E-9</c:v>
                </c:pt>
                <c:pt idx="694">
                  <c:v>3.6728E-9</c:v>
                </c:pt>
                <c:pt idx="695">
                  <c:v>3.6853000000000001E-9</c:v>
                </c:pt>
                <c:pt idx="696">
                  <c:v>3.6978000000000002E-9</c:v>
                </c:pt>
                <c:pt idx="697">
                  <c:v>3.7102999999999999E-9</c:v>
                </c:pt>
                <c:pt idx="698">
                  <c:v>3.7228E-9</c:v>
                </c:pt>
                <c:pt idx="699">
                  <c:v>3.7352999999999997E-9</c:v>
                </c:pt>
                <c:pt idx="700">
                  <c:v>3.7477999999999998E-9</c:v>
                </c:pt>
                <c:pt idx="701">
                  <c:v>3.7602999999999999E-9</c:v>
                </c:pt>
                <c:pt idx="702">
                  <c:v>3.7728E-9</c:v>
                </c:pt>
                <c:pt idx="703">
                  <c:v>3.7853000000000002E-9</c:v>
                </c:pt>
                <c:pt idx="704">
                  <c:v>3.7978000000000003E-9</c:v>
                </c:pt>
                <c:pt idx="705">
                  <c:v>3.8103000000000004E-9</c:v>
                </c:pt>
                <c:pt idx="706">
                  <c:v>3.8227999999999997E-9</c:v>
                </c:pt>
                <c:pt idx="707">
                  <c:v>3.8352999999999998E-9</c:v>
                </c:pt>
                <c:pt idx="708">
                  <c:v>3.8477999999999999E-9</c:v>
                </c:pt>
                <c:pt idx="709">
                  <c:v>3.8603E-9</c:v>
                </c:pt>
                <c:pt idx="710">
                  <c:v>3.8728000000000001E-9</c:v>
                </c:pt>
                <c:pt idx="711">
                  <c:v>3.8853000000000002E-9</c:v>
                </c:pt>
                <c:pt idx="712">
                  <c:v>3.8978000000000003E-9</c:v>
                </c:pt>
                <c:pt idx="713">
                  <c:v>3.9102999999999996E-9</c:v>
                </c:pt>
                <c:pt idx="714">
                  <c:v>3.9227999999999997E-9</c:v>
                </c:pt>
                <c:pt idx="715">
                  <c:v>3.9352999999999998E-9</c:v>
                </c:pt>
                <c:pt idx="716">
                  <c:v>3.9478E-9</c:v>
                </c:pt>
                <c:pt idx="717">
                  <c:v>3.9603000000000001E-9</c:v>
                </c:pt>
                <c:pt idx="718">
                  <c:v>3.9728000000000002E-9</c:v>
                </c:pt>
                <c:pt idx="719">
                  <c:v>3.9853000000000003E-9</c:v>
                </c:pt>
                <c:pt idx="720">
                  <c:v>3.9978000000000004E-9</c:v>
                </c:pt>
                <c:pt idx="721">
                  <c:v>4.0102999999999997E-9</c:v>
                </c:pt>
                <c:pt idx="722">
                  <c:v>4.0227999999999998E-9</c:v>
                </c:pt>
                <c:pt idx="723">
                  <c:v>4.0352999999999999E-9</c:v>
                </c:pt>
                <c:pt idx="724">
                  <c:v>4.0478E-9</c:v>
                </c:pt>
                <c:pt idx="725">
                  <c:v>4.0603000000000001E-9</c:v>
                </c:pt>
                <c:pt idx="726">
                  <c:v>4.0728000000000002E-9</c:v>
                </c:pt>
                <c:pt idx="727">
                  <c:v>4.0853000000000004E-9</c:v>
                </c:pt>
                <c:pt idx="728">
                  <c:v>4.0977999999999996E-9</c:v>
                </c:pt>
                <c:pt idx="729">
                  <c:v>4.1102999999999998E-9</c:v>
                </c:pt>
                <c:pt idx="730">
                  <c:v>4.1227999999999999E-9</c:v>
                </c:pt>
                <c:pt idx="731">
                  <c:v>4.1353E-9</c:v>
                </c:pt>
                <c:pt idx="732">
                  <c:v>4.1478000000000001E-9</c:v>
                </c:pt>
                <c:pt idx="733">
                  <c:v>4.1603000000000002E-9</c:v>
                </c:pt>
                <c:pt idx="734">
                  <c:v>4.1728000000000003E-9</c:v>
                </c:pt>
                <c:pt idx="735">
                  <c:v>4.1852999999999996E-9</c:v>
                </c:pt>
                <c:pt idx="736">
                  <c:v>4.1977999999999997E-9</c:v>
                </c:pt>
                <c:pt idx="737">
                  <c:v>4.2102999999999998E-9</c:v>
                </c:pt>
                <c:pt idx="738">
                  <c:v>4.2227999999999999E-9</c:v>
                </c:pt>
                <c:pt idx="739">
                  <c:v>4.2353E-9</c:v>
                </c:pt>
                <c:pt idx="740">
                  <c:v>4.2478000000000002E-9</c:v>
                </c:pt>
                <c:pt idx="741">
                  <c:v>4.2603000000000003E-9</c:v>
                </c:pt>
                <c:pt idx="742">
                  <c:v>4.2728000000000004E-9</c:v>
                </c:pt>
                <c:pt idx="743">
                  <c:v>4.2852999999999997E-9</c:v>
                </c:pt>
                <c:pt idx="744">
                  <c:v>4.2977999999999998E-9</c:v>
                </c:pt>
                <c:pt idx="745">
                  <c:v>4.3102999999999999E-9</c:v>
                </c:pt>
                <c:pt idx="746">
                  <c:v>4.3228E-9</c:v>
                </c:pt>
                <c:pt idx="747">
                  <c:v>4.3353000000000001E-9</c:v>
                </c:pt>
                <c:pt idx="748">
                  <c:v>4.3478000000000002E-9</c:v>
                </c:pt>
                <c:pt idx="749">
                  <c:v>4.3603000000000003E-9</c:v>
                </c:pt>
                <c:pt idx="750">
                  <c:v>4.3727999999999996E-9</c:v>
                </c:pt>
                <c:pt idx="751">
                  <c:v>4.3852999999999997E-9</c:v>
                </c:pt>
                <c:pt idx="752">
                  <c:v>4.3977999999999998E-9</c:v>
                </c:pt>
                <c:pt idx="753">
                  <c:v>4.4103E-9</c:v>
                </c:pt>
                <c:pt idx="754">
                  <c:v>4.4228000000000001E-9</c:v>
                </c:pt>
                <c:pt idx="755">
                  <c:v>4.4353000000000002E-9</c:v>
                </c:pt>
                <c:pt idx="756">
                  <c:v>4.4478000000000003E-9</c:v>
                </c:pt>
                <c:pt idx="757">
                  <c:v>4.4603000000000004E-9</c:v>
                </c:pt>
                <c:pt idx="758">
                  <c:v>4.4727999999999997E-9</c:v>
                </c:pt>
                <c:pt idx="759">
                  <c:v>4.4852999999999998E-9</c:v>
                </c:pt>
                <c:pt idx="760">
                  <c:v>4.4977999999999999E-9</c:v>
                </c:pt>
                <c:pt idx="761">
                  <c:v>4.5103E-9</c:v>
                </c:pt>
                <c:pt idx="762">
                  <c:v>4.5228000000000001E-9</c:v>
                </c:pt>
                <c:pt idx="763">
                  <c:v>4.5353000000000003E-9</c:v>
                </c:pt>
                <c:pt idx="764">
                  <c:v>4.5478000000000004E-9</c:v>
                </c:pt>
                <c:pt idx="765">
                  <c:v>4.5602999999999996E-9</c:v>
                </c:pt>
                <c:pt idx="766">
                  <c:v>4.5727999999999998E-9</c:v>
                </c:pt>
                <c:pt idx="767">
                  <c:v>4.5852999999999999E-9</c:v>
                </c:pt>
                <c:pt idx="768">
                  <c:v>4.5978E-9</c:v>
                </c:pt>
                <c:pt idx="769">
                  <c:v>4.6103000000000001E-9</c:v>
                </c:pt>
                <c:pt idx="770">
                  <c:v>4.6228000000000002E-9</c:v>
                </c:pt>
                <c:pt idx="771">
                  <c:v>4.6353000000000003E-9</c:v>
                </c:pt>
                <c:pt idx="772">
                  <c:v>4.6477999999999996E-9</c:v>
                </c:pt>
                <c:pt idx="773">
                  <c:v>4.6602999999999997E-9</c:v>
                </c:pt>
                <c:pt idx="774">
                  <c:v>4.6727999999999998E-9</c:v>
                </c:pt>
                <c:pt idx="775">
                  <c:v>4.6852999999999999E-9</c:v>
                </c:pt>
                <c:pt idx="776">
                  <c:v>4.6978000000000001E-9</c:v>
                </c:pt>
                <c:pt idx="777">
                  <c:v>4.7103000000000002E-9</c:v>
                </c:pt>
                <c:pt idx="778">
                  <c:v>4.7228000000000003E-9</c:v>
                </c:pt>
                <c:pt idx="779">
                  <c:v>4.7353000000000004E-9</c:v>
                </c:pt>
                <c:pt idx="780">
                  <c:v>4.7477999999999997E-9</c:v>
                </c:pt>
                <c:pt idx="781">
                  <c:v>4.7602999999999998E-9</c:v>
                </c:pt>
                <c:pt idx="782">
                  <c:v>4.7727999999999999E-9</c:v>
                </c:pt>
                <c:pt idx="783">
                  <c:v>4.7853E-9</c:v>
                </c:pt>
                <c:pt idx="784">
                  <c:v>4.7978000000000001E-9</c:v>
                </c:pt>
                <c:pt idx="785">
                  <c:v>4.8103000000000002E-9</c:v>
                </c:pt>
                <c:pt idx="786">
                  <c:v>4.8228000000000003E-9</c:v>
                </c:pt>
                <c:pt idx="787">
                  <c:v>4.8352999999999996E-9</c:v>
                </c:pt>
                <c:pt idx="788">
                  <c:v>4.8477999999999997E-9</c:v>
                </c:pt>
                <c:pt idx="789">
                  <c:v>4.8602999999999999E-9</c:v>
                </c:pt>
                <c:pt idx="790">
                  <c:v>4.8728E-9</c:v>
                </c:pt>
                <c:pt idx="791">
                  <c:v>4.8853000000000001E-9</c:v>
                </c:pt>
                <c:pt idx="792">
                  <c:v>4.8978000000000002E-9</c:v>
                </c:pt>
                <c:pt idx="793">
                  <c:v>4.9103000000000003E-9</c:v>
                </c:pt>
                <c:pt idx="794">
                  <c:v>4.9228000000000004E-9</c:v>
                </c:pt>
                <c:pt idx="795">
                  <c:v>4.9352999999999997E-9</c:v>
                </c:pt>
                <c:pt idx="796">
                  <c:v>4.9477999999999998E-9</c:v>
                </c:pt>
                <c:pt idx="797">
                  <c:v>4.9602999999999999E-9</c:v>
                </c:pt>
                <c:pt idx="798">
                  <c:v>4.9728E-9</c:v>
                </c:pt>
                <c:pt idx="799">
                  <c:v>4.9853000000000001E-9</c:v>
                </c:pt>
                <c:pt idx="800">
                  <c:v>4.9978000000000003E-9</c:v>
                </c:pt>
                <c:pt idx="801">
                  <c:v>5.0103000000000004E-9</c:v>
                </c:pt>
              </c:numCache>
            </c:numRef>
          </c:xVal>
          <c:yVal>
            <c:numRef>
              <c:f>'T4009'!$B$1:$B$802</c:f>
              <c:numCache>
                <c:formatCode>0.00E+00</c:formatCode>
                <c:ptCount val="802"/>
                <c:pt idx="0">
                  <c:v>9.2000000000000003E-4</c:v>
                </c:pt>
                <c:pt idx="1">
                  <c:v>8.8999999999999995E-4</c:v>
                </c:pt>
                <c:pt idx="2">
                  <c:v>8.7000000000000001E-4</c:v>
                </c:pt>
                <c:pt idx="3">
                  <c:v>8.8999999999999995E-4</c:v>
                </c:pt>
                <c:pt idx="4">
                  <c:v>8.8999999999999995E-4</c:v>
                </c:pt>
                <c:pt idx="5">
                  <c:v>8.7000000000000001E-4</c:v>
                </c:pt>
                <c:pt idx="6">
                  <c:v>8.8999999999999995E-4</c:v>
                </c:pt>
                <c:pt idx="7">
                  <c:v>8.7000000000000001E-4</c:v>
                </c:pt>
                <c:pt idx="8">
                  <c:v>8.8999999999999995E-4</c:v>
                </c:pt>
                <c:pt idx="9">
                  <c:v>8.7000000000000001E-4</c:v>
                </c:pt>
                <c:pt idx="10">
                  <c:v>8.0999999999999996E-4</c:v>
                </c:pt>
                <c:pt idx="11">
                  <c:v>8.0999999999999996E-4</c:v>
                </c:pt>
                <c:pt idx="12">
                  <c:v>8.0999999999999996E-4</c:v>
                </c:pt>
                <c:pt idx="13">
                  <c:v>8.0999999999999996E-4</c:v>
                </c:pt>
                <c:pt idx="14">
                  <c:v>7.2999999999999996E-4</c:v>
                </c:pt>
                <c:pt idx="15">
                  <c:v>7.2999999999999996E-4</c:v>
                </c:pt>
                <c:pt idx="16">
                  <c:v>6.4999999999999997E-4</c:v>
                </c:pt>
                <c:pt idx="17">
                  <c:v>6.3000000000000003E-4</c:v>
                </c:pt>
                <c:pt idx="18">
                  <c:v>6.3000000000000003E-4</c:v>
                </c:pt>
                <c:pt idx="19">
                  <c:v>5.9999999999999995E-4</c:v>
                </c:pt>
                <c:pt idx="20">
                  <c:v>5.8E-4</c:v>
                </c:pt>
                <c:pt idx="21">
                  <c:v>5.1999999999999995E-4</c:v>
                </c:pt>
                <c:pt idx="22">
                  <c:v>5.0000000000000001E-4</c:v>
                </c:pt>
                <c:pt idx="23">
                  <c:v>4.6999999999999999E-4</c:v>
                </c:pt>
                <c:pt idx="24">
                  <c:v>4.6999999999999999E-4</c:v>
                </c:pt>
                <c:pt idx="25">
                  <c:v>5.0000000000000001E-4</c:v>
                </c:pt>
                <c:pt idx="26">
                  <c:v>4.2000000000000002E-4</c:v>
                </c:pt>
                <c:pt idx="27">
                  <c:v>4.4000000000000002E-4</c:v>
                </c:pt>
                <c:pt idx="28">
                  <c:v>4.2000000000000002E-4</c:v>
                </c:pt>
                <c:pt idx="29">
                  <c:v>3.8999999999999999E-4</c:v>
                </c:pt>
                <c:pt idx="30">
                  <c:v>4.6999999999999999E-4</c:v>
                </c:pt>
                <c:pt idx="31">
                  <c:v>4.6999999999999999E-4</c:v>
                </c:pt>
                <c:pt idx="32">
                  <c:v>4.6999999999999999E-4</c:v>
                </c:pt>
                <c:pt idx="33">
                  <c:v>5.0000000000000001E-4</c:v>
                </c:pt>
                <c:pt idx="34">
                  <c:v>5.5000000000000003E-4</c:v>
                </c:pt>
                <c:pt idx="35">
                  <c:v>5.8E-4</c:v>
                </c:pt>
                <c:pt idx="36">
                  <c:v>6.3000000000000003E-4</c:v>
                </c:pt>
                <c:pt idx="37">
                  <c:v>6.8000000000000005E-4</c:v>
                </c:pt>
                <c:pt idx="38">
                  <c:v>7.1000000000000002E-4</c:v>
                </c:pt>
                <c:pt idx="39">
                  <c:v>7.2999999999999996E-4</c:v>
                </c:pt>
                <c:pt idx="40">
                  <c:v>7.2999999999999996E-4</c:v>
                </c:pt>
                <c:pt idx="41">
                  <c:v>8.0999999999999996E-4</c:v>
                </c:pt>
                <c:pt idx="42">
                  <c:v>8.7000000000000001E-4</c:v>
                </c:pt>
                <c:pt idx="43">
                  <c:v>8.8999999999999995E-4</c:v>
                </c:pt>
                <c:pt idx="44">
                  <c:v>8.8999999999999995E-4</c:v>
                </c:pt>
                <c:pt idx="45">
                  <c:v>9.2000000000000003E-4</c:v>
                </c:pt>
                <c:pt idx="46">
                  <c:v>8.8999999999999995E-4</c:v>
                </c:pt>
                <c:pt idx="47">
                  <c:v>9.2000000000000003E-4</c:v>
                </c:pt>
                <c:pt idx="48">
                  <c:v>8.7000000000000001E-4</c:v>
                </c:pt>
                <c:pt idx="49">
                  <c:v>8.7000000000000001E-4</c:v>
                </c:pt>
                <c:pt idx="50">
                  <c:v>8.0999999999999996E-4</c:v>
                </c:pt>
                <c:pt idx="51">
                  <c:v>7.9000000000000001E-4</c:v>
                </c:pt>
                <c:pt idx="52">
                  <c:v>7.1000000000000002E-4</c:v>
                </c:pt>
                <c:pt idx="53">
                  <c:v>6.3000000000000003E-4</c:v>
                </c:pt>
                <c:pt idx="54">
                  <c:v>5.5000000000000003E-4</c:v>
                </c:pt>
                <c:pt idx="55">
                  <c:v>4.4000000000000002E-4</c:v>
                </c:pt>
                <c:pt idx="56">
                  <c:v>3.4000000000000002E-4</c:v>
                </c:pt>
                <c:pt idx="57">
                  <c:v>2.1000000000000001E-4</c:v>
                </c:pt>
                <c:pt idx="58">
                  <c:v>1E-4</c:v>
                </c:pt>
                <c:pt idx="59">
                  <c:v>-6.0000000000000002E-5</c:v>
                </c:pt>
                <c:pt idx="60">
                  <c:v>-1.3999999999999999E-4</c:v>
                </c:pt>
                <c:pt idx="61">
                  <c:v>-2.9E-4</c:v>
                </c:pt>
                <c:pt idx="62">
                  <c:v>-4.2999999999999999E-4</c:v>
                </c:pt>
                <c:pt idx="63">
                  <c:v>-5.5999999999999995E-4</c:v>
                </c:pt>
                <c:pt idx="64">
                  <c:v>-6.8999999999999997E-4</c:v>
                </c:pt>
                <c:pt idx="65">
                  <c:v>-7.6999999999999996E-4</c:v>
                </c:pt>
                <c:pt idx="66">
                  <c:v>-8.9999999999999998E-4</c:v>
                </c:pt>
                <c:pt idx="67">
                  <c:v>-9.5E-4</c:v>
                </c:pt>
                <c:pt idx="68">
                  <c:v>-1.06E-3</c:v>
                </c:pt>
                <c:pt idx="69">
                  <c:v>-1.14E-3</c:v>
                </c:pt>
                <c:pt idx="70">
                  <c:v>-1.1900000000000001E-3</c:v>
                </c:pt>
                <c:pt idx="71">
                  <c:v>-1.2199999999999999E-3</c:v>
                </c:pt>
                <c:pt idx="72">
                  <c:v>-1.2199999999999999E-3</c:v>
                </c:pt>
                <c:pt idx="73">
                  <c:v>-1.1900000000000001E-3</c:v>
                </c:pt>
                <c:pt idx="74">
                  <c:v>-1.2199999999999999E-3</c:v>
                </c:pt>
                <c:pt idx="75">
                  <c:v>-1.16E-3</c:v>
                </c:pt>
                <c:pt idx="76">
                  <c:v>-1.08E-3</c:v>
                </c:pt>
                <c:pt idx="77">
                  <c:v>-1.06E-3</c:v>
                </c:pt>
                <c:pt idx="78">
                  <c:v>-9.7999999999999997E-4</c:v>
                </c:pt>
                <c:pt idx="79">
                  <c:v>-8.7000000000000001E-4</c:v>
                </c:pt>
                <c:pt idx="80">
                  <c:v>-7.6999999999999996E-4</c:v>
                </c:pt>
                <c:pt idx="81">
                  <c:v>-6.6E-4</c:v>
                </c:pt>
                <c:pt idx="82">
                  <c:v>-5.5999999999999995E-4</c:v>
                </c:pt>
                <c:pt idx="83">
                  <c:v>-4.2999999999999999E-4</c:v>
                </c:pt>
                <c:pt idx="84">
                  <c:v>-3.2000000000000003E-4</c:v>
                </c:pt>
                <c:pt idx="85">
                  <c:v>-2.1000000000000001E-4</c:v>
                </c:pt>
                <c:pt idx="86">
                  <c:v>-1.1E-4</c:v>
                </c:pt>
                <c:pt idx="87">
                  <c:v>2.0000000000000002E-5</c:v>
                </c:pt>
                <c:pt idx="88">
                  <c:v>1.2999999999999999E-4</c:v>
                </c:pt>
                <c:pt idx="89">
                  <c:v>2.5999999999999998E-4</c:v>
                </c:pt>
                <c:pt idx="90">
                  <c:v>3.4000000000000002E-4</c:v>
                </c:pt>
                <c:pt idx="91">
                  <c:v>3.8999999999999999E-4</c:v>
                </c:pt>
                <c:pt idx="92">
                  <c:v>4.6999999999999999E-4</c:v>
                </c:pt>
                <c:pt idx="93">
                  <c:v>5.0000000000000001E-4</c:v>
                </c:pt>
                <c:pt idx="94">
                  <c:v>5.8E-4</c:v>
                </c:pt>
                <c:pt idx="95">
                  <c:v>5.5000000000000003E-4</c:v>
                </c:pt>
                <c:pt idx="96">
                  <c:v>5.5000000000000003E-4</c:v>
                </c:pt>
                <c:pt idx="97">
                  <c:v>5.9999999999999995E-4</c:v>
                </c:pt>
                <c:pt idx="98">
                  <c:v>5.8E-4</c:v>
                </c:pt>
                <c:pt idx="99">
                  <c:v>5.1999999999999995E-4</c:v>
                </c:pt>
                <c:pt idx="100">
                  <c:v>4.6999999999999999E-4</c:v>
                </c:pt>
                <c:pt idx="101">
                  <c:v>4.2000000000000002E-4</c:v>
                </c:pt>
                <c:pt idx="102">
                  <c:v>3.8999999999999999E-4</c:v>
                </c:pt>
                <c:pt idx="103">
                  <c:v>2.9E-4</c:v>
                </c:pt>
                <c:pt idx="104">
                  <c:v>2.1000000000000001E-4</c:v>
                </c:pt>
                <c:pt idx="105">
                  <c:v>1E-4</c:v>
                </c:pt>
                <c:pt idx="106">
                  <c:v>2.0000000000000002E-5</c:v>
                </c:pt>
                <c:pt idx="107">
                  <c:v>-3.0000000000000001E-5</c:v>
                </c:pt>
                <c:pt idx="108">
                  <c:v>-1.3999999999999999E-4</c:v>
                </c:pt>
                <c:pt idx="109">
                  <c:v>-1.9000000000000001E-4</c:v>
                </c:pt>
                <c:pt idx="110">
                  <c:v>-2.7E-4</c:v>
                </c:pt>
                <c:pt idx="111">
                  <c:v>-3.5E-4</c:v>
                </c:pt>
                <c:pt idx="112">
                  <c:v>-4.0000000000000002E-4</c:v>
                </c:pt>
                <c:pt idx="113">
                  <c:v>-5.2999999999999998E-4</c:v>
                </c:pt>
                <c:pt idx="114">
                  <c:v>-5.0000000000000001E-4</c:v>
                </c:pt>
                <c:pt idx="115">
                  <c:v>-5.8E-4</c:v>
                </c:pt>
                <c:pt idx="116">
                  <c:v>-6.4000000000000005E-4</c:v>
                </c:pt>
                <c:pt idx="117">
                  <c:v>-6.6E-4</c:v>
                </c:pt>
                <c:pt idx="118">
                  <c:v>-6.6E-4</c:v>
                </c:pt>
                <c:pt idx="119">
                  <c:v>-6.4000000000000005E-4</c:v>
                </c:pt>
                <c:pt idx="120">
                  <c:v>-6.6E-4</c:v>
                </c:pt>
                <c:pt idx="121">
                  <c:v>-6.6E-4</c:v>
                </c:pt>
                <c:pt idx="122">
                  <c:v>-6.8999999999999997E-4</c:v>
                </c:pt>
                <c:pt idx="123">
                  <c:v>-6.4000000000000005E-4</c:v>
                </c:pt>
                <c:pt idx="124">
                  <c:v>-5.8E-4</c:v>
                </c:pt>
                <c:pt idx="125">
                  <c:v>-5.8E-4</c:v>
                </c:pt>
                <c:pt idx="126">
                  <c:v>-5.0000000000000001E-4</c:v>
                </c:pt>
                <c:pt idx="127">
                  <c:v>-4.8000000000000001E-4</c:v>
                </c:pt>
                <c:pt idx="128">
                  <c:v>-4.4999999999999999E-4</c:v>
                </c:pt>
                <c:pt idx="129">
                  <c:v>-3.6999999999999999E-4</c:v>
                </c:pt>
                <c:pt idx="130">
                  <c:v>-3.5E-4</c:v>
                </c:pt>
                <c:pt idx="131">
                  <c:v>-2.7E-4</c:v>
                </c:pt>
                <c:pt idx="132">
                  <c:v>-2.4000000000000001E-4</c:v>
                </c:pt>
                <c:pt idx="133">
                  <c:v>-2.1000000000000001E-4</c:v>
                </c:pt>
                <c:pt idx="134">
                  <c:v>-1.3999999999999999E-4</c:v>
                </c:pt>
                <c:pt idx="135">
                  <c:v>-8.0000000000000007E-5</c:v>
                </c:pt>
                <c:pt idx="136">
                  <c:v>-8.0000000000000007E-5</c:v>
                </c:pt>
                <c:pt idx="137">
                  <c:v>-3.0000000000000001E-5</c:v>
                </c:pt>
                <c:pt idx="138">
                  <c:v>-3.0000000000000001E-5</c:v>
                </c:pt>
                <c:pt idx="139">
                  <c:v>-3.0000000000000001E-5</c:v>
                </c:pt>
                <c:pt idx="140">
                  <c:v>0</c:v>
                </c:pt>
                <c:pt idx="141">
                  <c:v>0</c:v>
                </c:pt>
                <c:pt idx="142">
                  <c:v>-6.0000000000000002E-5</c:v>
                </c:pt>
                <c:pt idx="143">
                  <c:v>-6.0000000000000002E-5</c:v>
                </c:pt>
                <c:pt idx="144">
                  <c:v>-1.1E-4</c:v>
                </c:pt>
                <c:pt idx="145">
                  <c:v>-1.6000000000000001E-4</c:v>
                </c:pt>
                <c:pt idx="146">
                  <c:v>-1.3999999999999999E-4</c:v>
                </c:pt>
                <c:pt idx="147">
                  <c:v>-1.3999999999999999E-4</c:v>
                </c:pt>
                <c:pt idx="148">
                  <c:v>-1.6000000000000001E-4</c:v>
                </c:pt>
                <c:pt idx="149">
                  <c:v>-1.9000000000000001E-4</c:v>
                </c:pt>
                <c:pt idx="150">
                  <c:v>-2.4000000000000001E-4</c:v>
                </c:pt>
                <c:pt idx="151">
                  <c:v>-2.4000000000000001E-4</c:v>
                </c:pt>
                <c:pt idx="152">
                  <c:v>-2.9E-4</c:v>
                </c:pt>
                <c:pt idx="153">
                  <c:v>-3.2000000000000003E-4</c:v>
                </c:pt>
                <c:pt idx="154">
                  <c:v>-4.0000000000000002E-4</c:v>
                </c:pt>
                <c:pt idx="155">
                  <c:v>-4.8000000000000001E-4</c:v>
                </c:pt>
                <c:pt idx="156">
                  <c:v>-5.5999999999999995E-4</c:v>
                </c:pt>
                <c:pt idx="157">
                  <c:v>-6.0999999999999997E-4</c:v>
                </c:pt>
                <c:pt idx="158">
                  <c:v>-6.0999999999999997E-4</c:v>
                </c:pt>
                <c:pt idx="159">
                  <c:v>-6.8999999999999997E-4</c:v>
                </c:pt>
                <c:pt idx="160">
                  <c:v>-8.1999999999999998E-4</c:v>
                </c:pt>
                <c:pt idx="161">
                  <c:v>-8.4999999999999995E-4</c:v>
                </c:pt>
                <c:pt idx="162">
                  <c:v>-8.4999999999999995E-4</c:v>
                </c:pt>
                <c:pt idx="163">
                  <c:v>-8.1999999999999998E-4</c:v>
                </c:pt>
                <c:pt idx="164">
                  <c:v>-7.9000000000000001E-4</c:v>
                </c:pt>
                <c:pt idx="165">
                  <c:v>-7.6999999999999996E-4</c:v>
                </c:pt>
                <c:pt idx="166">
                  <c:v>-7.3999999999999999E-4</c:v>
                </c:pt>
                <c:pt idx="167">
                  <c:v>-6.8999999999999997E-4</c:v>
                </c:pt>
                <c:pt idx="168">
                  <c:v>-6.8999999999999997E-4</c:v>
                </c:pt>
                <c:pt idx="169">
                  <c:v>-6.4000000000000005E-4</c:v>
                </c:pt>
                <c:pt idx="170">
                  <c:v>-6.0999999999999997E-4</c:v>
                </c:pt>
                <c:pt idx="171">
                  <c:v>-6.0999999999999997E-4</c:v>
                </c:pt>
                <c:pt idx="172">
                  <c:v>-5.2999999999999998E-4</c:v>
                </c:pt>
                <c:pt idx="173">
                  <c:v>-5.0000000000000001E-4</c:v>
                </c:pt>
                <c:pt idx="174">
                  <c:v>-4.8000000000000001E-4</c:v>
                </c:pt>
                <c:pt idx="175">
                  <c:v>-4.4999999999999999E-4</c:v>
                </c:pt>
                <c:pt idx="176">
                  <c:v>-3.6999999999999999E-4</c:v>
                </c:pt>
                <c:pt idx="177">
                  <c:v>-3.2000000000000003E-4</c:v>
                </c:pt>
                <c:pt idx="178">
                  <c:v>-1.9000000000000001E-4</c:v>
                </c:pt>
                <c:pt idx="179">
                  <c:v>-3.0000000000000001E-5</c:v>
                </c:pt>
                <c:pt idx="180">
                  <c:v>1.4999999999999999E-4</c:v>
                </c:pt>
                <c:pt idx="181">
                  <c:v>3.1E-4</c:v>
                </c:pt>
                <c:pt idx="182">
                  <c:v>4.6999999999999999E-4</c:v>
                </c:pt>
                <c:pt idx="183">
                  <c:v>6.3000000000000003E-4</c:v>
                </c:pt>
                <c:pt idx="184">
                  <c:v>7.9000000000000001E-4</c:v>
                </c:pt>
                <c:pt idx="185">
                  <c:v>9.7000000000000005E-4</c:v>
                </c:pt>
                <c:pt idx="186">
                  <c:v>1.0499999999999999E-3</c:v>
                </c:pt>
                <c:pt idx="187">
                  <c:v>1.16E-3</c:v>
                </c:pt>
                <c:pt idx="188">
                  <c:v>1.3699999999999999E-3</c:v>
                </c:pt>
                <c:pt idx="189">
                  <c:v>1.42E-3</c:v>
                </c:pt>
                <c:pt idx="190">
                  <c:v>1.5200000000000001E-3</c:v>
                </c:pt>
                <c:pt idx="191">
                  <c:v>1.66E-3</c:v>
                </c:pt>
                <c:pt idx="192">
                  <c:v>1.6800000000000001E-3</c:v>
                </c:pt>
                <c:pt idx="193">
                  <c:v>1.7899999999999999E-3</c:v>
                </c:pt>
                <c:pt idx="194">
                  <c:v>1.89E-3</c:v>
                </c:pt>
                <c:pt idx="195">
                  <c:v>2E-3</c:v>
                </c:pt>
                <c:pt idx="196">
                  <c:v>2.1299999999999999E-3</c:v>
                </c:pt>
                <c:pt idx="197">
                  <c:v>2.2100000000000002E-3</c:v>
                </c:pt>
                <c:pt idx="198">
                  <c:v>2.2599999999999999E-3</c:v>
                </c:pt>
                <c:pt idx="199">
                  <c:v>2.31E-3</c:v>
                </c:pt>
                <c:pt idx="200">
                  <c:v>2.31E-3</c:v>
                </c:pt>
                <c:pt idx="201">
                  <c:v>2.3700000000000001E-3</c:v>
                </c:pt>
                <c:pt idx="202">
                  <c:v>2.3700000000000001E-3</c:v>
                </c:pt>
                <c:pt idx="203">
                  <c:v>2.3400000000000001E-3</c:v>
                </c:pt>
                <c:pt idx="204">
                  <c:v>2.3400000000000001E-3</c:v>
                </c:pt>
                <c:pt idx="205">
                  <c:v>2.31E-3</c:v>
                </c:pt>
                <c:pt idx="206">
                  <c:v>2.2599999999999999E-3</c:v>
                </c:pt>
                <c:pt idx="207">
                  <c:v>2.2899999999999999E-3</c:v>
                </c:pt>
                <c:pt idx="208">
                  <c:v>2.1800000000000001E-3</c:v>
                </c:pt>
                <c:pt idx="209">
                  <c:v>2.0999999999999999E-3</c:v>
                </c:pt>
                <c:pt idx="210">
                  <c:v>2.0799999999999998E-3</c:v>
                </c:pt>
                <c:pt idx="211">
                  <c:v>1.97E-3</c:v>
                </c:pt>
                <c:pt idx="212">
                  <c:v>1.89E-3</c:v>
                </c:pt>
                <c:pt idx="213">
                  <c:v>1.7899999999999999E-3</c:v>
                </c:pt>
                <c:pt idx="214">
                  <c:v>1.7099999999999999E-3</c:v>
                </c:pt>
                <c:pt idx="215">
                  <c:v>1.6299999999999999E-3</c:v>
                </c:pt>
                <c:pt idx="216">
                  <c:v>1.58E-3</c:v>
                </c:pt>
                <c:pt idx="217">
                  <c:v>1.5E-3</c:v>
                </c:pt>
                <c:pt idx="218">
                  <c:v>1.4499999999999999E-3</c:v>
                </c:pt>
                <c:pt idx="219">
                  <c:v>1.42E-3</c:v>
                </c:pt>
                <c:pt idx="220">
                  <c:v>1.42E-3</c:v>
                </c:pt>
                <c:pt idx="221">
                  <c:v>1.42E-3</c:v>
                </c:pt>
                <c:pt idx="222">
                  <c:v>1.47E-3</c:v>
                </c:pt>
                <c:pt idx="223">
                  <c:v>1.6000000000000001E-3</c:v>
                </c:pt>
                <c:pt idx="224">
                  <c:v>1.6299999999999999E-3</c:v>
                </c:pt>
                <c:pt idx="225">
                  <c:v>1.7099999999999999E-3</c:v>
                </c:pt>
                <c:pt idx="226">
                  <c:v>1.7099999999999999E-3</c:v>
                </c:pt>
                <c:pt idx="227">
                  <c:v>1.7099999999999999E-3</c:v>
                </c:pt>
                <c:pt idx="228">
                  <c:v>1.73E-3</c:v>
                </c:pt>
                <c:pt idx="229">
                  <c:v>1.7899999999999999E-3</c:v>
                </c:pt>
                <c:pt idx="230">
                  <c:v>1.8699999999999999E-3</c:v>
                </c:pt>
                <c:pt idx="231">
                  <c:v>1.9499999999999999E-3</c:v>
                </c:pt>
                <c:pt idx="232">
                  <c:v>2.16E-3</c:v>
                </c:pt>
                <c:pt idx="233">
                  <c:v>2.2899999999999999E-3</c:v>
                </c:pt>
                <c:pt idx="234">
                  <c:v>2.5300000000000001E-3</c:v>
                </c:pt>
                <c:pt idx="235">
                  <c:v>2.7899999999999999E-3</c:v>
                </c:pt>
                <c:pt idx="236">
                  <c:v>3.0799999999999998E-3</c:v>
                </c:pt>
                <c:pt idx="237">
                  <c:v>3.47E-3</c:v>
                </c:pt>
                <c:pt idx="238">
                  <c:v>3.9500000000000004E-3</c:v>
                </c:pt>
                <c:pt idx="239">
                  <c:v>4.4200000000000003E-3</c:v>
                </c:pt>
                <c:pt idx="240">
                  <c:v>4.9500000000000004E-3</c:v>
                </c:pt>
                <c:pt idx="241">
                  <c:v>5.45E-3</c:v>
                </c:pt>
                <c:pt idx="242">
                  <c:v>5.8199999999999997E-3</c:v>
                </c:pt>
                <c:pt idx="243">
                  <c:v>6.2700000000000004E-3</c:v>
                </c:pt>
                <c:pt idx="244">
                  <c:v>6.79E-3</c:v>
                </c:pt>
                <c:pt idx="245">
                  <c:v>7.2899999999999996E-3</c:v>
                </c:pt>
                <c:pt idx="246">
                  <c:v>7.8700000000000003E-3</c:v>
                </c:pt>
                <c:pt idx="247">
                  <c:v>8.5299999999999994E-3</c:v>
                </c:pt>
                <c:pt idx="248">
                  <c:v>9.2399999999999999E-3</c:v>
                </c:pt>
                <c:pt idx="249">
                  <c:v>1.009E-2</c:v>
                </c:pt>
                <c:pt idx="250">
                  <c:v>1.0959999999999999E-2</c:v>
                </c:pt>
                <c:pt idx="251">
                  <c:v>1.196E-2</c:v>
                </c:pt>
                <c:pt idx="252">
                  <c:v>1.298E-2</c:v>
                </c:pt>
                <c:pt idx="253">
                  <c:v>1.414E-2</c:v>
                </c:pt>
                <c:pt idx="254">
                  <c:v>1.541E-2</c:v>
                </c:pt>
                <c:pt idx="255">
                  <c:v>1.6729999999999998E-2</c:v>
                </c:pt>
                <c:pt idx="256">
                  <c:v>1.8180000000000002E-2</c:v>
                </c:pt>
                <c:pt idx="257">
                  <c:v>1.9599999999999999E-2</c:v>
                </c:pt>
                <c:pt idx="258">
                  <c:v>2.0969999999999999E-2</c:v>
                </c:pt>
                <c:pt idx="259">
                  <c:v>2.239E-2</c:v>
                </c:pt>
                <c:pt idx="260">
                  <c:v>2.3890000000000002E-2</c:v>
                </c:pt>
                <c:pt idx="261">
                  <c:v>2.547E-2</c:v>
                </c:pt>
                <c:pt idx="262">
                  <c:v>2.716E-2</c:v>
                </c:pt>
                <c:pt idx="263">
                  <c:v>2.895E-2</c:v>
                </c:pt>
                <c:pt idx="264">
                  <c:v>3.0790000000000001E-2</c:v>
                </c:pt>
                <c:pt idx="265">
                  <c:v>3.2689999999999997E-2</c:v>
                </c:pt>
                <c:pt idx="266">
                  <c:v>3.4770000000000002E-2</c:v>
                </c:pt>
                <c:pt idx="267">
                  <c:v>3.6850000000000001E-2</c:v>
                </c:pt>
                <c:pt idx="268">
                  <c:v>3.9070000000000001E-2</c:v>
                </c:pt>
                <c:pt idx="269">
                  <c:v>4.1329999999999999E-2</c:v>
                </c:pt>
                <c:pt idx="270">
                  <c:v>4.3650000000000001E-2</c:v>
                </c:pt>
                <c:pt idx="271">
                  <c:v>4.6050000000000001E-2</c:v>
                </c:pt>
                <c:pt idx="272">
                  <c:v>4.845E-2</c:v>
                </c:pt>
                <c:pt idx="273">
                  <c:v>5.0840000000000003E-2</c:v>
                </c:pt>
                <c:pt idx="274">
                  <c:v>5.3220000000000003E-2</c:v>
                </c:pt>
                <c:pt idx="275">
                  <c:v>5.561E-2</c:v>
                </c:pt>
                <c:pt idx="276">
                  <c:v>5.7979999999999997E-2</c:v>
                </c:pt>
                <c:pt idx="277">
                  <c:v>6.0299999999999999E-2</c:v>
                </c:pt>
                <c:pt idx="278">
                  <c:v>6.2700000000000006E-2</c:v>
                </c:pt>
                <c:pt idx="279">
                  <c:v>6.5049999999999997E-2</c:v>
                </c:pt>
                <c:pt idx="280">
                  <c:v>6.7360000000000003E-2</c:v>
                </c:pt>
                <c:pt idx="281">
                  <c:v>6.9680000000000006E-2</c:v>
                </c:pt>
                <c:pt idx="282">
                  <c:v>7.1900000000000006E-2</c:v>
                </c:pt>
                <c:pt idx="283">
                  <c:v>7.4130000000000001E-2</c:v>
                </c:pt>
                <c:pt idx="284">
                  <c:v>7.6270000000000004E-2</c:v>
                </c:pt>
                <c:pt idx="285">
                  <c:v>7.8320000000000001E-2</c:v>
                </c:pt>
                <c:pt idx="286">
                  <c:v>8.0329999999999999E-2</c:v>
                </c:pt>
                <c:pt idx="287">
                  <c:v>8.2170000000000007E-2</c:v>
                </c:pt>
                <c:pt idx="288">
                  <c:v>8.3909999999999998E-2</c:v>
                </c:pt>
                <c:pt idx="289">
                  <c:v>8.5569999999999993E-2</c:v>
                </c:pt>
                <c:pt idx="290">
                  <c:v>8.7120000000000003E-2</c:v>
                </c:pt>
                <c:pt idx="291">
                  <c:v>8.8469999999999993E-2</c:v>
                </c:pt>
                <c:pt idx="292">
                  <c:v>8.9760000000000006E-2</c:v>
                </c:pt>
                <c:pt idx="293">
                  <c:v>9.0859999999999996E-2</c:v>
                </c:pt>
                <c:pt idx="294">
                  <c:v>9.1840000000000005E-2</c:v>
                </c:pt>
                <c:pt idx="295">
                  <c:v>9.2660000000000006E-2</c:v>
                </c:pt>
                <c:pt idx="296">
                  <c:v>9.3289999999999998E-2</c:v>
                </c:pt>
                <c:pt idx="297">
                  <c:v>9.3740000000000004E-2</c:v>
                </c:pt>
                <c:pt idx="298">
                  <c:v>9.4030000000000002E-2</c:v>
                </c:pt>
                <c:pt idx="299">
                  <c:v>9.4130000000000005E-2</c:v>
                </c:pt>
                <c:pt idx="300">
                  <c:v>9.4E-2</c:v>
                </c:pt>
                <c:pt idx="301">
                  <c:v>9.3759999999999996E-2</c:v>
                </c:pt>
                <c:pt idx="302">
                  <c:v>9.3259999999999996E-2</c:v>
                </c:pt>
                <c:pt idx="303">
                  <c:v>9.2549999999999993E-2</c:v>
                </c:pt>
                <c:pt idx="304">
                  <c:v>9.1630000000000003E-2</c:v>
                </c:pt>
                <c:pt idx="305">
                  <c:v>9.0649999999999994E-2</c:v>
                </c:pt>
                <c:pt idx="306">
                  <c:v>8.9469999999999994E-2</c:v>
                </c:pt>
                <c:pt idx="307">
                  <c:v>8.8120000000000004E-2</c:v>
                </c:pt>
                <c:pt idx="308">
                  <c:v>8.6599999999999996E-2</c:v>
                </c:pt>
                <c:pt idx="309">
                  <c:v>8.4779999999999994E-2</c:v>
                </c:pt>
                <c:pt idx="310">
                  <c:v>8.2830000000000001E-2</c:v>
                </c:pt>
                <c:pt idx="311">
                  <c:v>8.0670000000000006E-2</c:v>
                </c:pt>
                <c:pt idx="312">
                  <c:v>7.8299999999999995E-2</c:v>
                </c:pt>
                <c:pt idx="313">
                  <c:v>7.5740000000000002E-2</c:v>
                </c:pt>
                <c:pt idx="314">
                  <c:v>7.3029999999999998E-2</c:v>
                </c:pt>
                <c:pt idx="315">
                  <c:v>7.0080000000000003E-2</c:v>
                </c:pt>
                <c:pt idx="316">
                  <c:v>6.6890000000000005E-2</c:v>
                </c:pt>
                <c:pt idx="317">
                  <c:v>6.3539999999999999E-2</c:v>
                </c:pt>
                <c:pt idx="318">
                  <c:v>5.9990000000000002E-2</c:v>
                </c:pt>
                <c:pt idx="319">
                  <c:v>5.6169999999999998E-2</c:v>
                </c:pt>
                <c:pt idx="320">
                  <c:v>5.2240000000000002E-2</c:v>
                </c:pt>
                <c:pt idx="321">
                  <c:v>4.8180000000000001E-2</c:v>
                </c:pt>
                <c:pt idx="322">
                  <c:v>4.3990000000000001E-2</c:v>
                </c:pt>
                <c:pt idx="323">
                  <c:v>3.9669999999999997E-2</c:v>
                </c:pt>
                <c:pt idx="324">
                  <c:v>3.5139999999999998E-2</c:v>
                </c:pt>
                <c:pt idx="325">
                  <c:v>3.048E-2</c:v>
                </c:pt>
                <c:pt idx="326">
                  <c:v>2.5680000000000001E-2</c:v>
                </c:pt>
                <c:pt idx="327">
                  <c:v>2.0650000000000002E-2</c:v>
                </c:pt>
                <c:pt idx="328">
                  <c:v>1.546E-2</c:v>
                </c:pt>
                <c:pt idx="329">
                  <c:v>1.0189999999999999E-2</c:v>
                </c:pt>
                <c:pt idx="330">
                  <c:v>4.7600000000000003E-3</c:v>
                </c:pt>
                <c:pt idx="331">
                  <c:v>-8.9999999999999998E-4</c:v>
                </c:pt>
                <c:pt idx="332">
                  <c:v>-6.62E-3</c:v>
                </c:pt>
                <c:pt idx="333">
                  <c:v>-1.247E-2</c:v>
                </c:pt>
                <c:pt idx="334">
                  <c:v>-1.8550000000000001E-2</c:v>
                </c:pt>
                <c:pt idx="335">
                  <c:v>-2.469E-2</c:v>
                </c:pt>
                <c:pt idx="336">
                  <c:v>-3.0960000000000001E-2</c:v>
                </c:pt>
                <c:pt idx="337">
                  <c:v>-3.721E-2</c:v>
                </c:pt>
                <c:pt idx="338">
                  <c:v>-4.3450000000000003E-2</c:v>
                </c:pt>
                <c:pt idx="339">
                  <c:v>-4.9799999999999997E-2</c:v>
                </c:pt>
                <c:pt idx="340">
                  <c:v>-5.6149999999999999E-2</c:v>
                </c:pt>
                <c:pt idx="341">
                  <c:v>-6.2549999999999994E-2</c:v>
                </c:pt>
                <c:pt idx="342">
                  <c:v>-6.9010000000000002E-2</c:v>
                </c:pt>
                <c:pt idx="343">
                  <c:v>-7.5490000000000002E-2</c:v>
                </c:pt>
                <c:pt idx="344">
                  <c:v>-8.1939999999999999E-2</c:v>
                </c:pt>
                <c:pt idx="345">
                  <c:v>-8.8370000000000004E-2</c:v>
                </c:pt>
                <c:pt idx="346">
                  <c:v>-9.4850000000000004E-2</c:v>
                </c:pt>
                <c:pt idx="347">
                  <c:v>-0.10123</c:v>
                </c:pt>
                <c:pt idx="348">
                  <c:v>-0.1076</c:v>
                </c:pt>
                <c:pt idx="349">
                  <c:v>-0.11387</c:v>
                </c:pt>
                <c:pt idx="350">
                  <c:v>-0.12014</c:v>
                </c:pt>
                <c:pt idx="351">
                  <c:v>-0.12631000000000001</c:v>
                </c:pt>
                <c:pt idx="352">
                  <c:v>-0.13225999999999999</c:v>
                </c:pt>
                <c:pt idx="353">
                  <c:v>-0.13816000000000001</c:v>
                </c:pt>
                <c:pt idx="354">
                  <c:v>-0.14369999999999999</c:v>
                </c:pt>
                <c:pt idx="355">
                  <c:v>-0.14915</c:v>
                </c:pt>
                <c:pt idx="356">
                  <c:v>-0.15442</c:v>
                </c:pt>
                <c:pt idx="357">
                  <c:v>-0.15948000000000001</c:v>
                </c:pt>
                <c:pt idx="358">
                  <c:v>-0.16433</c:v>
                </c:pt>
                <c:pt idx="359">
                  <c:v>-0.16896</c:v>
                </c:pt>
                <c:pt idx="360">
                  <c:v>-0.17335999999999999</c:v>
                </c:pt>
                <c:pt idx="361">
                  <c:v>-0.17741999999999999</c:v>
                </c:pt>
                <c:pt idx="362">
                  <c:v>-0.18135000000000001</c:v>
                </c:pt>
                <c:pt idx="363">
                  <c:v>-0.18496000000000001</c:v>
                </c:pt>
                <c:pt idx="364">
                  <c:v>-0.18822</c:v>
                </c:pt>
                <c:pt idx="365">
                  <c:v>-0.19128000000000001</c:v>
                </c:pt>
                <c:pt idx="366">
                  <c:v>-0.19405</c:v>
                </c:pt>
                <c:pt idx="367">
                  <c:v>-0.19644</c:v>
                </c:pt>
                <c:pt idx="368">
                  <c:v>-0.19858000000000001</c:v>
                </c:pt>
                <c:pt idx="369">
                  <c:v>-0.20033999999999999</c:v>
                </c:pt>
                <c:pt idx="370">
                  <c:v>-0.20171</c:v>
                </c:pt>
                <c:pt idx="371">
                  <c:v>-0.20277000000000001</c:v>
                </c:pt>
                <c:pt idx="372">
                  <c:v>-0.20347999999999999</c:v>
                </c:pt>
                <c:pt idx="373">
                  <c:v>-0.20385</c:v>
                </c:pt>
                <c:pt idx="374">
                  <c:v>-0.2039</c:v>
                </c:pt>
                <c:pt idx="375">
                  <c:v>-0.20361000000000001</c:v>
                </c:pt>
                <c:pt idx="376">
                  <c:v>-0.20294999999999999</c:v>
                </c:pt>
                <c:pt idx="377">
                  <c:v>-0.20197999999999999</c:v>
                </c:pt>
                <c:pt idx="378">
                  <c:v>-0.20068</c:v>
                </c:pt>
                <c:pt idx="379">
                  <c:v>-0.19902</c:v>
                </c:pt>
                <c:pt idx="380">
                  <c:v>-0.1971</c:v>
                </c:pt>
                <c:pt idx="381">
                  <c:v>-0.19481000000000001</c:v>
                </c:pt>
                <c:pt idx="382">
                  <c:v>-0.19231000000000001</c:v>
                </c:pt>
                <c:pt idx="383">
                  <c:v>-0.18948999999999999</c:v>
                </c:pt>
                <c:pt idx="384">
                  <c:v>-0.18626999999999999</c:v>
                </c:pt>
                <c:pt idx="385">
                  <c:v>-0.18293000000000001</c:v>
                </c:pt>
                <c:pt idx="386">
                  <c:v>-0.17918999999999999</c:v>
                </c:pt>
                <c:pt idx="387">
                  <c:v>-0.17529</c:v>
                </c:pt>
                <c:pt idx="388">
                  <c:v>-0.17107</c:v>
                </c:pt>
                <c:pt idx="389">
                  <c:v>-0.16664000000000001</c:v>
                </c:pt>
                <c:pt idx="390">
                  <c:v>-0.16198000000000001</c:v>
                </c:pt>
                <c:pt idx="391">
                  <c:v>-0.15705</c:v>
                </c:pt>
                <c:pt idx="392">
                  <c:v>-0.152</c:v>
                </c:pt>
                <c:pt idx="393">
                  <c:v>-0.1467</c:v>
                </c:pt>
                <c:pt idx="394">
                  <c:v>-0.14122000000000001</c:v>
                </c:pt>
                <c:pt idx="395">
                  <c:v>-0.13558000000000001</c:v>
                </c:pt>
                <c:pt idx="396">
                  <c:v>-0.12989000000000001</c:v>
                </c:pt>
                <c:pt idx="397">
                  <c:v>-0.12399</c:v>
                </c:pt>
                <c:pt idx="398">
                  <c:v>-0.11798</c:v>
                </c:pt>
                <c:pt idx="399">
                  <c:v>-0.1119</c:v>
                </c:pt>
                <c:pt idx="400">
                  <c:v>-0.10573</c:v>
                </c:pt>
                <c:pt idx="401">
                  <c:v>-9.9489999999999995E-2</c:v>
                </c:pt>
                <c:pt idx="402">
                  <c:v>-9.3189999999999995E-2</c:v>
                </c:pt>
                <c:pt idx="403">
                  <c:v>-8.6870000000000003E-2</c:v>
                </c:pt>
                <c:pt idx="404">
                  <c:v>-8.0519999999999994E-2</c:v>
                </c:pt>
                <c:pt idx="405">
                  <c:v>-7.4139999999999998E-2</c:v>
                </c:pt>
                <c:pt idx="406">
                  <c:v>-6.7710000000000006E-2</c:v>
                </c:pt>
                <c:pt idx="407">
                  <c:v>-6.1289999999999997E-2</c:v>
                </c:pt>
                <c:pt idx="408">
                  <c:v>-5.4829999999999997E-2</c:v>
                </c:pt>
                <c:pt idx="409">
                  <c:v>-4.8349999999999997E-2</c:v>
                </c:pt>
                <c:pt idx="410">
                  <c:v>-4.1889999999999997E-2</c:v>
                </c:pt>
                <c:pt idx="411">
                  <c:v>-3.5520000000000003E-2</c:v>
                </c:pt>
                <c:pt idx="412">
                  <c:v>-2.92E-2</c:v>
                </c:pt>
                <c:pt idx="413">
                  <c:v>-2.298E-2</c:v>
                </c:pt>
                <c:pt idx="414">
                  <c:v>-1.6760000000000001E-2</c:v>
                </c:pt>
                <c:pt idx="415">
                  <c:v>-1.0670000000000001E-2</c:v>
                </c:pt>
                <c:pt idx="416">
                  <c:v>-4.64E-3</c:v>
                </c:pt>
                <c:pt idx="417">
                  <c:v>1.1299999999999999E-3</c:v>
                </c:pt>
                <c:pt idx="418">
                  <c:v>6.8700000000000002E-3</c:v>
                </c:pt>
                <c:pt idx="419">
                  <c:v>1.248E-2</c:v>
                </c:pt>
                <c:pt idx="420">
                  <c:v>1.7940000000000001E-2</c:v>
                </c:pt>
                <c:pt idx="421">
                  <c:v>2.3290000000000002E-2</c:v>
                </c:pt>
                <c:pt idx="422">
                  <c:v>2.845E-2</c:v>
                </c:pt>
                <c:pt idx="423">
                  <c:v>3.356E-2</c:v>
                </c:pt>
                <c:pt idx="424">
                  <c:v>3.8539999999999998E-2</c:v>
                </c:pt>
                <c:pt idx="425">
                  <c:v>4.3439999999999999E-2</c:v>
                </c:pt>
                <c:pt idx="426">
                  <c:v>4.8180000000000001E-2</c:v>
                </c:pt>
                <c:pt idx="427">
                  <c:v>5.2789999999999997E-2</c:v>
                </c:pt>
                <c:pt idx="428">
                  <c:v>5.7110000000000001E-2</c:v>
                </c:pt>
                <c:pt idx="429">
                  <c:v>6.1330000000000003E-2</c:v>
                </c:pt>
                <c:pt idx="430">
                  <c:v>6.5390000000000004E-2</c:v>
                </c:pt>
                <c:pt idx="431">
                  <c:v>6.9209999999999994E-2</c:v>
                </c:pt>
                <c:pt idx="432">
                  <c:v>7.2840000000000002E-2</c:v>
                </c:pt>
                <c:pt idx="433">
                  <c:v>7.6350000000000001E-2</c:v>
                </c:pt>
                <c:pt idx="434">
                  <c:v>7.9560000000000006E-2</c:v>
                </c:pt>
                <c:pt idx="435">
                  <c:v>8.2589999999999997E-2</c:v>
                </c:pt>
                <c:pt idx="436">
                  <c:v>8.5440000000000002E-2</c:v>
                </c:pt>
                <c:pt idx="437">
                  <c:v>8.8120000000000004E-2</c:v>
                </c:pt>
                <c:pt idx="438">
                  <c:v>9.0569999999999998E-2</c:v>
                </c:pt>
                <c:pt idx="439">
                  <c:v>9.2950000000000005E-2</c:v>
                </c:pt>
                <c:pt idx="440">
                  <c:v>9.5159999999999995E-2</c:v>
                </c:pt>
                <c:pt idx="441">
                  <c:v>9.7210000000000005E-2</c:v>
                </c:pt>
                <c:pt idx="442">
                  <c:v>9.9080000000000001E-2</c:v>
                </c:pt>
                <c:pt idx="443">
                  <c:v>0.10074</c:v>
                </c:pt>
                <c:pt idx="444">
                  <c:v>0.10227</c:v>
                </c:pt>
                <c:pt idx="445">
                  <c:v>0.10359</c:v>
                </c:pt>
                <c:pt idx="446">
                  <c:v>0.10475</c:v>
                </c:pt>
                <c:pt idx="447">
                  <c:v>0.10571999999999999</c:v>
                </c:pt>
                <c:pt idx="448">
                  <c:v>0.10657</c:v>
                </c:pt>
                <c:pt idx="449">
                  <c:v>0.10725</c:v>
                </c:pt>
                <c:pt idx="450">
                  <c:v>0.10767</c:v>
                </c:pt>
                <c:pt idx="451">
                  <c:v>0.10802</c:v>
                </c:pt>
                <c:pt idx="452">
                  <c:v>0.10815</c:v>
                </c:pt>
                <c:pt idx="453">
                  <c:v>0.10817</c:v>
                </c:pt>
                <c:pt idx="454">
                  <c:v>0.10807</c:v>
                </c:pt>
                <c:pt idx="455">
                  <c:v>0.10791000000000001</c:v>
                </c:pt>
                <c:pt idx="456">
                  <c:v>0.10754</c:v>
                </c:pt>
                <c:pt idx="457">
                  <c:v>0.10709</c:v>
                </c:pt>
                <c:pt idx="458">
                  <c:v>0.10657</c:v>
                </c:pt>
                <c:pt idx="459">
                  <c:v>0.10593</c:v>
                </c:pt>
                <c:pt idx="460">
                  <c:v>0.10514</c:v>
                </c:pt>
                <c:pt idx="461">
                  <c:v>0.1043</c:v>
                </c:pt>
                <c:pt idx="462">
                  <c:v>0.10333000000000001</c:v>
                </c:pt>
                <c:pt idx="463">
                  <c:v>0.10233</c:v>
                </c:pt>
                <c:pt idx="464">
                  <c:v>0.10113999999999999</c:v>
                </c:pt>
                <c:pt idx="465">
                  <c:v>9.9979999999999999E-2</c:v>
                </c:pt>
                <c:pt idx="466">
                  <c:v>9.8739999999999994E-2</c:v>
                </c:pt>
                <c:pt idx="467">
                  <c:v>9.7369999999999998E-2</c:v>
                </c:pt>
                <c:pt idx="468">
                  <c:v>9.6030000000000004E-2</c:v>
                </c:pt>
                <c:pt idx="469">
                  <c:v>9.4549999999999995E-2</c:v>
                </c:pt>
                <c:pt idx="470">
                  <c:v>9.3049999999999994E-2</c:v>
                </c:pt>
                <c:pt idx="471">
                  <c:v>9.1469999999999996E-2</c:v>
                </c:pt>
                <c:pt idx="472">
                  <c:v>8.9779999999999999E-2</c:v>
                </c:pt>
                <c:pt idx="473">
                  <c:v>8.8069999999999996E-2</c:v>
                </c:pt>
                <c:pt idx="474">
                  <c:v>8.6279999999999996E-2</c:v>
                </c:pt>
                <c:pt idx="475">
                  <c:v>8.4440000000000001E-2</c:v>
                </c:pt>
                <c:pt idx="476">
                  <c:v>8.2619999999999999E-2</c:v>
                </c:pt>
                <c:pt idx="477">
                  <c:v>8.0850000000000005E-2</c:v>
                </c:pt>
                <c:pt idx="478">
                  <c:v>7.8979999999999995E-2</c:v>
                </c:pt>
                <c:pt idx="479">
                  <c:v>7.714E-2</c:v>
                </c:pt>
                <c:pt idx="480">
                  <c:v>7.5270000000000004E-2</c:v>
                </c:pt>
                <c:pt idx="481">
                  <c:v>7.3450000000000001E-2</c:v>
                </c:pt>
                <c:pt idx="482">
                  <c:v>7.1529999999999996E-2</c:v>
                </c:pt>
                <c:pt idx="483">
                  <c:v>6.9680000000000006E-2</c:v>
                </c:pt>
                <c:pt idx="484">
                  <c:v>6.7839999999999998E-2</c:v>
                </c:pt>
                <c:pt idx="485">
                  <c:v>6.6049999999999998E-2</c:v>
                </c:pt>
                <c:pt idx="486">
                  <c:v>6.4180000000000001E-2</c:v>
                </c:pt>
                <c:pt idx="487">
                  <c:v>6.2309999999999997E-2</c:v>
                </c:pt>
                <c:pt idx="488">
                  <c:v>6.0380000000000003E-2</c:v>
                </c:pt>
                <c:pt idx="489">
                  <c:v>5.833E-2</c:v>
                </c:pt>
                <c:pt idx="490">
                  <c:v>5.6320000000000002E-2</c:v>
                </c:pt>
                <c:pt idx="491">
                  <c:v>5.4269999999999999E-2</c:v>
                </c:pt>
                <c:pt idx="492">
                  <c:v>5.237E-2</c:v>
                </c:pt>
                <c:pt idx="493">
                  <c:v>5.0450000000000002E-2</c:v>
                </c:pt>
                <c:pt idx="494">
                  <c:v>4.8660000000000002E-2</c:v>
                </c:pt>
                <c:pt idx="495">
                  <c:v>4.6809999999999997E-2</c:v>
                </c:pt>
                <c:pt idx="496">
                  <c:v>4.5019999999999998E-2</c:v>
                </c:pt>
                <c:pt idx="497">
                  <c:v>4.3279999999999999E-2</c:v>
                </c:pt>
                <c:pt idx="498">
                  <c:v>4.1619999999999997E-2</c:v>
                </c:pt>
                <c:pt idx="499">
                  <c:v>3.9989999999999998E-2</c:v>
                </c:pt>
                <c:pt idx="500">
                  <c:v>3.8330000000000003E-2</c:v>
                </c:pt>
                <c:pt idx="501">
                  <c:v>3.678E-2</c:v>
                </c:pt>
                <c:pt idx="502">
                  <c:v>3.5189999999999999E-2</c:v>
                </c:pt>
                <c:pt idx="503">
                  <c:v>3.3640000000000003E-2</c:v>
                </c:pt>
                <c:pt idx="504">
                  <c:v>3.1980000000000001E-2</c:v>
                </c:pt>
                <c:pt idx="505">
                  <c:v>3.0349999999999999E-2</c:v>
                </c:pt>
                <c:pt idx="506">
                  <c:v>2.8629999999999999E-2</c:v>
                </c:pt>
                <c:pt idx="507">
                  <c:v>2.7E-2</c:v>
                </c:pt>
                <c:pt idx="508">
                  <c:v>2.5389999999999999E-2</c:v>
                </c:pt>
                <c:pt idx="509">
                  <c:v>2.384E-2</c:v>
                </c:pt>
                <c:pt idx="510">
                  <c:v>2.239E-2</c:v>
                </c:pt>
                <c:pt idx="511">
                  <c:v>2.094E-2</c:v>
                </c:pt>
                <c:pt idx="512">
                  <c:v>1.9599999999999999E-2</c:v>
                </c:pt>
                <c:pt idx="513">
                  <c:v>1.823E-2</c:v>
                </c:pt>
                <c:pt idx="514">
                  <c:v>1.6879999999999999E-2</c:v>
                </c:pt>
                <c:pt idx="515">
                  <c:v>1.5570000000000001E-2</c:v>
                </c:pt>
                <c:pt idx="516">
                  <c:v>1.43E-2</c:v>
                </c:pt>
                <c:pt idx="517">
                  <c:v>1.306E-2</c:v>
                </c:pt>
                <c:pt idx="518">
                  <c:v>1.188E-2</c:v>
                </c:pt>
                <c:pt idx="519">
                  <c:v>1.061E-2</c:v>
                </c:pt>
                <c:pt idx="520">
                  <c:v>9.2999999999999992E-3</c:v>
                </c:pt>
                <c:pt idx="521">
                  <c:v>7.9799999999999992E-3</c:v>
                </c:pt>
                <c:pt idx="522">
                  <c:v>6.6100000000000004E-3</c:v>
                </c:pt>
                <c:pt idx="523">
                  <c:v>5.2900000000000004E-3</c:v>
                </c:pt>
                <c:pt idx="524">
                  <c:v>4.0000000000000001E-3</c:v>
                </c:pt>
                <c:pt idx="525">
                  <c:v>2.7599999999999999E-3</c:v>
                </c:pt>
                <c:pt idx="526">
                  <c:v>1.5499999999999999E-3</c:v>
                </c:pt>
                <c:pt idx="527">
                  <c:v>3.8999999999999999E-4</c:v>
                </c:pt>
                <c:pt idx="528">
                  <c:v>-7.6999999999999996E-4</c:v>
                </c:pt>
                <c:pt idx="529">
                  <c:v>-1.9499999999999999E-3</c:v>
                </c:pt>
                <c:pt idx="530">
                  <c:v>-3.0300000000000001E-3</c:v>
                </c:pt>
                <c:pt idx="531">
                  <c:v>-4.1399999999999996E-3</c:v>
                </c:pt>
                <c:pt idx="532">
                  <c:v>-5.2199999999999998E-3</c:v>
                </c:pt>
                <c:pt idx="533">
                  <c:v>-6.2500000000000003E-3</c:v>
                </c:pt>
                <c:pt idx="534">
                  <c:v>-7.28E-3</c:v>
                </c:pt>
                <c:pt idx="535">
                  <c:v>-8.3000000000000001E-3</c:v>
                </c:pt>
                <c:pt idx="536">
                  <c:v>-9.2999999999999992E-3</c:v>
                </c:pt>
                <c:pt idx="537">
                  <c:v>-1.031E-2</c:v>
                </c:pt>
                <c:pt idx="538">
                  <c:v>-1.136E-2</c:v>
                </c:pt>
                <c:pt idx="539">
                  <c:v>-1.231E-2</c:v>
                </c:pt>
                <c:pt idx="540">
                  <c:v>-1.323E-2</c:v>
                </c:pt>
                <c:pt idx="541">
                  <c:v>-1.41E-2</c:v>
                </c:pt>
                <c:pt idx="542">
                  <c:v>-1.4919999999999999E-2</c:v>
                </c:pt>
                <c:pt idx="543">
                  <c:v>-1.576E-2</c:v>
                </c:pt>
                <c:pt idx="544">
                  <c:v>-1.652E-2</c:v>
                </c:pt>
                <c:pt idx="545">
                  <c:v>-1.729E-2</c:v>
                </c:pt>
                <c:pt idx="546">
                  <c:v>-1.7950000000000001E-2</c:v>
                </c:pt>
                <c:pt idx="547">
                  <c:v>-1.866E-2</c:v>
                </c:pt>
                <c:pt idx="548">
                  <c:v>-1.9259999999999999E-2</c:v>
                </c:pt>
                <c:pt idx="549">
                  <c:v>-1.984E-2</c:v>
                </c:pt>
                <c:pt idx="550">
                  <c:v>-2.0369999999999999E-2</c:v>
                </c:pt>
                <c:pt idx="551">
                  <c:v>-2.095E-2</c:v>
                </c:pt>
                <c:pt idx="552">
                  <c:v>-2.1340000000000001E-2</c:v>
                </c:pt>
                <c:pt idx="553">
                  <c:v>-2.1690000000000001E-2</c:v>
                </c:pt>
                <c:pt idx="554">
                  <c:v>-2.2030000000000001E-2</c:v>
                </c:pt>
                <c:pt idx="555">
                  <c:v>-2.232E-2</c:v>
                </c:pt>
                <c:pt idx="556">
                  <c:v>-2.256E-2</c:v>
                </c:pt>
                <c:pt idx="557">
                  <c:v>-2.2769999999999999E-2</c:v>
                </c:pt>
                <c:pt idx="558">
                  <c:v>-2.2929999999999999E-2</c:v>
                </c:pt>
                <c:pt idx="559">
                  <c:v>-2.3E-2</c:v>
                </c:pt>
                <c:pt idx="560">
                  <c:v>-2.3109999999999999E-2</c:v>
                </c:pt>
                <c:pt idx="561">
                  <c:v>-2.3109999999999999E-2</c:v>
                </c:pt>
                <c:pt idx="562">
                  <c:v>-2.308E-2</c:v>
                </c:pt>
                <c:pt idx="563">
                  <c:v>-2.3029999999999998E-2</c:v>
                </c:pt>
                <c:pt idx="564">
                  <c:v>-2.298E-2</c:v>
                </c:pt>
                <c:pt idx="565">
                  <c:v>-2.29E-2</c:v>
                </c:pt>
                <c:pt idx="566">
                  <c:v>-2.2710000000000001E-2</c:v>
                </c:pt>
                <c:pt idx="567">
                  <c:v>-2.2499999999999999E-2</c:v>
                </c:pt>
                <c:pt idx="568">
                  <c:v>-2.2159999999999999E-2</c:v>
                </c:pt>
                <c:pt idx="569">
                  <c:v>-2.1870000000000001E-2</c:v>
                </c:pt>
                <c:pt idx="570">
                  <c:v>-2.1399999999999999E-2</c:v>
                </c:pt>
                <c:pt idx="571">
                  <c:v>-2.095E-2</c:v>
                </c:pt>
                <c:pt idx="572">
                  <c:v>-2.0480000000000002E-2</c:v>
                </c:pt>
                <c:pt idx="573">
                  <c:v>-2.0029999999999999E-2</c:v>
                </c:pt>
                <c:pt idx="574">
                  <c:v>-1.95E-2</c:v>
                </c:pt>
                <c:pt idx="575">
                  <c:v>-1.8970000000000001E-2</c:v>
                </c:pt>
                <c:pt idx="576">
                  <c:v>-1.847E-2</c:v>
                </c:pt>
                <c:pt idx="577">
                  <c:v>-1.787E-2</c:v>
                </c:pt>
                <c:pt idx="578">
                  <c:v>-1.7309999999999999E-2</c:v>
                </c:pt>
                <c:pt idx="579">
                  <c:v>-1.6709999999999999E-2</c:v>
                </c:pt>
                <c:pt idx="580">
                  <c:v>-1.6150000000000001E-2</c:v>
                </c:pt>
                <c:pt idx="581">
                  <c:v>-1.5570000000000001E-2</c:v>
                </c:pt>
                <c:pt idx="582">
                  <c:v>-1.4919999999999999E-2</c:v>
                </c:pt>
                <c:pt idx="583">
                  <c:v>-1.426E-2</c:v>
                </c:pt>
                <c:pt idx="584">
                  <c:v>-1.357E-2</c:v>
                </c:pt>
                <c:pt idx="585">
                  <c:v>-1.278E-2</c:v>
                </c:pt>
                <c:pt idx="586">
                  <c:v>-1.204E-2</c:v>
                </c:pt>
                <c:pt idx="587">
                  <c:v>-1.133E-2</c:v>
                </c:pt>
                <c:pt idx="588">
                  <c:v>-1.0540000000000001E-2</c:v>
                </c:pt>
                <c:pt idx="589">
                  <c:v>-9.7800000000000005E-3</c:v>
                </c:pt>
                <c:pt idx="590">
                  <c:v>-9.0900000000000009E-3</c:v>
                </c:pt>
                <c:pt idx="591">
                  <c:v>-8.3599999999999994E-3</c:v>
                </c:pt>
                <c:pt idx="592">
                  <c:v>-7.6400000000000001E-3</c:v>
                </c:pt>
                <c:pt idx="593">
                  <c:v>-6.96E-3</c:v>
                </c:pt>
                <c:pt idx="594">
                  <c:v>-6.2700000000000004E-3</c:v>
                </c:pt>
                <c:pt idx="595">
                  <c:v>-5.62E-3</c:v>
                </c:pt>
                <c:pt idx="596">
                  <c:v>-4.9800000000000001E-3</c:v>
                </c:pt>
                <c:pt idx="597">
                  <c:v>-4.3499999999999997E-3</c:v>
                </c:pt>
                <c:pt idx="598">
                  <c:v>-3.7699999999999999E-3</c:v>
                </c:pt>
                <c:pt idx="599">
                  <c:v>-3.1900000000000001E-3</c:v>
                </c:pt>
                <c:pt idx="600">
                  <c:v>-2.5100000000000001E-3</c:v>
                </c:pt>
                <c:pt idx="601">
                  <c:v>-1.8699999999999999E-3</c:v>
                </c:pt>
                <c:pt idx="602">
                  <c:v>-1.2199999999999999E-3</c:v>
                </c:pt>
                <c:pt idx="603">
                  <c:v>-6.0999999999999997E-4</c:v>
                </c:pt>
                <c:pt idx="604">
                  <c:v>-6.0000000000000002E-5</c:v>
                </c:pt>
                <c:pt idx="605">
                  <c:v>5.0000000000000001E-4</c:v>
                </c:pt>
                <c:pt idx="606">
                  <c:v>9.2000000000000003E-4</c:v>
                </c:pt>
                <c:pt idx="607">
                  <c:v>1.3699999999999999E-3</c:v>
                </c:pt>
                <c:pt idx="608">
                  <c:v>1.81E-3</c:v>
                </c:pt>
                <c:pt idx="609">
                  <c:v>2.2599999999999999E-3</c:v>
                </c:pt>
                <c:pt idx="610">
                  <c:v>2.5799999999999998E-3</c:v>
                </c:pt>
                <c:pt idx="611">
                  <c:v>2.9199999999999999E-3</c:v>
                </c:pt>
                <c:pt idx="612">
                  <c:v>3.2100000000000002E-3</c:v>
                </c:pt>
                <c:pt idx="613">
                  <c:v>3.4199999999999999E-3</c:v>
                </c:pt>
                <c:pt idx="614">
                  <c:v>3.6800000000000001E-3</c:v>
                </c:pt>
                <c:pt idx="615">
                  <c:v>3.8400000000000001E-3</c:v>
                </c:pt>
                <c:pt idx="616">
                  <c:v>4.0499999999999998E-3</c:v>
                </c:pt>
                <c:pt idx="617">
                  <c:v>4.2399999999999998E-3</c:v>
                </c:pt>
                <c:pt idx="618">
                  <c:v>4.3699999999999998E-3</c:v>
                </c:pt>
                <c:pt idx="619">
                  <c:v>4.4999999999999997E-3</c:v>
                </c:pt>
                <c:pt idx="620">
                  <c:v>4.6600000000000001E-3</c:v>
                </c:pt>
                <c:pt idx="621">
                  <c:v>4.6600000000000001E-3</c:v>
                </c:pt>
                <c:pt idx="622">
                  <c:v>4.6600000000000001E-3</c:v>
                </c:pt>
                <c:pt idx="623">
                  <c:v>4.6600000000000001E-3</c:v>
                </c:pt>
                <c:pt idx="624">
                  <c:v>4.5799999999999999E-3</c:v>
                </c:pt>
                <c:pt idx="625">
                  <c:v>4.5500000000000002E-3</c:v>
                </c:pt>
                <c:pt idx="626">
                  <c:v>4.45E-3</c:v>
                </c:pt>
                <c:pt idx="627">
                  <c:v>4.3699999999999998E-3</c:v>
                </c:pt>
                <c:pt idx="628">
                  <c:v>4.2399999999999998E-3</c:v>
                </c:pt>
                <c:pt idx="629">
                  <c:v>4.0800000000000003E-3</c:v>
                </c:pt>
                <c:pt idx="630">
                  <c:v>3.9199999999999999E-3</c:v>
                </c:pt>
                <c:pt idx="631">
                  <c:v>3.7100000000000002E-3</c:v>
                </c:pt>
                <c:pt idx="632">
                  <c:v>3.5500000000000002E-3</c:v>
                </c:pt>
                <c:pt idx="633">
                  <c:v>3.3899999999999998E-3</c:v>
                </c:pt>
                <c:pt idx="634">
                  <c:v>3.2399999999999998E-3</c:v>
                </c:pt>
                <c:pt idx="635">
                  <c:v>3.0300000000000001E-3</c:v>
                </c:pt>
                <c:pt idx="636">
                  <c:v>2.8400000000000001E-3</c:v>
                </c:pt>
                <c:pt idx="637">
                  <c:v>2.63E-3</c:v>
                </c:pt>
                <c:pt idx="638">
                  <c:v>2.4199999999999998E-3</c:v>
                </c:pt>
                <c:pt idx="639">
                  <c:v>2.1800000000000001E-3</c:v>
                </c:pt>
                <c:pt idx="640">
                  <c:v>1.97E-3</c:v>
                </c:pt>
                <c:pt idx="641">
                  <c:v>1.73E-3</c:v>
                </c:pt>
                <c:pt idx="642">
                  <c:v>1.5E-3</c:v>
                </c:pt>
                <c:pt idx="643">
                  <c:v>1.23E-3</c:v>
                </c:pt>
                <c:pt idx="644">
                  <c:v>1.0200000000000001E-3</c:v>
                </c:pt>
                <c:pt idx="645">
                  <c:v>8.4000000000000003E-4</c:v>
                </c:pt>
                <c:pt idx="646">
                  <c:v>5.8E-4</c:v>
                </c:pt>
                <c:pt idx="647">
                  <c:v>3.6000000000000002E-4</c:v>
                </c:pt>
                <c:pt idx="648">
                  <c:v>1.4999999999999999E-4</c:v>
                </c:pt>
                <c:pt idx="649">
                  <c:v>-3.0000000000000001E-5</c:v>
                </c:pt>
                <c:pt idx="650">
                  <c:v>-2.7E-4</c:v>
                </c:pt>
                <c:pt idx="651">
                  <c:v>-4.8000000000000001E-4</c:v>
                </c:pt>
                <c:pt idx="652">
                  <c:v>-6.6E-4</c:v>
                </c:pt>
                <c:pt idx="653">
                  <c:v>-8.9999999999999998E-4</c:v>
                </c:pt>
                <c:pt idx="654">
                  <c:v>-1.06E-3</c:v>
                </c:pt>
                <c:pt idx="655">
                  <c:v>-1.2700000000000001E-3</c:v>
                </c:pt>
                <c:pt idx="656">
                  <c:v>-1.4300000000000001E-3</c:v>
                </c:pt>
                <c:pt idx="657">
                  <c:v>-1.64E-3</c:v>
                </c:pt>
                <c:pt idx="658">
                  <c:v>-1.8E-3</c:v>
                </c:pt>
                <c:pt idx="659">
                  <c:v>-1.9300000000000001E-3</c:v>
                </c:pt>
                <c:pt idx="660">
                  <c:v>-2.0899999999999998E-3</c:v>
                </c:pt>
                <c:pt idx="661">
                  <c:v>-2.1900000000000001E-3</c:v>
                </c:pt>
                <c:pt idx="662">
                  <c:v>-2.3500000000000001E-3</c:v>
                </c:pt>
                <c:pt idx="663">
                  <c:v>-2.4499999999999999E-3</c:v>
                </c:pt>
                <c:pt idx="664">
                  <c:v>-2.48E-3</c:v>
                </c:pt>
                <c:pt idx="665">
                  <c:v>-2.66E-3</c:v>
                </c:pt>
                <c:pt idx="666">
                  <c:v>-2.7399999999999998E-3</c:v>
                </c:pt>
                <c:pt idx="667">
                  <c:v>-2.7699999999999999E-3</c:v>
                </c:pt>
                <c:pt idx="668">
                  <c:v>-2.8500000000000001E-3</c:v>
                </c:pt>
                <c:pt idx="669">
                  <c:v>-2.8500000000000001E-3</c:v>
                </c:pt>
                <c:pt idx="670">
                  <c:v>-2.8500000000000001E-3</c:v>
                </c:pt>
                <c:pt idx="671">
                  <c:v>-2.8800000000000002E-3</c:v>
                </c:pt>
                <c:pt idx="672">
                  <c:v>-2.8500000000000001E-3</c:v>
                </c:pt>
                <c:pt idx="673">
                  <c:v>-2.82E-3</c:v>
                </c:pt>
                <c:pt idx="674">
                  <c:v>-2.82E-3</c:v>
                </c:pt>
                <c:pt idx="675">
                  <c:v>-2.6900000000000001E-3</c:v>
                </c:pt>
                <c:pt idx="676">
                  <c:v>-2.64E-3</c:v>
                </c:pt>
                <c:pt idx="677">
                  <c:v>-2.5899999999999999E-3</c:v>
                </c:pt>
                <c:pt idx="678">
                  <c:v>-2.4499999999999999E-3</c:v>
                </c:pt>
                <c:pt idx="679">
                  <c:v>-2.3500000000000001E-3</c:v>
                </c:pt>
                <c:pt idx="680">
                  <c:v>-2.2200000000000002E-3</c:v>
                </c:pt>
                <c:pt idx="681">
                  <c:v>-2.1099999999999999E-3</c:v>
                </c:pt>
                <c:pt idx="682">
                  <c:v>-2.0300000000000001E-3</c:v>
                </c:pt>
                <c:pt idx="683">
                  <c:v>-1.9300000000000001E-3</c:v>
                </c:pt>
                <c:pt idx="684">
                  <c:v>-1.8500000000000001E-3</c:v>
                </c:pt>
                <c:pt idx="685">
                  <c:v>-1.72E-3</c:v>
                </c:pt>
                <c:pt idx="686">
                  <c:v>-1.64E-3</c:v>
                </c:pt>
                <c:pt idx="687">
                  <c:v>-1.5100000000000001E-3</c:v>
                </c:pt>
                <c:pt idx="688">
                  <c:v>-1.4300000000000001E-3</c:v>
                </c:pt>
                <c:pt idx="689">
                  <c:v>-1.32E-3</c:v>
                </c:pt>
                <c:pt idx="690">
                  <c:v>-1.24E-3</c:v>
                </c:pt>
                <c:pt idx="691">
                  <c:v>-1.2199999999999999E-3</c:v>
                </c:pt>
                <c:pt idx="692">
                  <c:v>-1.14E-3</c:v>
                </c:pt>
                <c:pt idx="693">
                  <c:v>-1.1100000000000001E-3</c:v>
                </c:pt>
                <c:pt idx="694">
                  <c:v>-1.06E-3</c:v>
                </c:pt>
                <c:pt idx="695">
                  <c:v>-1.06E-3</c:v>
                </c:pt>
                <c:pt idx="696">
                  <c:v>-1.08E-3</c:v>
                </c:pt>
                <c:pt idx="697">
                  <c:v>-1.16E-3</c:v>
                </c:pt>
                <c:pt idx="698">
                  <c:v>-1.16E-3</c:v>
                </c:pt>
                <c:pt idx="699">
                  <c:v>-1.2899999999999999E-3</c:v>
                </c:pt>
                <c:pt idx="700">
                  <c:v>-1.3699999999999999E-3</c:v>
                </c:pt>
                <c:pt idx="701">
                  <c:v>-1.4499999999999999E-3</c:v>
                </c:pt>
                <c:pt idx="702">
                  <c:v>-1.5299999999999999E-3</c:v>
                </c:pt>
                <c:pt idx="703">
                  <c:v>-1.66E-3</c:v>
                </c:pt>
                <c:pt idx="704">
                  <c:v>-1.82E-3</c:v>
                </c:pt>
                <c:pt idx="705">
                  <c:v>-1.9499999999999999E-3</c:v>
                </c:pt>
                <c:pt idx="706">
                  <c:v>-2.1099999999999999E-3</c:v>
                </c:pt>
                <c:pt idx="707">
                  <c:v>-2.2399999999999998E-3</c:v>
                </c:pt>
                <c:pt idx="708">
                  <c:v>-2.3800000000000002E-3</c:v>
                </c:pt>
                <c:pt idx="709">
                  <c:v>-2.5300000000000001E-3</c:v>
                </c:pt>
                <c:pt idx="710">
                  <c:v>-2.7200000000000002E-3</c:v>
                </c:pt>
                <c:pt idx="711">
                  <c:v>-2.8800000000000002E-3</c:v>
                </c:pt>
                <c:pt idx="712">
                  <c:v>-2.9499999999999999E-3</c:v>
                </c:pt>
                <c:pt idx="713">
                  <c:v>-3.1099999999999999E-3</c:v>
                </c:pt>
                <c:pt idx="714">
                  <c:v>-3.2399999999999998E-3</c:v>
                </c:pt>
                <c:pt idx="715">
                  <c:v>-3.3800000000000002E-3</c:v>
                </c:pt>
                <c:pt idx="716">
                  <c:v>-3.5100000000000001E-3</c:v>
                </c:pt>
                <c:pt idx="717">
                  <c:v>-3.5899999999999999E-3</c:v>
                </c:pt>
                <c:pt idx="718">
                  <c:v>-3.6700000000000001E-3</c:v>
                </c:pt>
                <c:pt idx="719">
                  <c:v>-3.7499999999999999E-3</c:v>
                </c:pt>
                <c:pt idx="720">
                  <c:v>-3.8E-3</c:v>
                </c:pt>
                <c:pt idx="721">
                  <c:v>-3.82E-3</c:v>
                </c:pt>
                <c:pt idx="722">
                  <c:v>-3.82E-3</c:v>
                </c:pt>
                <c:pt idx="723">
                  <c:v>-3.82E-3</c:v>
                </c:pt>
                <c:pt idx="724">
                  <c:v>-3.8500000000000001E-3</c:v>
                </c:pt>
                <c:pt idx="725">
                  <c:v>-3.8E-3</c:v>
                </c:pt>
                <c:pt idx="726">
                  <c:v>-3.7699999999999999E-3</c:v>
                </c:pt>
                <c:pt idx="727">
                  <c:v>-3.6700000000000001E-3</c:v>
                </c:pt>
                <c:pt idx="728">
                  <c:v>-3.5899999999999999E-3</c:v>
                </c:pt>
                <c:pt idx="729">
                  <c:v>-3.46E-3</c:v>
                </c:pt>
                <c:pt idx="730">
                  <c:v>-3.3500000000000001E-3</c:v>
                </c:pt>
                <c:pt idx="731">
                  <c:v>-3.2699999999999999E-3</c:v>
                </c:pt>
                <c:pt idx="732">
                  <c:v>-3.0599999999999998E-3</c:v>
                </c:pt>
                <c:pt idx="733">
                  <c:v>-2.9499999999999999E-3</c:v>
                </c:pt>
                <c:pt idx="734">
                  <c:v>-2.7399999999999998E-3</c:v>
                </c:pt>
                <c:pt idx="735">
                  <c:v>-2.5899999999999999E-3</c:v>
                </c:pt>
                <c:pt idx="736">
                  <c:v>-2.4499999999999999E-3</c:v>
                </c:pt>
                <c:pt idx="737">
                  <c:v>-2.2399999999999998E-3</c:v>
                </c:pt>
                <c:pt idx="738">
                  <c:v>-2.0600000000000002E-3</c:v>
                </c:pt>
                <c:pt idx="739">
                  <c:v>-1.9E-3</c:v>
                </c:pt>
                <c:pt idx="740">
                  <c:v>-1.72E-3</c:v>
                </c:pt>
                <c:pt idx="741">
                  <c:v>-1.56E-3</c:v>
                </c:pt>
                <c:pt idx="742">
                  <c:v>-1.3699999999999999E-3</c:v>
                </c:pt>
                <c:pt idx="743">
                  <c:v>-1.1900000000000001E-3</c:v>
                </c:pt>
                <c:pt idx="744">
                  <c:v>-1.01E-3</c:v>
                </c:pt>
                <c:pt idx="745">
                  <c:v>-8.7000000000000001E-4</c:v>
                </c:pt>
                <c:pt idx="746">
                  <c:v>-7.9000000000000001E-4</c:v>
                </c:pt>
                <c:pt idx="747">
                  <c:v>-6.6E-4</c:v>
                </c:pt>
                <c:pt idx="748">
                  <c:v>-5.2999999999999998E-4</c:v>
                </c:pt>
                <c:pt idx="749">
                  <c:v>-4.0000000000000002E-4</c:v>
                </c:pt>
                <c:pt idx="750">
                  <c:v>-3.6999999999999999E-4</c:v>
                </c:pt>
                <c:pt idx="751">
                  <c:v>-2.4000000000000001E-4</c:v>
                </c:pt>
                <c:pt idx="752">
                  <c:v>-1.9000000000000001E-4</c:v>
                </c:pt>
                <c:pt idx="753">
                  <c:v>-1.6000000000000001E-4</c:v>
                </c:pt>
                <c:pt idx="754">
                  <c:v>-1.1E-4</c:v>
                </c:pt>
                <c:pt idx="755">
                  <c:v>-8.0000000000000007E-5</c:v>
                </c:pt>
                <c:pt idx="756">
                  <c:v>-3.0000000000000001E-5</c:v>
                </c:pt>
                <c:pt idx="757">
                  <c:v>-3.0000000000000001E-5</c:v>
                </c:pt>
                <c:pt idx="758">
                  <c:v>-3.0000000000000001E-5</c:v>
                </c:pt>
                <c:pt idx="759">
                  <c:v>0</c:v>
                </c:pt>
                <c:pt idx="760">
                  <c:v>0</c:v>
                </c:pt>
                <c:pt idx="761">
                  <c:v>0</c:v>
                </c:pt>
                <c:pt idx="762">
                  <c:v>0</c:v>
                </c:pt>
                <c:pt idx="763">
                  <c:v>2.0000000000000002E-5</c:v>
                </c:pt>
                <c:pt idx="764">
                  <c:v>5.0000000000000002E-5</c:v>
                </c:pt>
                <c:pt idx="765">
                  <c:v>2.0000000000000002E-5</c:v>
                </c:pt>
                <c:pt idx="766">
                  <c:v>8.0000000000000007E-5</c:v>
                </c:pt>
                <c:pt idx="767">
                  <c:v>1.2999999999999999E-4</c:v>
                </c:pt>
                <c:pt idx="768">
                  <c:v>1.8000000000000001E-4</c:v>
                </c:pt>
                <c:pt idx="769">
                  <c:v>2.3000000000000001E-4</c:v>
                </c:pt>
                <c:pt idx="770">
                  <c:v>2.9E-4</c:v>
                </c:pt>
                <c:pt idx="771">
                  <c:v>3.1E-4</c:v>
                </c:pt>
                <c:pt idx="772">
                  <c:v>4.4000000000000002E-4</c:v>
                </c:pt>
                <c:pt idx="773">
                  <c:v>5.5000000000000003E-4</c:v>
                </c:pt>
                <c:pt idx="774">
                  <c:v>5.9999999999999995E-4</c:v>
                </c:pt>
                <c:pt idx="775">
                  <c:v>7.1000000000000002E-4</c:v>
                </c:pt>
                <c:pt idx="776">
                  <c:v>8.4000000000000003E-4</c:v>
                </c:pt>
                <c:pt idx="777">
                  <c:v>1E-3</c:v>
                </c:pt>
                <c:pt idx="778">
                  <c:v>1.1000000000000001E-3</c:v>
                </c:pt>
                <c:pt idx="779">
                  <c:v>1.23E-3</c:v>
                </c:pt>
                <c:pt idx="780">
                  <c:v>1.3699999999999999E-3</c:v>
                </c:pt>
                <c:pt idx="781">
                  <c:v>1.4499999999999999E-3</c:v>
                </c:pt>
                <c:pt idx="782">
                  <c:v>1.6000000000000001E-3</c:v>
                </c:pt>
                <c:pt idx="783">
                  <c:v>1.6800000000000001E-3</c:v>
                </c:pt>
                <c:pt idx="784">
                  <c:v>1.8400000000000001E-3</c:v>
                </c:pt>
                <c:pt idx="785">
                  <c:v>1.92E-3</c:v>
                </c:pt>
                <c:pt idx="786">
                  <c:v>2E-3</c:v>
                </c:pt>
                <c:pt idx="787">
                  <c:v>2.0799999999999998E-3</c:v>
                </c:pt>
                <c:pt idx="788">
                  <c:v>2.1299999999999999E-3</c:v>
                </c:pt>
                <c:pt idx="789">
                  <c:v>2.1800000000000001E-3</c:v>
                </c:pt>
                <c:pt idx="790">
                  <c:v>2.2100000000000002E-3</c:v>
                </c:pt>
                <c:pt idx="791">
                  <c:v>2.2100000000000002E-3</c:v>
                </c:pt>
                <c:pt idx="792">
                  <c:v>2.16E-3</c:v>
                </c:pt>
                <c:pt idx="793">
                  <c:v>2.1299999999999999E-3</c:v>
                </c:pt>
                <c:pt idx="794">
                  <c:v>2.0799999999999998E-3</c:v>
                </c:pt>
                <c:pt idx="795">
                  <c:v>2.0200000000000001E-3</c:v>
                </c:pt>
                <c:pt idx="796">
                  <c:v>1.9499999999999999E-3</c:v>
                </c:pt>
                <c:pt idx="797">
                  <c:v>1.8400000000000001E-3</c:v>
                </c:pt>
                <c:pt idx="798">
                  <c:v>1.73E-3</c:v>
                </c:pt>
                <c:pt idx="799">
                  <c:v>1.6800000000000001E-3</c:v>
                </c:pt>
                <c:pt idx="800">
                  <c:v>1.5200000000000001E-3</c:v>
                </c:pt>
                <c:pt idx="801">
                  <c:v>1.42E-3</c:v>
                </c:pt>
              </c:numCache>
            </c:numRef>
          </c:yVal>
          <c:smooth val="1"/>
        </c:ser>
        <c:ser>
          <c:idx val="1"/>
          <c:order val="1"/>
          <c:marker>
            <c:symbol val="none"/>
          </c:marker>
          <c:xVal>
            <c:numRef>
              <c:f>'T4009'!$A$1:$A$802</c:f>
              <c:numCache>
                <c:formatCode>0.00E+00</c:formatCode>
                <c:ptCount val="802"/>
                <c:pt idx="0">
                  <c:v>-5.0022E-9</c:v>
                </c:pt>
                <c:pt idx="1">
                  <c:v>-4.9896999999999998E-9</c:v>
                </c:pt>
                <c:pt idx="2">
                  <c:v>-4.9771999999999997E-9</c:v>
                </c:pt>
                <c:pt idx="3">
                  <c:v>-4.9646999999999996E-9</c:v>
                </c:pt>
                <c:pt idx="4">
                  <c:v>-4.9522000000000003E-9</c:v>
                </c:pt>
                <c:pt idx="5">
                  <c:v>-4.9397000000000002E-9</c:v>
                </c:pt>
                <c:pt idx="6">
                  <c:v>-4.9272000000000001E-9</c:v>
                </c:pt>
                <c:pt idx="7">
                  <c:v>-4.9147E-9</c:v>
                </c:pt>
                <c:pt idx="8">
                  <c:v>-4.9021999999999999E-9</c:v>
                </c:pt>
                <c:pt idx="9">
                  <c:v>-4.8896999999999998E-9</c:v>
                </c:pt>
                <c:pt idx="10">
                  <c:v>-4.8771999999999997E-9</c:v>
                </c:pt>
                <c:pt idx="11">
                  <c:v>-4.8647000000000004E-9</c:v>
                </c:pt>
                <c:pt idx="12">
                  <c:v>-4.8522000000000003E-9</c:v>
                </c:pt>
                <c:pt idx="13">
                  <c:v>-4.8397000000000002E-9</c:v>
                </c:pt>
                <c:pt idx="14">
                  <c:v>-4.8272E-9</c:v>
                </c:pt>
                <c:pt idx="15">
                  <c:v>-4.8146999999999999E-9</c:v>
                </c:pt>
                <c:pt idx="16">
                  <c:v>-4.8021999999999998E-9</c:v>
                </c:pt>
                <c:pt idx="17">
                  <c:v>-4.7896999999999997E-9</c:v>
                </c:pt>
                <c:pt idx="18">
                  <c:v>-4.7771999999999996E-9</c:v>
                </c:pt>
                <c:pt idx="19">
                  <c:v>-4.7647000000000003E-9</c:v>
                </c:pt>
                <c:pt idx="20">
                  <c:v>-4.7522000000000002E-9</c:v>
                </c:pt>
                <c:pt idx="21">
                  <c:v>-4.7397000000000001E-9</c:v>
                </c:pt>
                <c:pt idx="22">
                  <c:v>-4.7272E-9</c:v>
                </c:pt>
                <c:pt idx="23">
                  <c:v>-4.7146999999999999E-9</c:v>
                </c:pt>
                <c:pt idx="24">
                  <c:v>-4.7021999999999997E-9</c:v>
                </c:pt>
                <c:pt idx="25">
                  <c:v>-4.6896999999999996E-9</c:v>
                </c:pt>
                <c:pt idx="26">
                  <c:v>-4.6772000000000004E-9</c:v>
                </c:pt>
                <c:pt idx="27">
                  <c:v>-4.6647000000000002E-9</c:v>
                </c:pt>
                <c:pt idx="28">
                  <c:v>-4.6522000000000001E-9</c:v>
                </c:pt>
                <c:pt idx="29">
                  <c:v>-4.6397E-9</c:v>
                </c:pt>
                <c:pt idx="30">
                  <c:v>-4.6271999999999999E-9</c:v>
                </c:pt>
                <c:pt idx="31">
                  <c:v>-4.6146999999999998E-9</c:v>
                </c:pt>
                <c:pt idx="32">
                  <c:v>-4.6021999999999997E-9</c:v>
                </c:pt>
                <c:pt idx="33">
                  <c:v>-4.5897000000000004E-9</c:v>
                </c:pt>
                <c:pt idx="34">
                  <c:v>-4.5772000000000003E-9</c:v>
                </c:pt>
                <c:pt idx="35">
                  <c:v>-4.5647000000000002E-9</c:v>
                </c:pt>
                <c:pt idx="36">
                  <c:v>-4.5522000000000001E-9</c:v>
                </c:pt>
                <c:pt idx="37">
                  <c:v>-4.5396999999999999E-9</c:v>
                </c:pt>
                <c:pt idx="38">
                  <c:v>-4.5271999999999998E-9</c:v>
                </c:pt>
                <c:pt idx="39">
                  <c:v>-4.5146999999999997E-9</c:v>
                </c:pt>
                <c:pt idx="40">
                  <c:v>-4.5021999999999996E-9</c:v>
                </c:pt>
                <c:pt idx="41">
                  <c:v>-4.4897000000000003E-9</c:v>
                </c:pt>
                <c:pt idx="42">
                  <c:v>-4.4772000000000002E-9</c:v>
                </c:pt>
                <c:pt idx="43">
                  <c:v>-4.4647000000000001E-9</c:v>
                </c:pt>
                <c:pt idx="44">
                  <c:v>-4.4522E-9</c:v>
                </c:pt>
                <c:pt idx="45">
                  <c:v>-4.4396999999999999E-9</c:v>
                </c:pt>
                <c:pt idx="46">
                  <c:v>-4.4271999999999998E-9</c:v>
                </c:pt>
                <c:pt idx="47">
                  <c:v>-4.4146999999999997E-9</c:v>
                </c:pt>
                <c:pt idx="48">
                  <c:v>-4.4022000000000004E-9</c:v>
                </c:pt>
                <c:pt idx="49">
                  <c:v>-4.3897000000000003E-9</c:v>
                </c:pt>
                <c:pt idx="50">
                  <c:v>-4.3772000000000001E-9</c:v>
                </c:pt>
                <c:pt idx="51">
                  <c:v>-4.3647E-9</c:v>
                </c:pt>
                <c:pt idx="52">
                  <c:v>-4.3521999999999999E-9</c:v>
                </c:pt>
                <c:pt idx="53">
                  <c:v>-4.3396999999999998E-9</c:v>
                </c:pt>
                <c:pt idx="54">
                  <c:v>-4.3271999999999997E-9</c:v>
                </c:pt>
                <c:pt idx="55">
                  <c:v>-4.3146999999999996E-9</c:v>
                </c:pt>
                <c:pt idx="56">
                  <c:v>-4.3022000000000003E-9</c:v>
                </c:pt>
                <c:pt idx="57">
                  <c:v>-4.2897000000000002E-9</c:v>
                </c:pt>
                <c:pt idx="58">
                  <c:v>-4.2772000000000001E-9</c:v>
                </c:pt>
                <c:pt idx="59">
                  <c:v>-4.2647E-9</c:v>
                </c:pt>
                <c:pt idx="60">
                  <c:v>-4.2521999999999999E-9</c:v>
                </c:pt>
                <c:pt idx="61">
                  <c:v>-4.2396999999999997E-9</c:v>
                </c:pt>
                <c:pt idx="62">
                  <c:v>-4.2271999999999996E-9</c:v>
                </c:pt>
                <c:pt idx="63">
                  <c:v>-4.2147000000000003E-9</c:v>
                </c:pt>
                <c:pt idx="64">
                  <c:v>-4.2022000000000002E-9</c:v>
                </c:pt>
                <c:pt idx="65">
                  <c:v>-4.1897000000000001E-9</c:v>
                </c:pt>
                <c:pt idx="66">
                  <c:v>-4.1772E-9</c:v>
                </c:pt>
                <c:pt idx="67">
                  <c:v>-4.1646999999999999E-9</c:v>
                </c:pt>
                <c:pt idx="68">
                  <c:v>-4.1521999999999998E-9</c:v>
                </c:pt>
                <c:pt idx="69">
                  <c:v>-4.1396999999999997E-9</c:v>
                </c:pt>
                <c:pt idx="70">
                  <c:v>-4.1272000000000004E-9</c:v>
                </c:pt>
                <c:pt idx="71">
                  <c:v>-4.1147000000000003E-9</c:v>
                </c:pt>
                <c:pt idx="72">
                  <c:v>-4.1022000000000002E-9</c:v>
                </c:pt>
                <c:pt idx="73">
                  <c:v>-4.0897000000000001E-9</c:v>
                </c:pt>
                <c:pt idx="74">
                  <c:v>-4.0771999999999999E-9</c:v>
                </c:pt>
                <c:pt idx="75">
                  <c:v>-4.0646999999999998E-9</c:v>
                </c:pt>
                <c:pt idx="76">
                  <c:v>-4.0521999999999997E-9</c:v>
                </c:pt>
                <c:pt idx="77">
                  <c:v>-4.0396999999999996E-9</c:v>
                </c:pt>
                <c:pt idx="78">
                  <c:v>-4.0272000000000003E-9</c:v>
                </c:pt>
                <c:pt idx="79">
                  <c:v>-4.0147000000000002E-9</c:v>
                </c:pt>
                <c:pt idx="80">
                  <c:v>-4.0022000000000001E-9</c:v>
                </c:pt>
                <c:pt idx="81">
                  <c:v>-3.9897E-9</c:v>
                </c:pt>
                <c:pt idx="82">
                  <c:v>-3.9771999999999999E-9</c:v>
                </c:pt>
                <c:pt idx="83">
                  <c:v>-3.9646999999999998E-9</c:v>
                </c:pt>
                <c:pt idx="84">
                  <c:v>-3.9521999999999996E-9</c:v>
                </c:pt>
                <c:pt idx="85">
                  <c:v>-3.9397000000000004E-9</c:v>
                </c:pt>
                <c:pt idx="86">
                  <c:v>-3.9272000000000003E-9</c:v>
                </c:pt>
                <c:pt idx="87">
                  <c:v>-3.9147000000000001E-9</c:v>
                </c:pt>
                <c:pt idx="88">
                  <c:v>-3.9022E-9</c:v>
                </c:pt>
                <c:pt idx="89">
                  <c:v>-3.8896999999999999E-9</c:v>
                </c:pt>
                <c:pt idx="90">
                  <c:v>-3.8771999999999998E-9</c:v>
                </c:pt>
                <c:pt idx="91">
                  <c:v>-3.8646999999999997E-9</c:v>
                </c:pt>
                <c:pt idx="92">
                  <c:v>-3.8522000000000004E-9</c:v>
                </c:pt>
                <c:pt idx="93">
                  <c:v>-3.8397000000000003E-9</c:v>
                </c:pt>
                <c:pt idx="94">
                  <c:v>-3.8272000000000002E-9</c:v>
                </c:pt>
                <c:pt idx="95">
                  <c:v>-3.8147000000000001E-9</c:v>
                </c:pt>
                <c:pt idx="96">
                  <c:v>-3.8022E-9</c:v>
                </c:pt>
                <c:pt idx="97">
                  <c:v>-3.7896999999999998E-9</c:v>
                </c:pt>
                <c:pt idx="98">
                  <c:v>-3.7771999999999997E-9</c:v>
                </c:pt>
                <c:pt idx="99">
                  <c:v>-3.7646999999999996E-9</c:v>
                </c:pt>
                <c:pt idx="100">
                  <c:v>-3.7522000000000003E-9</c:v>
                </c:pt>
                <c:pt idx="101">
                  <c:v>-3.7397000000000002E-9</c:v>
                </c:pt>
                <c:pt idx="102">
                  <c:v>-3.7272000000000001E-9</c:v>
                </c:pt>
                <c:pt idx="103">
                  <c:v>-3.7147E-9</c:v>
                </c:pt>
                <c:pt idx="104">
                  <c:v>-3.7021999999999999E-9</c:v>
                </c:pt>
                <c:pt idx="105">
                  <c:v>-3.6897000000000002E-9</c:v>
                </c:pt>
                <c:pt idx="106">
                  <c:v>-3.6772000000000001E-9</c:v>
                </c:pt>
                <c:pt idx="107">
                  <c:v>-3.6647E-9</c:v>
                </c:pt>
                <c:pt idx="108">
                  <c:v>-3.6521999999999999E-9</c:v>
                </c:pt>
                <c:pt idx="109">
                  <c:v>-3.6397000000000002E-9</c:v>
                </c:pt>
                <c:pt idx="110">
                  <c:v>-3.6272E-9</c:v>
                </c:pt>
                <c:pt idx="111">
                  <c:v>-3.6146999999999999E-9</c:v>
                </c:pt>
                <c:pt idx="112">
                  <c:v>-3.6021999999999998E-9</c:v>
                </c:pt>
                <c:pt idx="113">
                  <c:v>-3.5897000000000001E-9</c:v>
                </c:pt>
                <c:pt idx="114">
                  <c:v>-3.5772E-9</c:v>
                </c:pt>
                <c:pt idx="115">
                  <c:v>-3.5646999999999999E-9</c:v>
                </c:pt>
                <c:pt idx="116">
                  <c:v>-3.5522000000000002E-9</c:v>
                </c:pt>
                <c:pt idx="117">
                  <c:v>-3.5397000000000001E-9</c:v>
                </c:pt>
                <c:pt idx="118">
                  <c:v>-3.5272E-9</c:v>
                </c:pt>
                <c:pt idx="119">
                  <c:v>-3.5146999999999999E-9</c:v>
                </c:pt>
                <c:pt idx="120">
                  <c:v>-3.5022000000000002E-9</c:v>
                </c:pt>
                <c:pt idx="121">
                  <c:v>-3.4897000000000001E-9</c:v>
                </c:pt>
                <c:pt idx="122">
                  <c:v>-3.4771999999999999E-9</c:v>
                </c:pt>
                <c:pt idx="123">
                  <c:v>-3.4646999999999998E-9</c:v>
                </c:pt>
                <c:pt idx="124">
                  <c:v>-3.4522000000000001E-9</c:v>
                </c:pt>
                <c:pt idx="125">
                  <c:v>-3.4397E-9</c:v>
                </c:pt>
                <c:pt idx="126">
                  <c:v>-3.4271999999999999E-9</c:v>
                </c:pt>
                <c:pt idx="127">
                  <c:v>-3.4146999999999998E-9</c:v>
                </c:pt>
                <c:pt idx="128">
                  <c:v>-3.4022000000000001E-9</c:v>
                </c:pt>
                <c:pt idx="129">
                  <c:v>-3.3897E-9</c:v>
                </c:pt>
                <c:pt idx="130">
                  <c:v>-3.3771999999999999E-9</c:v>
                </c:pt>
                <c:pt idx="131">
                  <c:v>-3.3647000000000002E-9</c:v>
                </c:pt>
                <c:pt idx="132">
                  <c:v>-3.3522000000000001E-9</c:v>
                </c:pt>
                <c:pt idx="133">
                  <c:v>-3.3397E-9</c:v>
                </c:pt>
                <c:pt idx="134">
                  <c:v>-3.3271999999999998E-9</c:v>
                </c:pt>
                <c:pt idx="135">
                  <c:v>-3.3147000000000001E-9</c:v>
                </c:pt>
                <c:pt idx="136">
                  <c:v>-3.3022E-9</c:v>
                </c:pt>
                <c:pt idx="137">
                  <c:v>-3.2896999999999999E-9</c:v>
                </c:pt>
                <c:pt idx="138">
                  <c:v>-3.2771999999999998E-9</c:v>
                </c:pt>
                <c:pt idx="139">
                  <c:v>-3.2647000000000001E-9</c:v>
                </c:pt>
                <c:pt idx="140">
                  <c:v>-3.2522E-9</c:v>
                </c:pt>
                <c:pt idx="141">
                  <c:v>-3.2396999999999999E-9</c:v>
                </c:pt>
                <c:pt idx="142">
                  <c:v>-3.2272000000000002E-9</c:v>
                </c:pt>
                <c:pt idx="143">
                  <c:v>-3.2147000000000001E-9</c:v>
                </c:pt>
                <c:pt idx="144">
                  <c:v>-3.2022E-9</c:v>
                </c:pt>
                <c:pt idx="145">
                  <c:v>-3.1896999999999999E-9</c:v>
                </c:pt>
                <c:pt idx="146">
                  <c:v>-3.1772000000000002E-9</c:v>
                </c:pt>
                <c:pt idx="147">
                  <c:v>-3.1647E-9</c:v>
                </c:pt>
                <c:pt idx="148">
                  <c:v>-3.1521999999999999E-9</c:v>
                </c:pt>
                <c:pt idx="149">
                  <c:v>-3.1396999999999998E-9</c:v>
                </c:pt>
                <c:pt idx="150">
                  <c:v>-3.1272000000000001E-9</c:v>
                </c:pt>
                <c:pt idx="151">
                  <c:v>-3.1147E-9</c:v>
                </c:pt>
                <c:pt idx="152">
                  <c:v>-3.1021999999999999E-9</c:v>
                </c:pt>
                <c:pt idx="153">
                  <c:v>-3.0897000000000002E-9</c:v>
                </c:pt>
                <c:pt idx="154">
                  <c:v>-3.0772000000000001E-9</c:v>
                </c:pt>
                <c:pt idx="155">
                  <c:v>-3.0647E-9</c:v>
                </c:pt>
                <c:pt idx="156">
                  <c:v>-3.0521999999999999E-9</c:v>
                </c:pt>
                <c:pt idx="157">
                  <c:v>-3.0397000000000002E-9</c:v>
                </c:pt>
                <c:pt idx="158">
                  <c:v>-3.0272000000000001E-9</c:v>
                </c:pt>
                <c:pt idx="159">
                  <c:v>-3.0146999999999999E-9</c:v>
                </c:pt>
                <c:pt idx="160">
                  <c:v>-3.0021999999999998E-9</c:v>
                </c:pt>
                <c:pt idx="161">
                  <c:v>-2.9897000000000001E-9</c:v>
                </c:pt>
                <c:pt idx="162">
                  <c:v>-2.9772E-9</c:v>
                </c:pt>
                <c:pt idx="163">
                  <c:v>-2.9646999999999999E-9</c:v>
                </c:pt>
                <c:pt idx="164">
                  <c:v>-2.9521999999999998E-9</c:v>
                </c:pt>
                <c:pt idx="165">
                  <c:v>-2.9397000000000001E-9</c:v>
                </c:pt>
                <c:pt idx="166">
                  <c:v>-2.9272E-9</c:v>
                </c:pt>
                <c:pt idx="167">
                  <c:v>-2.9146999999999999E-9</c:v>
                </c:pt>
                <c:pt idx="168">
                  <c:v>-2.9022000000000002E-9</c:v>
                </c:pt>
                <c:pt idx="169">
                  <c:v>-2.8897000000000001E-9</c:v>
                </c:pt>
                <c:pt idx="170">
                  <c:v>-2.8771999999999999E-9</c:v>
                </c:pt>
                <c:pt idx="171">
                  <c:v>-2.8646999999999998E-9</c:v>
                </c:pt>
                <c:pt idx="172">
                  <c:v>-2.8522000000000001E-9</c:v>
                </c:pt>
                <c:pt idx="173">
                  <c:v>-2.8397E-9</c:v>
                </c:pt>
                <c:pt idx="174">
                  <c:v>-2.8271999999999999E-9</c:v>
                </c:pt>
                <c:pt idx="175">
                  <c:v>-2.8146999999999998E-9</c:v>
                </c:pt>
                <c:pt idx="176">
                  <c:v>-2.8022000000000001E-9</c:v>
                </c:pt>
                <c:pt idx="177">
                  <c:v>-2.7897E-9</c:v>
                </c:pt>
                <c:pt idx="178">
                  <c:v>-2.7771999999999999E-9</c:v>
                </c:pt>
                <c:pt idx="179">
                  <c:v>-2.7647000000000002E-9</c:v>
                </c:pt>
                <c:pt idx="180">
                  <c:v>-2.7522000000000001E-9</c:v>
                </c:pt>
                <c:pt idx="181">
                  <c:v>-2.7397E-9</c:v>
                </c:pt>
                <c:pt idx="182">
                  <c:v>-2.7271999999999998E-9</c:v>
                </c:pt>
                <c:pt idx="183">
                  <c:v>-2.7147000000000001E-9</c:v>
                </c:pt>
                <c:pt idx="184">
                  <c:v>-2.7022E-9</c:v>
                </c:pt>
                <c:pt idx="185">
                  <c:v>-2.6896999999999999E-9</c:v>
                </c:pt>
                <c:pt idx="186">
                  <c:v>-2.6771999999999998E-9</c:v>
                </c:pt>
                <c:pt idx="187">
                  <c:v>-2.6647000000000001E-9</c:v>
                </c:pt>
                <c:pt idx="188">
                  <c:v>-2.6522E-9</c:v>
                </c:pt>
                <c:pt idx="189">
                  <c:v>-2.6396999999999999E-9</c:v>
                </c:pt>
                <c:pt idx="190">
                  <c:v>-2.6272000000000002E-9</c:v>
                </c:pt>
                <c:pt idx="191">
                  <c:v>-2.6147000000000001E-9</c:v>
                </c:pt>
                <c:pt idx="192">
                  <c:v>-2.6022E-9</c:v>
                </c:pt>
                <c:pt idx="193">
                  <c:v>-2.5896999999999999E-9</c:v>
                </c:pt>
                <c:pt idx="194">
                  <c:v>-2.5772000000000002E-9</c:v>
                </c:pt>
                <c:pt idx="195">
                  <c:v>-2.5647E-9</c:v>
                </c:pt>
                <c:pt idx="196">
                  <c:v>-2.5521999999999999E-9</c:v>
                </c:pt>
                <c:pt idx="197">
                  <c:v>-2.5396999999999998E-9</c:v>
                </c:pt>
                <c:pt idx="198">
                  <c:v>-2.5272000000000001E-9</c:v>
                </c:pt>
                <c:pt idx="199">
                  <c:v>-2.5147E-9</c:v>
                </c:pt>
                <c:pt idx="200">
                  <c:v>-2.5021999999999999E-9</c:v>
                </c:pt>
                <c:pt idx="201">
                  <c:v>-2.4897000000000002E-9</c:v>
                </c:pt>
                <c:pt idx="202">
                  <c:v>-2.4772000000000001E-9</c:v>
                </c:pt>
                <c:pt idx="203">
                  <c:v>-2.4647E-9</c:v>
                </c:pt>
                <c:pt idx="204">
                  <c:v>-2.4521999999999999E-9</c:v>
                </c:pt>
                <c:pt idx="205">
                  <c:v>-2.4397000000000002E-9</c:v>
                </c:pt>
                <c:pt idx="206">
                  <c:v>-2.4272000000000001E-9</c:v>
                </c:pt>
                <c:pt idx="207">
                  <c:v>-2.4146999999999999E-9</c:v>
                </c:pt>
                <c:pt idx="208">
                  <c:v>-2.4021999999999998E-9</c:v>
                </c:pt>
                <c:pt idx="209">
                  <c:v>-2.3897000000000001E-9</c:v>
                </c:pt>
                <c:pt idx="210">
                  <c:v>-2.3772E-9</c:v>
                </c:pt>
                <c:pt idx="211">
                  <c:v>-2.3646999999999999E-9</c:v>
                </c:pt>
                <c:pt idx="212">
                  <c:v>-2.3521999999999998E-9</c:v>
                </c:pt>
                <c:pt idx="213">
                  <c:v>-2.3397000000000001E-9</c:v>
                </c:pt>
                <c:pt idx="214">
                  <c:v>-2.3272E-9</c:v>
                </c:pt>
                <c:pt idx="215">
                  <c:v>-2.3146999999999999E-9</c:v>
                </c:pt>
                <c:pt idx="216">
                  <c:v>-2.3022000000000002E-9</c:v>
                </c:pt>
                <c:pt idx="217">
                  <c:v>-2.2897000000000001E-9</c:v>
                </c:pt>
                <c:pt idx="218">
                  <c:v>-2.2772E-9</c:v>
                </c:pt>
                <c:pt idx="219">
                  <c:v>-2.2646999999999998E-9</c:v>
                </c:pt>
                <c:pt idx="220">
                  <c:v>-2.2522000000000001E-9</c:v>
                </c:pt>
                <c:pt idx="221">
                  <c:v>-2.2397E-9</c:v>
                </c:pt>
                <c:pt idx="222">
                  <c:v>-2.2271999999999999E-9</c:v>
                </c:pt>
                <c:pt idx="223">
                  <c:v>-2.2146999999999998E-9</c:v>
                </c:pt>
                <c:pt idx="224">
                  <c:v>-2.2022000000000001E-9</c:v>
                </c:pt>
                <c:pt idx="225">
                  <c:v>-2.1897E-9</c:v>
                </c:pt>
                <c:pt idx="226">
                  <c:v>-2.1771999999999999E-9</c:v>
                </c:pt>
                <c:pt idx="227">
                  <c:v>-2.1647000000000002E-9</c:v>
                </c:pt>
                <c:pt idx="228">
                  <c:v>-2.1522000000000001E-9</c:v>
                </c:pt>
                <c:pt idx="229">
                  <c:v>-2.1397E-9</c:v>
                </c:pt>
                <c:pt idx="230">
                  <c:v>-2.1271999999999999E-9</c:v>
                </c:pt>
                <c:pt idx="231">
                  <c:v>-2.1147000000000002E-9</c:v>
                </c:pt>
                <c:pt idx="232">
                  <c:v>-2.1022E-9</c:v>
                </c:pt>
                <c:pt idx="233">
                  <c:v>-2.0896999999999999E-9</c:v>
                </c:pt>
                <c:pt idx="234">
                  <c:v>-2.0771999999999998E-9</c:v>
                </c:pt>
                <c:pt idx="235">
                  <c:v>-2.0647000000000001E-9</c:v>
                </c:pt>
                <c:pt idx="236">
                  <c:v>-2.0522E-9</c:v>
                </c:pt>
                <c:pt idx="237">
                  <c:v>-2.0396999999999999E-9</c:v>
                </c:pt>
                <c:pt idx="238">
                  <c:v>-2.0272000000000002E-9</c:v>
                </c:pt>
                <c:pt idx="239">
                  <c:v>-2.0147000000000001E-9</c:v>
                </c:pt>
                <c:pt idx="240">
                  <c:v>-2.0022E-9</c:v>
                </c:pt>
                <c:pt idx="241">
                  <c:v>-1.9896999999999999E-9</c:v>
                </c:pt>
                <c:pt idx="242">
                  <c:v>-1.9772000000000002E-9</c:v>
                </c:pt>
                <c:pt idx="243">
                  <c:v>-1.9647000000000001E-9</c:v>
                </c:pt>
                <c:pt idx="244">
                  <c:v>-1.9521999999999999E-9</c:v>
                </c:pt>
                <c:pt idx="245">
                  <c:v>-1.9396999999999998E-9</c:v>
                </c:pt>
                <c:pt idx="246">
                  <c:v>-1.9272000000000001E-9</c:v>
                </c:pt>
                <c:pt idx="247">
                  <c:v>-1.9147E-9</c:v>
                </c:pt>
                <c:pt idx="248">
                  <c:v>-1.9021999999999999E-9</c:v>
                </c:pt>
                <c:pt idx="249">
                  <c:v>-1.8897000000000002E-9</c:v>
                </c:pt>
                <c:pt idx="250">
                  <c:v>-1.8772000000000001E-9</c:v>
                </c:pt>
                <c:pt idx="251">
                  <c:v>-1.8647E-9</c:v>
                </c:pt>
                <c:pt idx="252">
                  <c:v>-1.8522000000000001E-9</c:v>
                </c:pt>
                <c:pt idx="253">
                  <c:v>-1.8397E-9</c:v>
                </c:pt>
                <c:pt idx="254">
                  <c:v>-1.8272000000000001E-9</c:v>
                </c:pt>
                <c:pt idx="255">
                  <c:v>-1.8146999999999999E-9</c:v>
                </c:pt>
                <c:pt idx="256">
                  <c:v>-1.8022E-9</c:v>
                </c:pt>
                <c:pt idx="257">
                  <c:v>-1.7896999999999999E-9</c:v>
                </c:pt>
                <c:pt idx="258">
                  <c:v>-1.7772E-9</c:v>
                </c:pt>
                <c:pt idx="259">
                  <c:v>-1.7646999999999999E-9</c:v>
                </c:pt>
                <c:pt idx="260">
                  <c:v>-1.7522E-9</c:v>
                </c:pt>
                <c:pt idx="261">
                  <c:v>-1.7397000000000001E-9</c:v>
                </c:pt>
                <c:pt idx="262">
                  <c:v>-1.7272E-9</c:v>
                </c:pt>
                <c:pt idx="263">
                  <c:v>-1.7147000000000001E-9</c:v>
                </c:pt>
                <c:pt idx="264">
                  <c:v>-1.7022E-9</c:v>
                </c:pt>
                <c:pt idx="265">
                  <c:v>-1.6897000000000001E-9</c:v>
                </c:pt>
                <c:pt idx="266">
                  <c:v>-1.6772E-9</c:v>
                </c:pt>
                <c:pt idx="267">
                  <c:v>-1.6647000000000001E-9</c:v>
                </c:pt>
                <c:pt idx="268">
                  <c:v>-1.6521999999999999E-9</c:v>
                </c:pt>
                <c:pt idx="269">
                  <c:v>-1.6397E-9</c:v>
                </c:pt>
                <c:pt idx="270">
                  <c:v>-1.6271999999999999E-9</c:v>
                </c:pt>
                <c:pt idx="271">
                  <c:v>-1.6147E-9</c:v>
                </c:pt>
                <c:pt idx="272">
                  <c:v>-1.6021999999999999E-9</c:v>
                </c:pt>
                <c:pt idx="273">
                  <c:v>-1.5897E-9</c:v>
                </c:pt>
                <c:pt idx="274">
                  <c:v>-1.5772000000000001E-9</c:v>
                </c:pt>
                <c:pt idx="275">
                  <c:v>-1.5647E-9</c:v>
                </c:pt>
                <c:pt idx="276">
                  <c:v>-1.5522000000000001E-9</c:v>
                </c:pt>
                <c:pt idx="277">
                  <c:v>-1.5397E-9</c:v>
                </c:pt>
                <c:pt idx="278">
                  <c:v>-1.5272000000000001E-9</c:v>
                </c:pt>
                <c:pt idx="279">
                  <c:v>-1.5146999999999999E-9</c:v>
                </c:pt>
                <c:pt idx="280">
                  <c:v>-1.5022E-9</c:v>
                </c:pt>
                <c:pt idx="281">
                  <c:v>-1.4896999999999999E-9</c:v>
                </c:pt>
                <c:pt idx="282">
                  <c:v>-1.4772E-9</c:v>
                </c:pt>
                <c:pt idx="283">
                  <c:v>-1.4646999999999999E-9</c:v>
                </c:pt>
                <c:pt idx="284">
                  <c:v>-1.4522E-9</c:v>
                </c:pt>
                <c:pt idx="285">
                  <c:v>-1.4396999999999999E-9</c:v>
                </c:pt>
                <c:pt idx="286">
                  <c:v>-1.4272E-9</c:v>
                </c:pt>
                <c:pt idx="287">
                  <c:v>-1.4147000000000001E-9</c:v>
                </c:pt>
                <c:pt idx="288">
                  <c:v>-1.4022E-9</c:v>
                </c:pt>
                <c:pt idx="289">
                  <c:v>-1.3897000000000001E-9</c:v>
                </c:pt>
                <c:pt idx="290">
                  <c:v>-1.3772E-9</c:v>
                </c:pt>
                <c:pt idx="291">
                  <c:v>-1.3647000000000001E-9</c:v>
                </c:pt>
                <c:pt idx="292">
                  <c:v>-1.3521999999999999E-9</c:v>
                </c:pt>
                <c:pt idx="293">
                  <c:v>-1.3397E-9</c:v>
                </c:pt>
                <c:pt idx="294">
                  <c:v>-1.3271999999999999E-9</c:v>
                </c:pt>
                <c:pt idx="295">
                  <c:v>-1.3147E-9</c:v>
                </c:pt>
                <c:pt idx="296">
                  <c:v>-1.3021999999999999E-9</c:v>
                </c:pt>
                <c:pt idx="297">
                  <c:v>-1.2897E-9</c:v>
                </c:pt>
                <c:pt idx="298">
                  <c:v>-1.2772000000000001E-9</c:v>
                </c:pt>
                <c:pt idx="299">
                  <c:v>-1.2647E-9</c:v>
                </c:pt>
                <c:pt idx="300">
                  <c:v>-1.2522000000000001E-9</c:v>
                </c:pt>
                <c:pt idx="301">
                  <c:v>-1.2397E-9</c:v>
                </c:pt>
                <c:pt idx="302">
                  <c:v>-1.2272000000000001E-9</c:v>
                </c:pt>
                <c:pt idx="303">
                  <c:v>-1.2147E-9</c:v>
                </c:pt>
                <c:pt idx="304">
                  <c:v>-1.2022E-9</c:v>
                </c:pt>
                <c:pt idx="305">
                  <c:v>-1.1896999999999999E-9</c:v>
                </c:pt>
                <c:pt idx="306">
                  <c:v>-1.1772E-9</c:v>
                </c:pt>
                <c:pt idx="307">
                  <c:v>-1.1646999999999999E-9</c:v>
                </c:pt>
                <c:pt idx="308">
                  <c:v>-1.1522E-9</c:v>
                </c:pt>
                <c:pt idx="309">
                  <c:v>-1.1396999999999999E-9</c:v>
                </c:pt>
                <c:pt idx="310">
                  <c:v>-1.1272E-9</c:v>
                </c:pt>
                <c:pt idx="311">
                  <c:v>-1.1147000000000001E-9</c:v>
                </c:pt>
                <c:pt idx="312">
                  <c:v>-1.1022E-9</c:v>
                </c:pt>
                <c:pt idx="313">
                  <c:v>-1.0897000000000001E-9</c:v>
                </c:pt>
                <c:pt idx="314">
                  <c:v>-1.0772E-9</c:v>
                </c:pt>
                <c:pt idx="315">
                  <c:v>-1.0647000000000001E-9</c:v>
                </c:pt>
                <c:pt idx="316">
                  <c:v>-1.0521999999999999E-9</c:v>
                </c:pt>
                <c:pt idx="317">
                  <c:v>-1.0397E-9</c:v>
                </c:pt>
                <c:pt idx="318">
                  <c:v>-1.0271999999999999E-9</c:v>
                </c:pt>
                <c:pt idx="319">
                  <c:v>-1.0147E-9</c:v>
                </c:pt>
                <c:pt idx="320">
                  <c:v>-1.0021999999999999E-9</c:v>
                </c:pt>
                <c:pt idx="321">
                  <c:v>-9.897E-10</c:v>
                </c:pt>
                <c:pt idx="322">
                  <c:v>-9.772000000000001E-10</c:v>
                </c:pt>
                <c:pt idx="323">
                  <c:v>-9.6469999999999999E-10</c:v>
                </c:pt>
                <c:pt idx="324">
                  <c:v>-9.5220000000000008E-10</c:v>
                </c:pt>
                <c:pt idx="325">
                  <c:v>-9.3969999999999997E-10</c:v>
                </c:pt>
                <c:pt idx="326">
                  <c:v>-9.2719999999999996E-10</c:v>
                </c:pt>
                <c:pt idx="327">
                  <c:v>-9.1469999999999995E-10</c:v>
                </c:pt>
                <c:pt idx="328">
                  <c:v>-9.0220000000000005E-10</c:v>
                </c:pt>
                <c:pt idx="329">
                  <c:v>-8.8970000000000004E-10</c:v>
                </c:pt>
                <c:pt idx="330">
                  <c:v>-8.7720000000000003E-10</c:v>
                </c:pt>
                <c:pt idx="331">
                  <c:v>-8.6470000000000002E-10</c:v>
                </c:pt>
                <c:pt idx="332">
                  <c:v>-8.5220000000000001E-10</c:v>
                </c:pt>
                <c:pt idx="333">
                  <c:v>-8.3970000000000001E-10</c:v>
                </c:pt>
                <c:pt idx="334">
                  <c:v>-8.272E-10</c:v>
                </c:pt>
                <c:pt idx="335">
                  <c:v>-8.1469999999999999E-10</c:v>
                </c:pt>
                <c:pt idx="336">
                  <c:v>-8.0219999999999998E-10</c:v>
                </c:pt>
                <c:pt idx="337">
                  <c:v>-7.8969999999999997E-10</c:v>
                </c:pt>
                <c:pt idx="338">
                  <c:v>-7.7719999999999996E-10</c:v>
                </c:pt>
                <c:pt idx="339">
                  <c:v>-7.6469999999999995E-10</c:v>
                </c:pt>
                <c:pt idx="340">
                  <c:v>-7.5220000000000005E-10</c:v>
                </c:pt>
                <c:pt idx="341">
                  <c:v>-7.3970000000000004E-10</c:v>
                </c:pt>
                <c:pt idx="342">
                  <c:v>-7.2720000000000003E-10</c:v>
                </c:pt>
                <c:pt idx="343">
                  <c:v>-7.1470000000000002E-10</c:v>
                </c:pt>
                <c:pt idx="344">
                  <c:v>-7.0220000000000002E-10</c:v>
                </c:pt>
                <c:pt idx="345">
                  <c:v>-6.8970000000000001E-10</c:v>
                </c:pt>
                <c:pt idx="346">
                  <c:v>-6.772E-10</c:v>
                </c:pt>
                <c:pt idx="347">
                  <c:v>-6.6469999999999999E-10</c:v>
                </c:pt>
                <c:pt idx="348">
                  <c:v>-6.5219999999999998E-10</c:v>
                </c:pt>
                <c:pt idx="349">
                  <c:v>-6.3969999999999997E-10</c:v>
                </c:pt>
                <c:pt idx="350">
                  <c:v>-6.2719999999999996E-10</c:v>
                </c:pt>
                <c:pt idx="351">
                  <c:v>-6.1469999999999996E-10</c:v>
                </c:pt>
                <c:pt idx="352">
                  <c:v>-6.0220000000000005E-10</c:v>
                </c:pt>
                <c:pt idx="353">
                  <c:v>-5.8970000000000004E-10</c:v>
                </c:pt>
                <c:pt idx="354">
                  <c:v>-5.7720000000000003E-10</c:v>
                </c:pt>
                <c:pt idx="355">
                  <c:v>-5.6470000000000002E-10</c:v>
                </c:pt>
                <c:pt idx="356">
                  <c:v>-5.5220000000000002E-10</c:v>
                </c:pt>
                <c:pt idx="357">
                  <c:v>-5.3970000000000001E-10</c:v>
                </c:pt>
                <c:pt idx="358">
                  <c:v>-5.272E-10</c:v>
                </c:pt>
                <c:pt idx="359">
                  <c:v>-5.1469999999999999E-10</c:v>
                </c:pt>
                <c:pt idx="360">
                  <c:v>-5.0219999999999998E-10</c:v>
                </c:pt>
                <c:pt idx="361">
                  <c:v>-4.8969999999999997E-10</c:v>
                </c:pt>
                <c:pt idx="362">
                  <c:v>-4.7719999999999997E-10</c:v>
                </c:pt>
                <c:pt idx="363">
                  <c:v>-4.6470000000000001E-10</c:v>
                </c:pt>
                <c:pt idx="364">
                  <c:v>-4.522E-10</c:v>
                </c:pt>
                <c:pt idx="365">
                  <c:v>-4.3969999999999999E-10</c:v>
                </c:pt>
                <c:pt idx="366">
                  <c:v>-4.2719999999999998E-10</c:v>
                </c:pt>
                <c:pt idx="367">
                  <c:v>-4.1470000000000003E-10</c:v>
                </c:pt>
                <c:pt idx="368">
                  <c:v>-4.0220000000000002E-10</c:v>
                </c:pt>
                <c:pt idx="369">
                  <c:v>-3.8970000000000001E-10</c:v>
                </c:pt>
                <c:pt idx="370">
                  <c:v>-3.772E-10</c:v>
                </c:pt>
                <c:pt idx="371">
                  <c:v>-3.6469999999999999E-10</c:v>
                </c:pt>
                <c:pt idx="372">
                  <c:v>-3.5219999999999998E-10</c:v>
                </c:pt>
                <c:pt idx="373">
                  <c:v>-3.3969999999999997E-10</c:v>
                </c:pt>
                <c:pt idx="374">
                  <c:v>-3.2720000000000002E-10</c:v>
                </c:pt>
                <c:pt idx="375">
                  <c:v>-3.1470000000000001E-10</c:v>
                </c:pt>
                <c:pt idx="376">
                  <c:v>-3.022E-10</c:v>
                </c:pt>
                <c:pt idx="377">
                  <c:v>-2.8969999999999999E-10</c:v>
                </c:pt>
                <c:pt idx="378">
                  <c:v>-2.7719999999999998E-10</c:v>
                </c:pt>
                <c:pt idx="379">
                  <c:v>-2.6469999999999998E-10</c:v>
                </c:pt>
                <c:pt idx="380">
                  <c:v>-2.5220000000000002E-10</c:v>
                </c:pt>
                <c:pt idx="381">
                  <c:v>-2.3970000000000001E-10</c:v>
                </c:pt>
                <c:pt idx="382">
                  <c:v>-2.272E-10</c:v>
                </c:pt>
                <c:pt idx="383">
                  <c:v>-2.1469999999999999E-10</c:v>
                </c:pt>
                <c:pt idx="384">
                  <c:v>-2.0220000000000001E-10</c:v>
                </c:pt>
                <c:pt idx="385">
                  <c:v>-1.897E-10</c:v>
                </c:pt>
                <c:pt idx="386">
                  <c:v>-1.7719999999999999E-10</c:v>
                </c:pt>
                <c:pt idx="387">
                  <c:v>-1.6470000000000001E-10</c:v>
                </c:pt>
                <c:pt idx="388">
                  <c:v>-1.522E-10</c:v>
                </c:pt>
                <c:pt idx="389">
                  <c:v>-1.3969999999999999E-10</c:v>
                </c:pt>
                <c:pt idx="390">
                  <c:v>-1.2720000000000001E-10</c:v>
                </c:pt>
                <c:pt idx="391">
                  <c:v>-1.147E-10</c:v>
                </c:pt>
                <c:pt idx="392">
                  <c:v>-1.0220000000000001E-10</c:v>
                </c:pt>
                <c:pt idx="393">
                  <c:v>-8.9699999999999998E-11</c:v>
                </c:pt>
                <c:pt idx="394">
                  <c:v>-7.7200000000000002E-11</c:v>
                </c:pt>
                <c:pt idx="395">
                  <c:v>-6.4699999999999994E-11</c:v>
                </c:pt>
                <c:pt idx="396">
                  <c:v>-5.2199999999999998E-11</c:v>
                </c:pt>
                <c:pt idx="397">
                  <c:v>-3.9700000000000002E-11</c:v>
                </c:pt>
                <c:pt idx="398">
                  <c:v>-2.72E-11</c:v>
                </c:pt>
                <c:pt idx="399">
                  <c:v>-1.4700000000000002E-11</c:v>
                </c:pt>
                <c:pt idx="400">
                  <c:v>-2.1999999999999999E-12</c:v>
                </c:pt>
                <c:pt idx="401">
                  <c:v>1.0299999999999999E-11</c:v>
                </c:pt>
                <c:pt idx="402">
                  <c:v>2.2800000000000001E-11</c:v>
                </c:pt>
                <c:pt idx="403">
                  <c:v>3.5299999999999997E-11</c:v>
                </c:pt>
                <c:pt idx="404">
                  <c:v>4.7799999999999999E-11</c:v>
                </c:pt>
                <c:pt idx="405">
                  <c:v>6.0300000000000001E-11</c:v>
                </c:pt>
                <c:pt idx="406">
                  <c:v>7.2799999999999997E-11</c:v>
                </c:pt>
                <c:pt idx="407">
                  <c:v>8.5300000000000005E-11</c:v>
                </c:pt>
                <c:pt idx="408">
                  <c:v>9.7800000000000001E-11</c:v>
                </c:pt>
                <c:pt idx="409">
                  <c:v>1.103E-10</c:v>
                </c:pt>
                <c:pt idx="410">
                  <c:v>1.2280000000000001E-10</c:v>
                </c:pt>
                <c:pt idx="411">
                  <c:v>1.3529999999999999E-10</c:v>
                </c:pt>
                <c:pt idx="412">
                  <c:v>1.478E-10</c:v>
                </c:pt>
                <c:pt idx="413">
                  <c:v>1.603E-10</c:v>
                </c:pt>
                <c:pt idx="414">
                  <c:v>1.7279999999999999E-10</c:v>
                </c:pt>
                <c:pt idx="415">
                  <c:v>1.853E-10</c:v>
                </c:pt>
                <c:pt idx="416">
                  <c:v>1.978E-10</c:v>
                </c:pt>
                <c:pt idx="417">
                  <c:v>2.1029999999999999E-10</c:v>
                </c:pt>
                <c:pt idx="418">
                  <c:v>2.228E-10</c:v>
                </c:pt>
                <c:pt idx="419">
                  <c:v>2.353E-10</c:v>
                </c:pt>
                <c:pt idx="420">
                  <c:v>2.4780000000000001E-10</c:v>
                </c:pt>
                <c:pt idx="421">
                  <c:v>2.6030000000000002E-10</c:v>
                </c:pt>
                <c:pt idx="422">
                  <c:v>2.7279999999999998E-10</c:v>
                </c:pt>
                <c:pt idx="423">
                  <c:v>2.8529999999999999E-10</c:v>
                </c:pt>
                <c:pt idx="424">
                  <c:v>2.978E-10</c:v>
                </c:pt>
                <c:pt idx="425">
                  <c:v>3.103E-10</c:v>
                </c:pt>
                <c:pt idx="426">
                  <c:v>3.2280000000000001E-10</c:v>
                </c:pt>
                <c:pt idx="427">
                  <c:v>3.3530000000000002E-10</c:v>
                </c:pt>
                <c:pt idx="428">
                  <c:v>3.4779999999999998E-10</c:v>
                </c:pt>
                <c:pt idx="429">
                  <c:v>3.6029999999999999E-10</c:v>
                </c:pt>
                <c:pt idx="430">
                  <c:v>3.7279999999999999E-10</c:v>
                </c:pt>
                <c:pt idx="431">
                  <c:v>3.853E-10</c:v>
                </c:pt>
                <c:pt idx="432">
                  <c:v>3.9780000000000001E-10</c:v>
                </c:pt>
                <c:pt idx="433">
                  <c:v>4.1030000000000002E-10</c:v>
                </c:pt>
                <c:pt idx="434">
                  <c:v>4.2279999999999998E-10</c:v>
                </c:pt>
                <c:pt idx="435">
                  <c:v>4.3529999999999999E-10</c:v>
                </c:pt>
                <c:pt idx="436">
                  <c:v>4.4779999999999999E-10</c:v>
                </c:pt>
                <c:pt idx="437">
                  <c:v>4.603E-10</c:v>
                </c:pt>
                <c:pt idx="438">
                  <c:v>4.7279999999999996E-10</c:v>
                </c:pt>
                <c:pt idx="439">
                  <c:v>4.8529999999999997E-10</c:v>
                </c:pt>
                <c:pt idx="440">
                  <c:v>4.9779999999999998E-10</c:v>
                </c:pt>
                <c:pt idx="441">
                  <c:v>5.1029999999999999E-10</c:v>
                </c:pt>
                <c:pt idx="442">
                  <c:v>5.2279999999999999E-10</c:v>
                </c:pt>
                <c:pt idx="443">
                  <c:v>5.353E-10</c:v>
                </c:pt>
                <c:pt idx="444">
                  <c:v>5.4780000000000001E-10</c:v>
                </c:pt>
                <c:pt idx="445">
                  <c:v>5.6030000000000002E-10</c:v>
                </c:pt>
                <c:pt idx="446">
                  <c:v>5.7280000000000003E-10</c:v>
                </c:pt>
                <c:pt idx="447">
                  <c:v>5.8530000000000004E-10</c:v>
                </c:pt>
                <c:pt idx="448">
                  <c:v>5.9780000000000004E-10</c:v>
                </c:pt>
                <c:pt idx="449">
                  <c:v>6.1029999999999995E-10</c:v>
                </c:pt>
                <c:pt idx="450">
                  <c:v>6.2279999999999996E-10</c:v>
                </c:pt>
                <c:pt idx="451">
                  <c:v>6.3529999999999997E-10</c:v>
                </c:pt>
                <c:pt idx="452">
                  <c:v>6.4779999999999998E-10</c:v>
                </c:pt>
                <c:pt idx="453">
                  <c:v>6.6029999999999998E-10</c:v>
                </c:pt>
                <c:pt idx="454">
                  <c:v>6.7279999999999999E-10</c:v>
                </c:pt>
                <c:pt idx="455">
                  <c:v>6.853E-10</c:v>
                </c:pt>
                <c:pt idx="456">
                  <c:v>6.9780000000000001E-10</c:v>
                </c:pt>
                <c:pt idx="457">
                  <c:v>7.1030000000000002E-10</c:v>
                </c:pt>
                <c:pt idx="458">
                  <c:v>7.2280000000000003E-10</c:v>
                </c:pt>
                <c:pt idx="459">
                  <c:v>7.3530000000000004E-10</c:v>
                </c:pt>
                <c:pt idx="460">
                  <c:v>7.4780000000000004E-10</c:v>
                </c:pt>
                <c:pt idx="461">
                  <c:v>7.6029999999999995E-10</c:v>
                </c:pt>
                <c:pt idx="462">
                  <c:v>7.7279999999999996E-10</c:v>
                </c:pt>
                <c:pt idx="463">
                  <c:v>7.8529999999999997E-10</c:v>
                </c:pt>
                <c:pt idx="464">
                  <c:v>7.9779999999999997E-10</c:v>
                </c:pt>
                <c:pt idx="465">
                  <c:v>8.1029999999999998E-10</c:v>
                </c:pt>
                <c:pt idx="466">
                  <c:v>8.2279999999999999E-10</c:v>
                </c:pt>
                <c:pt idx="467">
                  <c:v>8.353E-10</c:v>
                </c:pt>
                <c:pt idx="468">
                  <c:v>8.4780000000000001E-10</c:v>
                </c:pt>
                <c:pt idx="469">
                  <c:v>8.6030000000000002E-10</c:v>
                </c:pt>
                <c:pt idx="470">
                  <c:v>8.7280000000000003E-10</c:v>
                </c:pt>
                <c:pt idx="471">
                  <c:v>8.8530000000000003E-10</c:v>
                </c:pt>
                <c:pt idx="472">
                  <c:v>8.9780000000000004E-10</c:v>
                </c:pt>
                <c:pt idx="473">
                  <c:v>9.1030000000000005E-10</c:v>
                </c:pt>
                <c:pt idx="474">
                  <c:v>9.2279999999999996E-10</c:v>
                </c:pt>
                <c:pt idx="475">
                  <c:v>9.3530000000000007E-10</c:v>
                </c:pt>
                <c:pt idx="476">
                  <c:v>9.4779999999999997E-10</c:v>
                </c:pt>
                <c:pt idx="477">
                  <c:v>9.6030000000000009E-10</c:v>
                </c:pt>
                <c:pt idx="478">
                  <c:v>9.7279999999999999E-10</c:v>
                </c:pt>
                <c:pt idx="479">
                  <c:v>9.853000000000001E-10</c:v>
                </c:pt>
                <c:pt idx="480">
                  <c:v>9.9780000000000001E-10</c:v>
                </c:pt>
                <c:pt idx="481">
                  <c:v>1.0102999999999999E-9</c:v>
                </c:pt>
                <c:pt idx="482">
                  <c:v>1.0228E-9</c:v>
                </c:pt>
                <c:pt idx="483">
                  <c:v>1.0352999999999999E-9</c:v>
                </c:pt>
                <c:pt idx="484">
                  <c:v>1.0478E-9</c:v>
                </c:pt>
                <c:pt idx="485">
                  <c:v>1.0602999999999999E-9</c:v>
                </c:pt>
                <c:pt idx="486">
                  <c:v>1.0728000000000001E-9</c:v>
                </c:pt>
                <c:pt idx="487">
                  <c:v>1.0853E-9</c:v>
                </c:pt>
                <c:pt idx="488">
                  <c:v>1.0978000000000001E-9</c:v>
                </c:pt>
                <c:pt idx="489">
                  <c:v>1.1103E-9</c:v>
                </c:pt>
                <c:pt idx="490">
                  <c:v>1.1228000000000001E-9</c:v>
                </c:pt>
                <c:pt idx="491">
                  <c:v>1.1353E-9</c:v>
                </c:pt>
                <c:pt idx="492">
                  <c:v>1.1477999999999999E-9</c:v>
                </c:pt>
                <c:pt idx="493">
                  <c:v>1.1603E-9</c:v>
                </c:pt>
                <c:pt idx="494">
                  <c:v>1.1727999999999999E-9</c:v>
                </c:pt>
                <c:pt idx="495">
                  <c:v>1.1853E-9</c:v>
                </c:pt>
                <c:pt idx="496">
                  <c:v>1.1977999999999999E-9</c:v>
                </c:pt>
                <c:pt idx="497">
                  <c:v>1.2103E-9</c:v>
                </c:pt>
                <c:pt idx="498">
                  <c:v>1.2228E-9</c:v>
                </c:pt>
                <c:pt idx="499">
                  <c:v>1.2353000000000001E-9</c:v>
                </c:pt>
                <c:pt idx="500">
                  <c:v>1.2478E-9</c:v>
                </c:pt>
                <c:pt idx="501">
                  <c:v>1.2603000000000001E-9</c:v>
                </c:pt>
                <c:pt idx="502">
                  <c:v>1.2728E-9</c:v>
                </c:pt>
                <c:pt idx="503">
                  <c:v>1.2853000000000001E-9</c:v>
                </c:pt>
                <c:pt idx="504">
                  <c:v>1.2978E-9</c:v>
                </c:pt>
                <c:pt idx="505">
                  <c:v>1.3102999999999999E-9</c:v>
                </c:pt>
                <c:pt idx="506">
                  <c:v>1.3228E-9</c:v>
                </c:pt>
                <c:pt idx="507">
                  <c:v>1.3352999999999999E-9</c:v>
                </c:pt>
                <c:pt idx="508">
                  <c:v>1.3478E-9</c:v>
                </c:pt>
                <c:pt idx="509">
                  <c:v>1.3602999999999999E-9</c:v>
                </c:pt>
                <c:pt idx="510">
                  <c:v>1.3728000000000001E-9</c:v>
                </c:pt>
                <c:pt idx="511">
                  <c:v>1.3853E-9</c:v>
                </c:pt>
                <c:pt idx="512">
                  <c:v>1.3978000000000001E-9</c:v>
                </c:pt>
                <c:pt idx="513">
                  <c:v>1.4103E-9</c:v>
                </c:pt>
                <c:pt idx="514">
                  <c:v>1.4228000000000001E-9</c:v>
                </c:pt>
                <c:pt idx="515">
                  <c:v>1.4353E-9</c:v>
                </c:pt>
                <c:pt idx="516">
                  <c:v>1.4477999999999999E-9</c:v>
                </c:pt>
                <c:pt idx="517">
                  <c:v>1.4603E-9</c:v>
                </c:pt>
                <c:pt idx="518">
                  <c:v>1.4727999999999999E-9</c:v>
                </c:pt>
                <c:pt idx="519">
                  <c:v>1.4853E-9</c:v>
                </c:pt>
                <c:pt idx="520">
                  <c:v>1.4977999999999999E-9</c:v>
                </c:pt>
                <c:pt idx="521">
                  <c:v>1.5103E-9</c:v>
                </c:pt>
                <c:pt idx="522">
                  <c:v>1.5228E-9</c:v>
                </c:pt>
                <c:pt idx="523">
                  <c:v>1.5353000000000001E-9</c:v>
                </c:pt>
                <c:pt idx="524">
                  <c:v>1.5478E-9</c:v>
                </c:pt>
                <c:pt idx="525">
                  <c:v>1.5603000000000001E-9</c:v>
                </c:pt>
                <c:pt idx="526">
                  <c:v>1.5728E-9</c:v>
                </c:pt>
                <c:pt idx="527">
                  <c:v>1.5853000000000001E-9</c:v>
                </c:pt>
                <c:pt idx="528">
                  <c:v>1.5978E-9</c:v>
                </c:pt>
                <c:pt idx="529">
                  <c:v>1.6102999999999999E-9</c:v>
                </c:pt>
                <c:pt idx="530">
                  <c:v>1.6228E-9</c:v>
                </c:pt>
                <c:pt idx="531">
                  <c:v>1.6352999999999999E-9</c:v>
                </c:pt>
                <c:pt idx="532">
                  <c:v>1.6478E-9</c:v>
                </c:pt>
                <c:pt idx="533">
                  <c:v>1.6602999999999999E-9</c:v>
                </c:pt>
                <c:pt idx="534">
                  <c:v>1.6728000000000001E-9</c:v>
                </c:pt>
                <c:pt idx="535">
                  <c:v>1.6853E-9</c:v>
                </c:pt>
                <c:pt idx="536">
                  <c:v>1.6978000000000001E-9</c:v>
                </c:pt>
                <c:pt idx="537">
                  <c:v>1.7103E-9</c:v>
                </c:pt>
                <c:pt idx="538">
                  <c:v>1.7228000000000001E-9</c:v>
                </c:pt>
                <c:pt idx="539">
                  <c:v>1.7353E-9</c:v>
                </c:pt>
                <c:pt idx="540">
                  <c:v>1.7477999999999999E-9</c:v>
                </c:pt>
                <c:pt idx="541">
                  <c:v>1.7603E-9</c:v>
                </c:pt>
                <c:pt idx="542">
                  <c:v>1.7727999999999999E-9</c:v>
                </c:pt>
                <c:pt idx="543">
                  <c:v>1.7853E-9</c:v>
                </c:pt>
                <c:pt idx="544">
                  <c:v>1.7977999999999999E-9</c:v>
                </c:pt>
                <c:pt idx="545">
                  <c:v>1.8103E-9</c:v>
                </c:pt>
                <c:pt idx="546">
                  <c:v>1.8228E-9</c:v>
                </c:pt>
                <c:pt idx="547">
                  <c:v>1.8353000000000001E-9</c:v>
                </c:pt>
                <c:pt idx="548">
                  <c:v>1.8478E-9</c:v>
                </c:pt>
                <c:pt idx="549">
                  <c:v>1.8603000000000001E-9</c:v>
                </c:pt>
                <c:pt idx="550">
                  <c:v>1.8728E-9</c:v>
                </c:pt>
                <c:pt idx="551">
                  <c:v>1.8853000000000001E-9</c:v>
                </c:pt>
                <c:pt idx="552">
                  <c:v>1.8977999999999998E-9</c:v>
                </c:pt>
                <c:pt idx="553">
                  <c:v>1.9102999999999999E-9</c:v>
                </c:pt>
                <c:pt idx="554">
                  <c:v>1.9228E-9</c:v>
                </c:pt>
                <c:pt idx="555">
                  <c:v>1.9353000000000001E-9</c:v>
                </c:pt>
                <c:pt idx="556">
                  <c:v>1.9477999999999998E-9</c:v>
                </c:pt>
                <c:pt idx="557">
                  <c:v>1.9602999999999999E-9</c:v>
                </c:pt>
                <c:pt idx="558">
                  <c:v>1.9728000000000001E-9</c:v>
                </c:pt>
                <c:pt idx="559">
                  <c:v>1.9853000000000002E-9</c:v>
                </c:pt>
                <c:pt idx="560">
                  <c:v>1.9977999999999999E-9</c:v>
                </c:pt>
                <c:pt idx="561">
                  <c:v>2.0103E-9</c:v>
                </c:pt>
                <c:pt idx="562">
                  <c:v>2.0228000000000001E-9</c:v>
                </c:pt>
                <c:pt idx="563">
                  <c:v>2.0353000000000002E-9</c:v>
                </c:pt>
                <c:pt idx="564">
                  <c:v>2.0477999999999999E-9</c:v>
                </c:pt>
                <c:pt idx="565">
                  <c:v>2.0603E-9</c:v>
                </c:pt>
                <c:pt idx="566">
                  <c:v>2.0728000000000001E-9</c:v>
                </c:pt>
                <c:pt idx="567">
                  <c:v>2.0852999999999998E-9</c:v>
                </c:pt>
                <c:pt idx="568">
                  <c:v>2.0977999999999999E-9</c:v>
                </c:pt>
                <c:pt idx="569">
                  <c:v>2.1103E-9</c:v>
                </c:pt>
                <c:pt idx="570">
                  <c:v>2.1228000000000002E-9</c:v>
                </c:pt>
                <c:pt idx="571">
                  <c:v>2.1352999999999999E-9</c:v>
                </c:pt>
                <c:pt idx="572">
                  <c:v>2.1478E-9</c:v>
                </c:pt>
                <c:pt idx="573">
                  <c:v>2.1603000000000001E-9</c:v>
                </c:pt>
                <c:pt idx="574">
                  <c:v>2.1728000000000002E-9</c:v>
                </c:pt>
                <c:pt idx="575">
                  <c:v>2.1852999999999999E-9</c:v>
                </c:pt>
                <c:pt idx="576">
                  <c:v>2.1978E-9</c:v>
                </c:pt>
                <c:pt idx="577">
                  <c:v>2.2103000000000001E-9</c:v>
                </c:pt>
                <c:pt idx="578">
                  <c:v>2.2227999999999998E-9</c:v>
                </c:pt>
                <c:pt idx="579">
                  <c:v>2.2352999999999999E-9</c:v>
                </c:pt>
                <c:pt idx="580">
                  <c:v>2.2478E-9</c:v>
                </c:pt>
                <c:pt idx="581">
                  <c:v>2.2603000000000001E-9</c:v>
                </c:pt>
                <c:pt idx="582">
                  <c:v>2.2727999999999998E-9</c:v>
                </c:pt>
                <c:pt idx="583">
                  <c:v>2.2853E-9</c:v>
                </c:pt>
                <c:pt idx="584">
                  <c:v>2.2978000000000001E-9</c:v>
                </c:pt>
                <c:pt idx="585">
                  <c:v>2.3103000000000002E-9</c:v>
                </c:pt>
                <c:pt idx="586">
                  <c:v>2.3227999999999999E-9</c:v>
                </c:pt>
                <c:pt idx="587">
                  <c:v>2.3353E-9</c:v>
                </c:pt>
                <c:pt idx="588">
                  <c:v>2.3478000000000001E-9</c:v>
                </c:pt>
                <c:pt idx="589">
                  <c:v>2.3602999999999998E-9</c:v>
                </c:pt>
                <c:pt idx="590">
                  <c:v>2.3727999999999999E-9</c:v>
                </c:pt>
                <c:pt idx="591">
                  <c:v>2.3853E-9</c:v>
                </c:pt>
                <c:pt idx="592">
                  <c:v>2.3978000000000001E-9</c:v>
                </c:pt>
                <c:pt idx="593">
                  <c:v>2.4102999999999998E-9</c:v>
                </c:pt>
                <c:pt idx="594">
                  <c:v>2.4227999999999999E-9</c:v>
                </c:pt>
                <c:pt idx="595">
                  <c:v>2.4353000000000001E-9</c:v>
                </c:pt>
                <c:pt idx="596">
                  <c:v>2.4478000000000002E-9</c:v>
                </c:pt>
                <c:pt idx="597">
                  <c:v>2.4602999999999999E-9</c:v>
                </c:pt>
                <c:pt idx="598">
                  <c:v>2.4728E-9</c:v>
                </c:pt>
                <c:pt idx="599">
                  <c:v>2.4853000000000001E-9</c:v>
                </c:pt>
                <c:pt idx="600">
                  <c:v>2.4978000000000002E-9</c:v>
                </c:pt>
                <c:pt idx="601">
                  <c:v>2.5102999999999999E-9</c:v>
                </c:pt>
                <c:pt idx="602">
                  <c:v>2.5228E-9</c:v>
                </c:pt>
                <c:pt idx="603">
                  <c:v>2.5353000000000001E-9</c:v>
                </c:pt>
                <c:pt idx="604">
                  <c:v>2.5477999999999998E-9</c:v>
                </c:pt>
                <c:pt idx="605">
                  <c:v>2.5602999999999999E-9</c:v>
                </c:pt>
                <c:pt idx="606">
                  <c:v>2.5728E-9</c:v>
                </c:pt>
                <c:pt idx="607">
                  <c:v>2.5853000000000002E-9</c:v>
                </c:pt>
                <c:pt idx="608">
                  <c:v>2.5977999999999999E-9</c:v>
                </c:pt>
                <c:pt idx="609">
                  <c:v>2.6103E-9</c:v>
                </c:pt>
                <c:pt idx="610">
                  <c:v>2.6228000000000001E-9</c:v>
                </c:pt>
                <c:pt idx="611">
                  <c:v>2.6353000000000002E-9</c:v>
                </c:pt>
                <c:pt idx="612">
                  <c:v>2.6477999999999999E-9</c:v>
                </c:pt>
                <c:pt idx="613">
                  <c:v>2.6603E-9</c:v>
                </c:pt>
                <c:pt idx="614">
                  <c:v>2.6728000000000001E-9</c:v>
                </c:pt>
                <c:pt idx="615">
                  <c:v>2.6852999999999998E-9</c:v>
                </c:pt>
                <c:pt idx="616">
                  <c:v>2.6977999999999999E-9</c:v>
                </c:pt>
                <c:pt idx="617">
                  <c:v>2.7103E-9</c:v>
                </c:pt>
                <c:pt idx="618">
                  <c:v>2.7228000000000002E-9</c:v>
                </c:pt>
                <c:pt idx="619">
                  <c:v>2.7352999999999998E-9</c:v>
                </c:pt>
                <c:pt idx="620">
                  <c:v>2.7478E-9</c:v>
                </c:pt>
                <c:pt idx="621">
                  <c:v>2.7603000000000001E-9</c:v>
                </c:pt>
                <c:pt idx="622">
                  <c:v>2.7728000000000002E-9</c:v>
                </c:pt>
                <c:pt idx="623">
                  <c:v>2.7852999999999999E-9</c:v>
                </c:pt>
                <c:pt idx="624">
                  <c:v>2.7978E-9</c:v>
                </c:pt>
                <c:pt idx="625">
                  <c:v>2.8103000000000001E-9</c:v>
                </c:pt>
                <c:pt idx="626">
                  <c:v>2.8227999999999998E-9</c:v>
                </c:pt>
                <c:pt idx="627">
                  <c:v>2.8352999999999999E-9</c:v>
                </c:pt>
                <c:pt idx="628">
                  <c:v>2.8478E-9</c:v>
                </c:pt>
                <c:pt idx="629">
                  <c:v>2.8603000000000001E-9</c:v>
                </c:pt>
                <c:pt idx="630">
                  <c:v>2.8727999999999998E-9</c:v>
                </c:pt>
                <c:pt idx="631">
                  <c:v>2.8853E-9</c:v>
                </c:pt>
                <c:pt idx="632">
                  <c:v>2.8978000000000001E-9</c:v>
                </c:pt>
                <c:pt idx="633">
                  <c:v>2.9103000000000002E-9</c:v>
                </c:pt>
                <c:pt idx="634">
                  <c:v>2.9227999999999999E-9</c:v>
                </c:pt>
                <c:pt idx="635">
                  <c:v>2.9353E-9</c:v>
                </c:pt>
                <c:pt idx="636">
                  <c:v>2.9478000000000001E-9</c:v>
                </c:pt>
                <c:pt idx="637">
                  <c:v>2.9602999999999998E-9</c:v>
                </c:pt>
                <c:pt idx="638">
                  <c:v>2.9727999999999999E-9</c:v>
                </c:pt>
                <c:pt idx="639">
                  <c:v>2.9853E-9</c:v>
                </c:pt>
                <c:pt idx="640">
                  <c:v>2.9978000000000001E-9</c:v>
                </c:pt>
                <c:pt idx="641">
                  <c:v>3.0102999999999998E-9</c:v>
                </c:pt>
                <c:pt idx="642">
                  <c:v>3.0227999999999999E-9</c:v>
                </c:pt>
                <c:pt idx="643">
                  <c:v>3.0353000000000001E-9</c:v>
                </c:pt>
                <c:pt idx="644">
                  <c:v>3.0478000000000002E-9</c:v>
                </c:pt>
                <c:pt idx="645">
                  <c:v>3.0602999999999999E-9</c:v>
                </c:pt>
                <c:pt idx="646">
                  <c:v>3.0728E-9</c:v>
                </c:pt>
                <c:pt idx="647">
                  <c:v>3.0853000000000001E-9</c:v>
                </c:pt>
                <c:pt idx="648">
                  <c:v>3.0978000000000002E-9</c:v>
                </c:pt>
                <c:pt idx="649">
                  <c:v>3.1102999999999999E-9</c:v>
                </c:pt>
                <c:pt idx="650">
                  <c:v>3.1228E-9</c:v>
                </c:pt>
                <c:pt idx="651">
                  <c:v>3.1353000000000001E-9</c:v>
                </c:pt>
                <c:pt idx="652">
                  <c:v>3.1477999999999998E-9</c:v>
                </c:pt>
                <c:pt idx="653">
                  <c:v>3.1602999999999999E-9</c:v>
                </c:pt>
                <c:pt idx="654">
                  <c:v>3.1728E-9</c:v>
                </c:pt>
                <c:pt idx="655">
                  <c:v>3.1853000000000002E-9</c:v>
                </c:pt>
                <c:pt idx="656">
                  <c:v>3.1977999999999999E-9</c:v>
                </c:pt>
                <c:pt idx="657">
                  <c:v>3.2103E-9</c:v>
                </c:pt>
                <c:pt idx="658">
                  <c:v>3.2228000000000001E-9</c:v>
                </c:pt>
                <c:pt idx="659">
                  <c:v>3.2353000000000002E-9</c:v>
                </c:pt>
                <c:pt idx="660">
                  <c:v>3.2477999999999999E-9</c:v>
                </c:pt>
                <c:pt idx="661">
                  <c:v>3.2603E-9</c:v>
                </c:pt>
                <c:pt idx="662">
                  <c:v>3.2728000000000001E-9</c:v>
                </c:pt>
                <c:pt idx="663">
                  <c:v>3.2852999999999998E-9</c:v>
                </c:pt>
                <c:pt idx="664">
                  <c:v>3.2977999999999999E-9</c:v>
                </c:pt>
                <c:pt idx="665">
                  <c:v>3.3103E-9</c:v>
                </c:pt>
                <c:pt idx="666">
                  <c:v>3.3228000000000001E-9</c:v>
                </c:pt>
                <c:pt idx="667">
                  <c:v>3.3352999999999998E-9</c:v>
                </c:pt>
                <c:pt idx="668">
                  <c:v>3.3478E-9</c:v>
                </c:pt>
                <c:pt idx="669">
                  <c:v>3.3603000000000001E-9</c:v>
                </c:pt>
                <c:pt idx="670">
                  <c:v>3.3728000000000002E-9</c:v>
                </c:pt>
                <c:pt idx="671">
                  <c:v>3.3852999999999999E-9</c:v>
                </c:pt>
                <c:pt idx="672">
                  <c:v>3.3978E-9</c:v>
                </c:pt>
                <c:pt idx="673">
                  <c:v>3.4103000000000001E-9</c:v>
                </c:pt>
                <c:pt idx="674">
                  <c:v>3.4227999999999998E-9</c:v>
                </c:pt>
                <c:pt idx="675">
                  <c:v>3.4352999999999999E-9</c:v>
                </c:pt>
                <c:pt idx="676">
                  <c:v>3.4478E-9</c:v>
                </c:pt>
                <c:pt idx="677">
                  <c:v>3.4603000000000001E-9</c:v>
                </c:pt>
                <c:pt idx="678">
                  <c:v>3.4727999999999998E-9</c:v>
                </c:pt>
                <c:pt idx="679">
                  <c:v>3.4852999999999999E-9</c:v>
                </c:pt>
                <c:pt idx="680">
                  <c:v>3.4978000000000001E-9</c:v>
                </c:pt>
                <c:pt idx="681">
                  <c:v>3.5103000000000002E-9</c:v>
                </c:pt>
                <c:pt idx="682">
                  <c:v>3.5227999999999999E-9</c:v>
                </c:pt>
                <c:pt idx="683">
                  <c:v>3.5353E-9</c:v>
                </c:pt>
                <c:pt idx="684">
                  <c:v>3.5478000000000001E-9</c:v>
                </c:pt>
                <c:pt idx="685">
                  <c:v>3.5603000000000002E-9</c:v>
                </c:pt>
                <c:pt idx="686">
                  <c:v>3.5727999999999999E-9</c:v>
                </c:pt>
                <c:pt idx="687">
                  <c:v>3.5853E-9</c:v>
                </c:pt>
                <c:pt idx="688">
                  <c:v>3.5978000000000001E-9</c:v>
                </c:pt>
                <c:pt idx="689">
                  <c:v>3.6102999999999998E-9</c:v>
                </c:pt>
                <c:pt idx="690">
                  <c:v>3.6227999999999999E-9</c:v>
                </c:pt>
                <c:pt idx="691">
                  <c:v>3.6353000000000001E-9</c:v>
                </c:pt>
                <c:pt idx="692">
                  <c:v>3.6478000000000002E-9</c:v>
                </c:pt>
                <c:pt idx="693">
                  <c:v>3.6602999999999999E-9</c:v>
                </c:pt>
                <c:pt idx="694">
                  <c:v>3.6728E-9</c:v>
                </c:pt>
                <c:pt idx="695">
                  <c:v>3.6853000000000001E-9</c:v>
                </c:pt>
                <c:pt idx="696">
                  <c:v>3.6978000000000002E-9</c:v>
                </c:pt>
                <c:pt idx="697">
                  <c:v>3.7102999999999999E-9</c:v>
                </c:pt>
                <c:pt idx="698">
                  <c:v>3.7228E-9</c:v>
                </c:pt>
                <c:pt idx="699">
                  <c:v>3.7352999999999997E-9</c:v>
                </c:pt>
                <c:pt idx="700">
                  <c:v>3.7477999999999998E-9</c:v>
                </c:pt>
                <c:pt idx="701">
                  <c:v>3.7602999999999999E-9</c:v>
                </c:pt>
                <c:pt idx="702">
                  <c:v>3.7728E-9</c:v>
                </c:pt>
                <c:pt idx="703">
                  <c:v>3.7853000000000002E-9</c:v>
                </c:pt>
                <c:pt idx="704">
                  <c:v>3.7978000000000003E-9</c:v>
                </c:pt>
                <c:pt idx="705">
                  <c:v>3.8103000000000004E-9</c:v>
                </c:pt>
                <c:pt idx="706">
                  <c:v>3.8227999999999997E-9</c:v>
                </c:pt>
                <c:pt idx="707">
                  <c:v>3.8352999999999998E-9</c:v>
                </c:pt>
                <c:pt idx="708">
                  <c:v>3.8477999999999999E-9</c:v>
                </c:pt>
                <c:pt idx="709">
                  <c:v>3.8603E-9</c:v>
                </c:pt>
                <c:pt idx="710">
                  <c:v>3.8728000000000001E-9</c:v>
                </c:pt>
                <c:pt idx="711">
                  <c:v>3.8853000000000002E-9</c:v>
                </c:pt>
                <c:pt idx="712">
                  <c:v>3.8978000000000003E-9</c:v>
                </c:pt>
                <c:pt idx="713">
                  <c:v>3.9102999999999996E-9</c:v>
                </c:pt>
                <c:pt idx="714">
                  <c:v>3.9227999999999997E-9</c:v>
                </c:pt>
                <c:pt idx="715">
                  <c:v>3.9352999999999998E-9</c:v>
                </c:pt>
                <c:pt idx="716">
                  <c:v>3.9478E-9</c:v>
                </c:pt>
                <c:pt idx="717">
                  <c:v>3.9603000000000001E-9</c:v>
                </c:pt>
                <c:pt idx="718">
                  <c:v>3.9728000000000002E-9</c:v>
                </c:pt>
                <c:pt idx="719">
                  <c:v>3.9853000000000003E-9</c:v>
                </c:pt>
                <c:pt idx="720">
                  <c:v>3.9978000000000004E-9</c:v>
                </c:pt>
                <c:pt idx="721">
                  <c:v>4.0102999999999997E-9</c:v>
                </c:pt>
                <c:pt idx="722">
                  <c:v>4.0227999999999998E-9</c:v>
                </c:pt>
                <c:pt idx="723">
                  <c:v>4.0352999999999999E-9</c:v>
                </c:pt>
                <c:pt idx="724">
                  <c:v>4.0478E-9</c:v>
                </c:pt>
                <c:pt idx="725">
                  <c:v>4.0603000000000001E-9</c:v>
                </c:pt>
                <c:pt idx="726">
                  <c:v>4.0728000000000002E-9</c:v>
                </c:pt>
                <c:pt idx="727">
                  <c:v>4.0853000000000004E-9</c:v>
                </c:pt>
                <c:pt idx="728">
                  <c:v>4.0977999999999996E-9</c:v>
                </c:pt>
                <c:pt idx="729">
                  <c:v>4.1102999999999998E-9</c:v>
                </c:pt>
                <c:pt idx="730">
                  <c:v>4.1227999999999999E-9</c:v>
                </c:pt>
                <c:pt idx="731">
                  <c:v>4.1353E-9</c:v>
                </c:pt>
                <c:pt idx="732">
                  <c:v>4.1478000000000001E-9</c:v>
                </c:pt>
                <c:pt idx="733">
                  <c:v>4.1603000000000002E-9</c:v>
                </c:pt>
                <c:pt idx="734">
                  <c:v>4.1728000000000003E-9</c:v>
                </c:pt>
                <c:pt idx="735">
                  <c:v>4.1852999999999996E-9</c:v>
                </c:pt>
                <c:pt idx="736">
                  <c:v>4.1977999999999997E-9</c:v>
                </c:pt>
                <c:pt idx="737">
                  <c:v>4.2102999999999998E-9</c:v>
                </c:pt>
                <c:pt idx="738">
                  <c:v>4.2227999999999999E-9</c:v>
                </c:pt>
                <c:pt idx="739">
                  <c:v>4.2353E-9</c:v>
                </c:pt>
                <c:pt idx="740">
                  <c:v>4.2478000000000002E-9</c:v>
                </c:pt>
                <c:pt idx="741">
                  <c:v>4.2603000000000003E-9</c:v>
                </c:pt>
                <c:pt idx="742">
                  <c:v>4.2728000000000004E-9</c:v>
                </c:pt>
                <c:pt idx="743">
                  <c:v>4.2852999999999997E-9</c:v>
                </c:pt>
                <c:pt idx="744">
                  <c:v>4.2977999999999998E-9</c:v>
                </c:pt>
                <c:pt idx="745">
                  <c:v>4.3102999999999999E-9</c:v>
                </c:pt>
                <c:pt idx="746">
                  <c:v>4.3228E-9</c:v>
                </c:pt>
                <c:pt idx="747">
                  <c:v>4.3353000000000001E-9</c:v>
                </c:pt>
                <c:pt idx="748">
                  <c:v>4.3478000000000002E-9</c:v>
                </c:pt>
                <c:pt idx="749">
                  <c:v>4.3603000000000003E-9</c:v>
                </c:pt>
                <c:pt idx="750">
                  <c:v>4.3727999999999996E-9</c:v>
                </c:pt>
                <c:pt idx="751">
                  <c:v>4.3852999999999997E-9</c:v>
                </c:pt>
                <c:pt idx="752">
                  <c:v>4.3977999999999998E-9</c:v>
                </c:pt>
                <c:pt idx="753">
                  <c:v>4.4103E-9</c:v>
                </c:pt>
                <c:pt idx="754">
                  <c:v>4.4228000000000001E-9</c:v>
                </c:pt>
                <c:pt idx="755">
                  <c:v>4.4353000000000002E-9</c:v>
                </c:pt>
                <c:pt idx="756">
                  <c:v>4.4478000000000003E-9</c:v>
                </c:pt>
                <c:pt idx="757">
                  <c:v>4.4603000000000004E-9</c:v>
                </c:pt>
                <c:pt idx="758">
                  <c:v>4.4727999999999997E-9</c:v>
                </c:pt>
                <c:pt idx="759">
                  <c:v>4.4852999999999998E-9</c:v>
                </c:pt>
                <c:pt idx="760">
                  <c:v>4.4977999999999999E-9</c:v>
                </c:pt>
                <c:pt idx="761">
                  <c:v>4.5103E-9</c:v>
                </c:pt>
                <c:pt idx="762">
                  <c:v>4.5228000000000001E-9</c:v>
                </c:pt>
                <c:pt idx="763">
                  <c:v>4.5353000000000003E-9</c:v>
                </c:pt>
                <c:pt idx="764">
                  <c:v>4.5478000000000004E-9</c:v>
                </c:pt>
                <c:pt idx="765">
                  <c:v>4.5602999999999996E-9</c:v>
                </c:pt>
                <c:pt idx="766">
                  <c:v>4.5727999999999998E-9</c:v>
                </c:pt>
                <c:pt idx="767">
                  <c:v>4.5852999999999999E-9</c:v>
                </c:pt>
                <c:pt idx="768">
                  <c:v>4.5978E-9</c:v>
                </c:pt>
                <c:pt idx="769">
                  <c:v>4.6103000000000001E-9</c:v>
                </c:pt>
                <c:pt idx="770">
                  <c:v>4.6228000000000002E-9</c:v>
                </c:pt>
                <c:pt idx="771">
                  <c:v>4.6353000000000003E-9</c:v>
                </c:pt>
                <c:pt idx="772">
                  <c:v>4.6477999999999996E-9</c:v>
                </c:pt>
                <c:pt idx="773">
                  <c:v>4.6602999999999997E-9</c:v>
                </c:pt>
                <c:pt idx="774">
                  <c:v>4.6727999999999998E-9</c:v>
                </c:pt>
                <c:pt idx="775">
                  <c:v>4.6852999999999999E-9</c:v>
                </c:pt>
                <c:pt idx="776">
                  <c:v>4.6978000000000001E-9</c:v>
                </c:pt>
                <c:pt idx="777">
                  <c:v>4.7103000000000002E-9</c:v>
                </c:pt>
                <c:pt idx="778">
                  <c:v>4.7228000000000003E-9</c:v>
                </c:pt>
                <c:pt idx="779">
                  <c:v>4.7353000000000004E-9</c:v>
                </c:pt>
                <c:pt idx="780">
                  <c:v>4.7477999999999997E-9</c:v>
                </c:pt>
                <c:pt idx="781">
                  <c:v>4.7602999999999998E-9</c:v>
                </c:pt>
                <c:pt idx="782">
                  <c:v>4.7727999999999999E-9</c:v>
                </c:pt>
                <c:pt idx="783">
                  <c:v>4.7853E-9</c:v>
                </c:pt>
                <c:pt idx="784">
                  <c:v>4.7978000000000001E-9</c:v>
                </c:pt>
                <c:pt idx="785">
                  <c:v>4.8103000000000002E-9</c:v>
                </c:pt>
                <c:pt idx="786">
                  <c:v>4.8228000000000003E-9</c:v>
                </c:pt>
                <c:pt idx="787">
                  <c:v>4.8352999999999996E-9</c:v>
                </c:pt>
                <c:pt idx="788">
                  <c:v>4.8477999999999997E-9</c:v>
                </c:pt>
                <c:pt idx="789">
                  <c:v>4.8602999999999999E-9</c:v>
                </c:pt>
                <c:pt idx="790">
                  <c:v>4.8728E-9</c:v>
                </c:pt>
                <c:pt idx="791">
                  <c:v>4.8853000000000001E-9</c:v>
                </c:pt>
                <c:pt idx="792">
                  <c:v>4.8978000000000002E-9</c:v>
                </c:pt>
                <c:pt idx="793">
                  <c:v>4.9103000000000003E-9</c:v>
                </c:pt>
                <c:pt idx="794">
                  <c:v>4.9228000000000004E-9</c:v>
                </c:pt>
                <c:pt idx="795">
                  <c:v>4.9352999999999997E-9</c:v>
                </c:pt>
                <c:pt idx="796">
                  <c:v>4.9477999999999998E-9</c:v>
                </c:pt>
                <c:pt idx="797">
                  <c:v>4.9602999999999999E-9</c:v>
                </c:pt>
                <c:pt idx="798">
                  <c:v>4.9728E-9</c:v>
                </c:pt>
                <c:pt idx="799">
                  <c:v>4.9853000000000001E-9</c:v>
                </c:pt>
                <c:pt idx="800">
                  <c:v>4.9978000000000003E-9</c:v>
                </c:pt>
                <c:pt idx="801">
                  <c:v>5.0103000000000004E-9</c:v>
                </c:pt>
              </c:numCache>
            </c:numRef>
          </c:xVal>
          <c:yVal>
            <c:numRef>
              <c:f>'T4009'!$C$1:$C$802</c:f>
              <c:numCache>
                <c:formatCode>0.00E+00</c:formatCode>
                <c:ptCount val="802"/>
                <c:pt idx="0">
                  <c:v>2.5300000000000001E-3</c:v>
                </c:pt>
                <c:pt idx="1">
                  <c:v>2.5600000000000002E-3</c:v>
                </c:pt>
                <c:pt idx="2">
                  <c:v>2.64E-3</c:v>
                </c:pt>
                <c:pt idx="3">
                  <c:v>2.66E-3</c:v>
                </c:pt>
                <c:pt idx="4">
                  <c:v>2.6900000000000001E-3</c:v>
                </c:pt>
                <c:pt idx="5">
                  <c:v>2.7100000000000002E-3</c:v>
                </c:pt>
                <c:pt idx="6">
                  <c:v>2.7399999999999998E-3</c:v>
                </c:pt>
                <c:pt idx="7">
                  <c:v>2.7399999999999998E-3</c:v>
                </c:pt>
                <c:pt idx="8">
                  <c:v>2.66E-3</c:v>
                </c:pt>
                <c:pt idx="9">
                  <c:v>2.5799999999999998E-3</c:v>
                </c:pt>
                <c:pt idx="10">
                  <c:v>2.5300000000000001E-3</c:v>
                </c:pt>
                <c:pt idx="11">
                  <c:v>2.4199999999999998E-3</c:v>
                </c:pt>
                <c:pt idx="12">
                  <c:v>2.3500000000000001E-3</c:v>
                </c:pt>
                <c:pt idx="13">
                  <c:v>2.1900000000000001E-3</c:v>
                </c:pt>
                <c:pt idx="14">
                  <c:v>2.0600000000000002E-3</c:v>
                </c:pt>
                <c:pt idx="15">
                  <c:v>1.9E-3</c:v>
                </c:pt>
                <c:pt idx="16">
                  <c:v>1.74E-3</c:v>
                </c:pt>
                <c:pt idx="17">
                  <c:v>1.5299999999999999E-3</c:v>
                </c:pt>
                <c:pt idx="18">
                  <c:v>1.4E-3</c:v>
                </c:pt>
                <c:pt idx="19">
                  <c:v>1.1900000000000001E-3</c:v>
                </c:pt>
                <c:pt idx="20">
                  <c:v>1E-3</c:v>
                </c:pt>
                <c:pt idx="21">
                  <c:v>7.6000000000000004E-4</c:v>
                </c:pt>
                <c:pt idx="22">
                  <c:v>6.3000000000000003E-4</c:v>
                </c:pt>
                <c:pt idx="23">
                  <c:v>4.4999999999999999E-4</c:v>
                </c:pt>
                <c:pt idx="24">
                  <c:v>2.9E-4</c:v>
                </c:pt>
                <c:pt idx="25">
                  <c:v>1.1E-4</c:v>
                </c:pt>
                <c:pt idx="26">
                  <c:v>0</c:v>
                </c:pt>
                <c:pt idx="27">
                  <c:v>-1.6000000000000001E-4</c:v>
                </c:pt>
                <c:pt idx="28">
                  <c:v>-2.1000000000000001E-4</c:v>
                </c:pt>
                <c:pt idx="29">
                  <c:v>-3.4000000000000002E-4</c:v>
                </c:pt>
                <c:pt idx="30">
                  <c:v>-3.8999999999999999E-4</c:v>
                </c:pt>
                <c:pt idx="31">
                  <c:v>-3.8999999999999999E-4</c:v>
                </c:pt>
                <c:pt idx="32">
                  <c:v>-3.8999999999999999E-4</c:v>
                </c:pt>
                <c:pt idx="33">
                  <c:v>-4.4999999999999999E-4</c:v>
                </c:pt>
                <c:pt idx="34">
                  <c:v>-3.8999999999999999E-4</c:v>
                </c:pt>
                <c:pt idx="35">
                  <c:v>-3.4000000000000002E-4</c:v>
                </c:pt>
                <c:pt idx="36">
                  <c:v>-3.2000000000000003E-4</c:v>
                </c:pt>
                <c:pt idx="37">
                  <c:v>-2.1000000000000001E-4</c:v>
                </c:pt>
                <c:pt idx="38">
                  <c:v>-1.2999999999999999E-4</c:v>
                </c:pt>
                <c:pt idx="39">
                  <c:v>-3.0000000000000001E-5</c:v>
                </c:pt>
                <c:pt idx="40">
                  <c:v>1.1E-4</c:v>
                </c:pt>
                <c:pt idx="41">
                  <c:v>2.4000000000000001E-4</c:v>
                </c:pt>
                <c:pt idx="42">
                  <c:v>3.6999999999999999E-4</c:v>
                </c:pt>
                <c:pt idx="43">
                  <c:v>4.8000000000000001E-4</c:v>
                </c:pt>
                <c:pt idx="44">
                  <c:v>6.0999999999999997E-4</c:v>
                </c:pt>
                <c:pt idx="45">
                  <c:v>6.8999999999999997E-4</c:v>
                </c:pt>
                <c:pt idx="46">
                  <c:v>8.1999999999999998E-4</c:v>
                </c:pt>
                <c:pt idx="47">
                  <c:v>9.2000000000000003E-4</c:v>
                </c:pt>
                <c:pt idx="48">
                  <c:v>1.0300000000000001E-3</c:v>
                </c:pt>
                <c:pt idx="49">
                  <c:v>1.0300000000000001E-3</c:v>
                </c:pt>
                <c:pt idx="50">
                  <c:v>1.1100000000000001E-3</c:v>
                </c:pt>
                <c:pt idx="51">
                  <c:v>1.1100000000000001E-3</c:v>
                </c:pt>
                <c:pt idx="52">
                  <c:v>1.1299999999999999E-3</c:v>
                </c:pt>
                <c:pt idx="53">
                  <c:v>1.1100000000000001E-3</c:v>
                </c:pt>
                <c:pt idx="54">
                  <c:v>1.08E-3</c:v>
                </c:pt>
                <c:pt idx="55">
                  <c:v>1.0300000000000001E-3</c:v>
                </c:pt>
                <c:pt idx="56">
                  <c:v>9.7999999999999997E-4</c:v>
                </c:pt>
                <c:pt idx="57">
                  <c:v>8.9999999999999998E-4</c:v>
                </c:pt>
                <c:pt idx="58">
                  <c:v>7.3999999999999999E-4</c:v>
                </c:pt>
                <c:pt idx="59">
                  <c:v>6.6E-4</c:v>
                </c:pt>
                <c:pt idx="60">
                  <c:v>5.5000000000000003E-4</c:v>
                </c:pt>
                <c:pt idx="61">
                  <c:v>4.2000000000000002E-4</c:v>
                </c:pt>
                <c:pt idx="62">
                  <c:v>2.4000000000000001E-4</c:v>
                </c:pt>
                <c:pt idx="63">
                  <c:v>8.0000000000000007E-5</c:v>
                </c:pt>
                <c:pt idx="64">
                  <c:v>-5.0000000000000002E-5</c:v>
                </c:pt>
                <c:pt idx="65">
                  <c:v>-1.6000000000000001E-4</c:v>
                </c:pt>
                <c:pt idx="66">
                  <c:v>-3.2000000000000003E-4</c:v>
                </c:pt>
                <c:pt idx="67">
                  <c:v>-4.6999999999999999E-4</c:v>
                </c:pt>
                <c:pt idx="68">
                  <c:v>-5.5000000000000003E-4</c:v>
                </c:pt>
                <c:pt idx="69">
                  <c:v>-6.6E-4</c:v>
                </c:pt>
                <c:pt idx="70">
                  <c:v>-7.1000000000000002E-4</c:v>
                </c:pt>
                <c:pt idx="71">
                  <c:v>-7.6000000000000004E-4</c:v>
                </c:pt>
                <c:pt idx="72">
                  <c:v>-8.1999999999999998E-4</c:v>
                </c:pt>
                <c:pt idx="73">
                  <c:v>-7.9000000000000001E-4</c:v>
                </c:pt>
                <c:pt idx="74">
                  <c:v>-7.9000000000000001E-4</c:v>
                </c:pt>
                <c:pt idx="75">
                  <c:v>-7.6000000000000004E-4</c:v>
                </c:pt>
                <c:pt idx="76">
                  <c:v>-6.6E-4</c:v>
                </c:pt>
                <c:pt idx="77">
                  <c:v>-6.0999999999999997E-4</c:v>
                </c:pt>
                <c:pt idx="78">
                  <c:v>-5.0000000000000001E-4</c:v>
                </c:pt>
                <c:pt idx="79">
                  <c:v>-3.6999999999999999E-4</c:v>
                </c:pt>
                <c:pt idx="80">
                  <c:v>-2.9E-4</c:v>
                </c:pt>
                <c:pt idx="81">
                  <c:v>-8.0000000000000007E-5</c:v>
                </c:pt>
                <c:pt idx="82">
                  <c:v>8.0000000000000007E-5</c:v>
                </c:pt>
                <c:pt idx="83">
                  <c:v>2.1000000000000001E-4</c:v>
                </c:pt>
                <c:pt idx="84">
                  <c:v>4.0000000000000002E-4</c:v>
                </c:pt>
                <c:pt idx="85">
                  <c:v>6.0999999999999997E-4</c:v>
                </c:pt>
                <c:pt idx="86">
                  <c:v>7.3999999999999999E-4</c:v>
                </c:pt>
                <c:pt idx="87">
                  <c:v>9.5E-4</c:v>
                </c:pt>
                <c:pt idx="88">
                  <c:v>1.1299999999999999E-3</c:v>
                </c:pt>
                <c:pt idx="89">
                  <c:v>1.2700000000000001E-3</c:v>
                </c:pt>
                <c:pt idx="90">
                  <c:v>1.3699999999999999E-3</c:v>
                </c:pt>
                <c:pt idx="91">
                  <c:v>1.5E-3</c:v>
                </c:pt>
                <c:pt idx="92">
                  <c:v>1.6299999999999999E-3</c:v>
                </c:pt>
                <c:pt idx="93">
                  <c:v>1.74E-3</c:v>
                </c:pt>
                <c:pt idx="94">
                  <c:v>1.8699999999999999E-3</c:v>
                </c:pt>
                <c:pt idx="95">
                  <c:v>1.9E-3</c:v>
                </c:pt>
                <c:pt idx="96">
                  <c:v>1.92E-3</c:v>
                </c:pt>
                <c:pt idx="97">
                  <c:v>1.9499999999999999E-3</c:v>
                </c:pt>
                <c:pt idx="98">
                  <c:v>1.9499999999999999E-3</c:v>
                </c:pt>
                <c:pt idx="99">
                  <c:v>1.9499999999999999E-3</c:v>
                </c:pt>
                <c:pt idx="100">
                  <c:v>1.9E-3</c:v>
                </c:pt>
                <c:pt idx="101">
                  <c:v>1.8500000000000001E-3</c:v>
                </c:pt>
                <c:pt idx="102">
                  <c:v>1.82E-3</c:v>
                </c:pt>
                <c:pt idx="103">
                  <c:v>1.74E-3</c:v>
                </c:pt>
                <c:pt idx="104">
                  <c:v>1.6299999999999999E-3</c:v>
                </c:pt>
                <c:pt idx="105">
                  <c:v>1.58E-3</c:v>
                </c:pt>
                <c:pt idx="106">
                  <c:v>1.48E-3</c:v>
                </c:pt>
                <c:pt idx="107">
                  <c:v>1.3699999999999999E-3</c:v>
                </c:pt>
                <c:pt idx="108">
                  <c:v>1.2899999999999999E-3</c:v>
                </c:pt>
                <c:pt idx="109">
                  <c:v>1.16E-3</c:v>
                </c:pt>
                <c:pt idx="110">
                  <c:v>1.1100000000000001E-3</c:v>
                </c:pt>
                <c:pt idx="111">
                  <c:v>1E-3</c:v>
                </c:pt>
                <c:pt idx="112">
                  <c:v>9.2000000000000003E-4</c:v>
                </c:pt>
                <c:pt idx="113">
                  <c:v>8.1999999999999998E-4</c:v>
                </c:pt>
                <c:pt idx="114">
                  <c:v>7.9000000000000001E-4</c:v>
                </c:pt>
                <c:pt idx="115">
                  <c:v>7.1000000000000002E-4</c:v>
                </c:pt>
                <c:pt idx="116">
                  <c:v>6.6E-4</c:v>
                </c:pt>
                <c:pt idx="117">
                  <c:v>6.3000000000000003E-4</c:v>
                </c:pt>
                <c:pt idx="118">
                  <c:v>6.0999999999999997E-4</c:v>
                </c:pt>
                <c:pt idx="119">
                  <c:v>6.0999999999999997E-4</c:v>
                </c:pt>
                <c:pt idx="120">
                  <c:v>5.8E-4</c:v>
                </c:pt>
                <c:pt idx="121">
                  <c:v>6.0999999999999997E-4</c:v>
                </c:pt>
                <c:pt idx="122">
                  <c:v>5.8E-4</c:v>
                </c:pt>
                <c:pt idx="123">
                  <c:v>6.6E-4</c:v>
                </c:pt>
                <c:pt idx="124">
                  <c:v>6.8999999999999997E-4</c:v>
                </c:pt>
                <c:pt idx="125">
                  <c:v>6.8999999999999997E-4</c:v>
                </c:pt>
                <c:pt idx="126">
                  <c:v>7.1000000000000002E-4</c:v>
                </c:pt>
                <c:pt idx="127">
                  <c:v>7.6000000000000004E-4</c:v>
                </c:pt>
                <c:pt idx="128">
                  <c:v>7.6000000000000004E-4</c:v>
                </c:pt>
                <c:pt idx="129">
                  <c:v>8.1999999999999998E-4</c:v>
                </c:pt>
                <c:pt idx="130">
                  <c:v>7.9000000000000001E-4</c:v>
                </c:pt>
                <c:pt idx="131">
                  <c:v>8.4000000000000003E-4</c:v>
                </c:pt>
                <c:pt idx="132">
                  <c:v>8.9999999999999998E-4</c:v>
                </c:pt>
                <c:pt idx="133">
                  <c:v>8.9999999999999998E-4</c:v>
                </c:pt>
                <c:pt idx="134">
                  <c:v>9.2000000000000003E-4</c:v>
                </c:pt>
                <c:pt idx="135">
                  <c:v>9.2000000000000003E-4</c:v>
                </c:pt>
                <c:pt idx="136">
                  <c:v>8.7000000000000001E-4</c:v>
                </c:pt>
                <c:pt idx="137">
                  <c:v>8.9999999999999998E-4</c:v>
                </c:pt>
                <c:pt idx="138">
                  <c:v>8.9999999999999998E-4</c:v>
                </c:pt>
                <c:pt idx="139">
                  <c:v>9.2000000000000003E-4</c:v>
                </c:pt>
                <c:pt idx="140">
                  <c:v>8.9999999999999998E-4</c:v>
                </c:pt>
                <c:pt idx="141">
                  <c:v>8.7000000000000001E-4</c:v>
                </c:pt>
                <c:pt idx="142">
                  <c:v>8.4000000000000003E-4</c:v>
                </c:pt>
                <c:pt idx="143">
                  <c:v>8.4000000000000003E-4</c:v>
                </c:pt>
                <c:pt idx="144">
                  <c:v>8.4000000000000003E-4</c:v>
                </c:pt>
                <c:pt idx="145">
                  <c:v>8.4000000000000003E-4</c:v>
                </c:pt>
                <c:pt idx="146">
                  <c:v>8.1999999999999998E-4</c:v>
                </c:pt>
                <c:pt idx="147">
                  <c:v>7.9000000000000001E-4</c:v>
                </c:pt>
                <c:pt idx="148">
                  <c:v>8.1999999999999998E-4</c:v>
                </c:pt>
                <c:pt idx="149">
                  <c:v>8.4000000000000003E-4</c:v>
                </c:pt>
                <c:pt idx="150">
                  <c:v>8.7000000000000001E-4</c:v>
                </c:pt>
                <c:pt idx="151">
                  <c:v>8.9999999999999998E-4</c:v>
                </c:pt>
                <c:pt idx="152">
                  <c:v>9.7999999999999997E-4</c:v>
                </c:pt>
                <c:pt idx="153">
                  <c:v>1.0499999999999999E-3</c:v>
                </c:pt>
                <c:pt idx="154">
                  <c:v>1.08E-3</c:v>
                </c:pt>
                <c:pt idx="155">
                  <c:v>1.16E-3</c:v>
                </c:pt>
                <c:pt idx="156">
                  <c:v>1.2700000000000001E-3</c:v>
                </c:pt>
                <c:pt idx="157">
                  <c:v>1.4E-3</c:v>
                </c:pt>
                <c:pt idx="158">
                  <c:v>1.5299999999999999E-3</c:v>
                </c:pt>
                <c:pt idx="159">
                  <c:v>1.6100000000000001E-3</c:v>
                </c:pt>
                <c:pt idx="160">
                  <c:v>1.82E-3</c:v>
                </c:pt>
                <c:pt idx="161">
                  <c:v>1.9E-3</c:v>
                </c:pt>
                <c:pt idx="162">
                  <c:v>2.0600000000000002E-3</c:v>
                </c:pt>
                <c:pt idx="163">
                  <c:v>2.16E-3</c:v>
                </c:pt>
                <c:pt idx="164">
                  <c:v>2.3500000000000001E-3</c:v>
                </c:pt>
                <c:pt idx="165">
                  <c:v>2.48E-3</c:v>
                </c:pt>
                <c:pt idx="166">
                  <c:v>2.66E-3</c:v>
                </c:pt>
                <c:pt idx="167">
                  <c:v>2.7899999999999999E-3</c:v>
                </c:pt>
                <c:pt idx="168">
                  <c:v>2.9499999999999999E-3</c:v>
                </c:pt>
                <c:pt idx="169">
                  <c:v>3.0000000000000001E-3</c:v>
                </c:pt>
                <c:pt idx="170">
                  <c:v>3.1099999999999999E-3</c:v>
                </c:pt>
                <c:pt idx="171">
                  <c:v>3.2200000000000002E-3</c:v>
                </c:pt>
                <c:pt idx="172">
                  <c:v>3.2699999999999999E-3</c:v>
                </c:pt>
                <c:pt idx="173">
                  <c:v>3.32E-3</c:v>
                </c:pt>
                <c:pt idx="174">
                  <c:v>3.32E-3</c:v>
                </c:pt>
                <c:pt idx="175">
                  <c:v>3.2399999999999998E-3</c:v>
                </c:pt>
                <c:pt idx="176">
                  <c:v>3.2399999999999998E-3</c:v>
                </c:pt>
                <c:pt idx="177">
                  <c:v>3.2200000000000002E-3</c:v>
                </c:pt>
                <c:pt idx="178">
                  <c:v>3.14E-3</c:v>
                </c:pt>
                <c:pt idx="179">
                  <c:v>3.0599999999999998E-3</c:v>
                </c:pt>
                <c:pt idx="180">
                  <c:v>2.98E-3</c:v>
                </c:pt>
                <c:pt idx="181">
                  <c:v>2.82E-3</c:v>
                </c:pt>
                <c:pt idx="182">
                  <c:v>2.7100000000000002E-3</c:v>
                </c:pt>
                <c:pt idx="183">
                  <c:v>2.5300000000000001E-3</c:v>
                </c:pt>
                <c:pt idx="184">
                  <c:v>2.3500000000000001E-3</c:v>
                </c:pt>
                <c:pt idx="185">
                  <c:v>2.1299999999999999E-3</c:v>
                </c:pt>
                <c:pt idx="186">
                  <c:v>1.9E-3</c:v>
                </c:pt>
                <c:pt idx="187">
                  <c:v>1.66E-3</c:v>
                </c:pt>
                <c:pt idx="188">
                  <c:v>1.34E-3</c:v>
                </c:pt>
                <c:pt idx="189">
                  <c:v>1.08E-3</c:v>
                </c:pt>
                <c:pt idx="190">
                  <c:v>7.9000000000000001E-4</c:v>
                </c:pt>
                <c:pt idx="191">
                  <c:v>4.4999999999999999E-4</c:v>
                </c:pt>
                <c:pt idx="192">
                  <c:v>1.6000000000000001E-4</c:v>
                </c:pt>
                <c:pt idx="193">
                  <c:v>-1.2999999999999999E-4</c:v>
                </c:pt>
                <c:pt idx="194">
                  <c:v>-4.2000000000000002E-4</c:v>
                </c:pt>
                <c:pt idx="195">
                  <c:v>-6.6E-4</c:v>
                </c:pt>
                <c:pt idx="196">
                  <c:v>-8.4000000000000003E-4</c:v>
                </c:pt>
                <c:pt idx="197">
                  <c:v>-1E-3</c:v>
                </c:pt>
                <c:pt idx="198">
                  <c:v>-1.16E-3</c:v>
                </c:pt>
                <c:pt idx="199">
                  <c:v>-1.2600000000000001E-3</c:v>
                </c:pt>
                <c:pt idx="200">
                  <c:v>-1.4E-3</c:v>
                </c:pt>
                <c:pt idx="201">
                  <c:v>-1.5299999999999999E-3</c:v>
                </c:pt>
                <c:pt idx="202">
                  <c:v>-1.58E-3</c:v>
                </c:pt>
                <c:pt idx="203">
                  <c:v>-1.74E-3</c:v>
                </c:pt>
                <c:pt idx="204">
                  <c:v>-1.7600000000000001E-3</c:v>
                </c:pt>
                <c:pt idx="205">
                  <c:v>-1.82E-3</c:v>
                </c:pt>
                <c:pt idx="206">
                  <c:v>-1.8400000000000001E-3</c:v>
                </c:pt>
                <c:pt idx="207">
                  <c:v>-1.8699999999999999E-3</c:v>
                </c:pt>
                <c:pt idx="208">
                  <c:v>-1.8400000000000001E-3</c:v>
                </c:pt>
                <c:pt idx="209">
                  <c:v>-1.8699999999999999E-3</c:v>
                </c:pt>
                <c:pt idx="210">
                  <c:v>-1.6900000000000001E-3</c:v>
                </c:pt>
                <c:pt idx="211">
                  <c:v>-1.5E-3</c:v>
                </c:pt>
                <c:pt idx="212">
                  <c:v>-1.2899999999999999E-3</c:v>
                </c:pt>
                <c:pt idx="213">
                  <c:v>-1.0300000000000001E-3</c:v>
                </c:pt>
                <c:pt idx="214">
                  <c:v>-7.3999999999999999E-4</c:v>
                </c:pt>
                <c:pt idx="215">
                  <c:v>-5.0000000000000001E-4</c:v>
                </c:pt>
                <c:pt idx="216">
                  <c:v>-2.4000000000000001E-4</c:v>
                </c:pt>
                <c:pt idx="217">
                  <c:v>8.0000000000000007E-5</c:v>
                </c:pt>
                <c:pt idx="218">
                  <c:v>2.9E-4</c:v>
                </c:pt>
                <c:pt idx="219">
                  <c:v>5.0000000000000001E-4</c:v>
                </c:pt>
                <c:pt idx="220">
                  <c:v>7.3999999999999999E-4</c:v>
                </c:pt>
                <c:pt idx="221">
                  <c:v>9.2000000000000003E-4</c:v>
                </c:pt>
                <c:pt idx="222">
                  <c:v>1.08E-3</c:v>
                </c:pt>
                <c:pt idx="223">
                  <c:v>1.32E-3</c:v>
                </c:pt>
                <c:pt idx="224">
                  <c:v>1.42E-3</c:v>
                </c:pt>
                <c:pt idx="225">
                  <c:v>1.5E-3</c:v>
                </c:pt>
                <c:pt idx="226">
                  <c:v>1.66E-3</c:v>
                </c:pt>
                <c:pt idx="227">
                  <c:v>1.8500000000000001E-3</c:v>
                </c:pt>
                <c:pt idx="228">
                  <c:v>2E-3</c:v>
                </c:pt>
                <c:pt idx="229">
                  <c:v>2.2100000000000002E-3</c:v>
                </c:pt>
                <c:pt idx="230">
                  <c:v>2.3700000000000001E-3</c:v>
                </c:pt>
                <c:pt idx="231">
                  <c:v>2.48E-3</c:v>
                </c:pt>
                <c:pt idx="232">
                  <c:v>2.64E-3</c:v>
                </c:pt>
                <c:pt idx="233">
                  <c:v>2.6900000000000001E-3</c:v>
                </c:pt>
                <c:pt idx="234">
                  <c:v>2.7100000000000002E-3</c:v>
                </c:pt>
                <c:pt idx="235">
                  <c:v>2.6900000000000001E-3</c:v>
                </c:pt>
                <c:pt idx="236">
                  <c:v>2.7100000000000002E-3</c:v>
                </c:pt>
                <c:pt idx="237">
                  <c:v>2.66E-3</c:v>
                </c:pt>
                <c:pt idx="238">
                  <c:v>2.5600000000000002E-3</c:v>
                </c:pt>
                <c:pt idx="239">
                  <c:v>2.5300000000000001E-3</c:v>
                </c:pt>
                <c:pt idx="240">
                  <c:v>2.4199999999999998E-3</c:v>
                </c:pt>
                <c:pt idx="241">
                  <c:v>2.3700000000000001E-3</c:v>
                </c:pt>
                <c:pt idx="242">
                  <c:v>2.2699999999999999E-3</c:v>
                </c:pt>
                <c:pt idx="243">
                  <c:v>2.2100000000000002E-3</c:v>
                </c:pt>
                <c:pt idx="244">
                  <c:v>2.1900000000000001E-3</c:v>
                </c:pt>
                <c:pt idx="245">
                  <c:v>2.1299999999999999E-3</c:v>
                </c:pt>
                <c:pt idx="246">
                  <c:v>2.1099999999999999E-3</c:v>
                </c:pt>
                <c:pt idx="247">
                  <c:v>2.0300000000000001E-3</c:v>
                </c:pt>
                <c:pt idx="248">
                  <c:v>1.98E-3</c:v>
                </c:pt>
                <c:pt idx="249">
                  <c:v>1.98E-3</c:v>
                </c:pt>
                <c:pt idx="250">
                  <c:v>1.9499999999999999E-3</c:v>
                </c:pt>
                <c:pt idx="251">
                  <c:v>1.8699999999999999E-3</c:v>
                </c:pt>
                <c:pt idx="252">
                  <c:v>1.8699999999999999E-3</c:v>
                </c:pt>
                <c:pt idx="253">
                  <c:v>1.7899999999999999E-3</c:v>
                </c:pt>
                <c:pt idx="254">
                  <c:v>1.82E-3</c:v>
                </c:pt>
                <c:pt idx="255">
                  <c:v>1.82E-3</c:v>
                </c:pt>
                <c:pt idx="256">
                  <c:v>1.8699999999999999E-3</c:v>
                </c:pt>
                <c:pt idx="257">
                  <c:v>1.9E-3</c:v>
                </c:pt>
                <c:pt idx="258">
                  <c:v>1.9E-3</c:v>
                </c:pt>
                <c:pt idx="259">
                  <c:v>1.9E-3</c:v>
                </c:pt>
                <c:pt idx="260">
                  <c:v>1.82E-3</c:v>
                </c:pt>
                <c:pt idx="261">
                  <c:v>1.7899999999999999E-3</c:v>
                </c:pt>
                <c:pt idx="262">
                  <c:v>1.7899999999999999E-3</c:v>
                </c:pt>
                <c:pt idx="263">
                  <c:v>1.7099999999999999E-3</c:v>
                </c:pt>
                <c:pt idx="264">
                  <c:v>1.7099999999999999E-3</c:v>
                </c:pt>
                <c:pt idx="265">
                  <c:v>1.74E-3</c:v>
                </c:pt>
                <c:pt idx="266">
                  <c:v>1.7899999999999999E-3</c:v>
                </c:pt>
                <c:pt idx="267">
                  <c:v>1.7899999999999999E-3</c:v>
                </c:pt>
                <c:pt idx="268">
                  <c:v>1.8699999999999999E-3</c:v>
                </c:pt>
                <c:pt idx="269">
                  <c:v>1.9499999999999999E-3</c:v>
                </c:pt>
                <c:pt idx="270">
                  <c:v>2.0799999999999998E-3</c:v>
                </c:pt>
                <c:pt idx="271">
                  <c:v>2.32E-3</c:v>
                </c:pt>
                <c:pt idx="272">
                  <c:v>2.5799999999999998E-3</c:v>
                </c:pt>
                <c:pt idx="273">
                  <c:v>2.8500000000000001E-3</c:v>
                </c:pt>
                <c:pt idx="274">
                  <c:v>3.0300000000000001E-3</c:v>
                </c:pt>
                <c:pt idx="275">
                  <c:v>3.1900000000000001E-3</c:v>
                </c:pt>
                <c:pt idx="276">
                  <c:v>3.3500000000000001E-3</c:v>
                </c:pt>
                <c:pt idx="277">
                  <c:v>3.5000000000000001E-3</c:v>
                </c:pt>
                <c:pt idx="278">
                  <c:v>3.6900000000000001E-3</c:v>
                </c:pt>
                <c:pt idx="279">
                  <c:v>4.0299999999999997E-3</c:v>
                </c:pt>
                <c:pt idx="280">
                  <c:v>4.4000000000000003E-3</c:v>
                </c:pt>
                <c:pt idx="281">
                  <c:v>4.8700000000000002E-3</c:v>
                </c:pt>
                <c:pt idx="282">
                  <c:v>5.45E-3</c:v>
                </c:pt>
                <c:pt idx="283">
                  <c:v>6.0899999999999999E-3</c:v>
                </c:pt>
                <c:pt idx="284">
                  <c:v>6.8199999999999997E-3</c:v>
                </c:pt>
                <c:pt idx="285">
                  <c:v>7.6699999999999997E-3</c:v>
                </c:pt>
                <c:pt idx="286">
                  <c:v>8.6700000000000006E-3</c:v>
                </c:pt>
                <c:pt idx="287">
                  <c:v>9.7999999999999997E-3</c:v>
                </c:pt>
                <c:pt idx="288">
                  <c:v>1.112E-2</c:v>
                </c:pt>
                <c:pt idx="289">
                  <c:v>1.2460000000000001E-2</c:v>
                </c:pt>
                <c:pt idx="290">
                  <c:v>1.3780000000000001E-2</c:v>
                </c:pt>
                <c:pt idx="291">
                  <c:v>1.5100000000000001E-2</c:v>
                </c:pt>
                <c:pt idx="292">
                  <c:v>1.644E-2</c:v>
                </c:pt>
                <c:pt idx="293">
                  <c:v>1.7840000000000002E-2</c:v>
                </c:pt>
                <c:pt idx="294">
                  <c:v>1.9390000000000001E-2</c:v>
                </c:pt>
                <c:pt idx="295">
                  <c:v>2.1049999999999999E-2</c:v>
                </c:pt>
                <c:pt idx="296">
                  <c:v>2.29E-2</c:v>
                </c:pt>
                <c:pt idx="297">
                  <c:v>2.4819999999999998E-2</c:v>
                </c:pt>
                <c:pt idx="298">
                  <c:v>2.6929999999999999E-2</c:v>
                </c:pt>
                <c:pt idx="299">
                  <c:v>2.9090000000000001E-2</c:v>
                </c:pt>
                <c:pt idx="300">
                  <c:v>3.1379999999999998E-2</c:v>
                </c:pt>
                <c:pt idx="301">
                  <c:v>3.3829999999999999E-2</c:v>
                </c:pt>
                <c:pt idx="302">
                  <c:v>3.6409999999999998E-2</c:v>
                </c:pt>
                <c:pt idx="303">
                  <c:v>3.9129999999999998E-2</c:v>
                </c:pt>
                <c:pt idx="304">
                  <c:v>4.197E-2</c:v>
                </c:pt>
                <c:pt idx="305">
                  <c:v>4.4819999999999999E-2</c:v>
                </c:pt>
                <c:pt idx="306">
                  <c:v>4.7710000000000002E-2</c:v>
                </c:pt>
                <c:pt idx="307">
                  <c:v>5.0479999999999997E-2</c:v>
                </c:pt>
                <c:pt idx="308">
                  <c:v>5.3350000000000002E-2</c:v>
                </c:pt>
                <c:pt idx="309">
                  <c:v>5.6279999999999997E-2</c:v>
                </c:pt>
                <c:pt idx="310">
                  <c:v>5.9229999999999998E-2</c:v>
                </c:pt>
                <c:pt idx="311">
                  <c:v>6.2260000000000003E-2</c:v>
                </c:pt>
                <c:pt idx="312">
                  <c:v>6.5390000000000004E-2</c:v>
                </c:pt>
                <c:pt idx="313">
                  <c:v>6.8610000000000004E-2</c:v>
                </c:pt>
                <c:pt idx="314">
                  <c:v>7.1870000000000003E-2</c:v>
                </c:pt>
                <c:pt idx="315">
                  <c:v>7.5190000000000007E-2</c:v>
                </c:pt>
                <c:pt idx="316">
                  <c:v>7.8570000000000001E-2</c:v>
                </c:pt>
                <c:pt idx="317">
                  <c:v>8.1960000000000005E-2</c:v>
                </c:pt>
                <c:pt idx="318">
                  <c:v>8.5489999999999997E-2</c:v>
                </c:pt>
                <c:pt idx="319">
                  <c:v>8.8969999999999994E-2</c:v>
                </c:pt>
                <c:pt idx="320">
                  <c:v>9.2420000000000002E-2</c:v>
                </c:pt>
                <c:pt idx="321">
                  <c:v>9.5930000000000001E-2</c:v>
                </c:pt>
                <c:pt idx="322">
                  <c:v>9.9349999999999994E-2</c:v>
                </c:pt>
                <c:pt idx="323">
                  <c:v>0.10273</c:v>
                </c:pt>
                <c:pt idx="324">
                  <c:v>0.10602</c:v>
                </c:pt>
                <c:pt idx="325">
                  <c:v>0.10922999999999999</c:v>
                </c:pt>
                <c:pt idx="326">
                  <c:v>0.1125</c:v>
                </c:pt>
                <c:pt idx="327">
                  <c:v>0.11561</c:v>
                </c:pt>
                <c:pt idx="328">
                  <c:v>0.11874</c:v>
                </c:pt>
                <c:pt idx="329">
                  <c:v>0.12171999999999999</c:v>
                </c:pt>
                <c:pt idx="330">
                  <c:v>0.12465</c:v>
                </c:pt>
                <c:pt idx="331">
                  <c:v>0.12745999999999999</c:v>
                </c:pt>
                <c:pt idx="332">
                  <c:v>0.13014999999999999</c:v>
                </c:pt>
                <c:pt idx="333">
                  <c:v>0.13270999999999999</c:v>
                </c:pt>
                <c:pt idx="334">
                  <c:v>0.13516</c:v>
                </c:pt>
                <c:pt idx="335">
                  <c:v>0.13733999999999999</c:v>
                </c:pt>
                <c:pt idx="336">
                  <c:v>0.13944999999999999</c:v>
                </c:pt>
                <c:pt idx="337">
                  <c:v>0.14132</c:v>
                </c:pt>
                <c:pt idx="338">
                  <c:v>0.14305999999999999</c:v>
                </c:pt>
                <c:pt idx="339">
                  <c:v>0.14451</c:v>
                </c:pt>
                <c:pt idx="340">
                  <c:v>0.14580000000000001</c:v>
                </c:pt>
                <c:pt idx="341">
                  <c:v>0.14682999999999999</c:v>
                </c:pt>
                <c:pt idx="342">
                  <c:v>0.14762</c:v>
                </c:pt>
                <c:pt idx="343">
                  <c:v>0.14809</c:v>
                </c:pt>
                <c:pt idx="344">
                  <c:v>0.14835999999999999</c:v>
                </c:pt>
                <c:pt idx="345">
                  <c:v>0.14829999999999999</c:v>
                </c:pt>
                <c:pt idx="346">
                  <c:v>0.14791000000000001</c:v>
                </c:pt>
                <c:pt idx="347">
                  <c:v>0.14727999999999999</c:v>
                </c:pt>
                <c:pt idx="348">
                  <c:v>0.14630000000000001</c:v>
                </c:pt>
                <c:pt idx="349">
                  <c:v>0.14505999999999999</c:v>
                </c:pt>
                <c:pt idx="350">
                  <c:v>0.14343</c:v>
                </c:pt>
                <c:pt idx="351">
                  <c:v>0.1414</c:v>
                </c:pt>
                <c:pt idx="352">
                  <c:v>0.13911000000000001</c:v>
                </c:pt>
                <c:pt idx="353">
                  <c:v>0.13647999999999999</c:v>
                </c:pt>
                <c:pt idx="354">
                  <c:v>0.13363</c:v>
                </c:pt>
                <c:pt idx="355">
                  <c:v>0.13047</c:v>
                </c:pt>
                <c:pt idx="356">
                  <c:v>0.12703999999999999</c:v>
                </c:pt>
                <c:pt idx="357">
                  <c:v>0.12328</c:v>
                </c:pt>
                <c:pt idx="358">
                  <c:v>0.11917</c:v>
                </c:pt>
                <c:pt idx="359">
                  <c:v>0.11479</c:v>
                </c:pt>
                <c:pt idx="360">
                  <c:v>0.11002000000000001</c:v>
                </c:pt>
                <c:pt idx="361">
                  <c:v>0.10499</c:v>
                </c:pt>
                <c:pt idx="362">
                  <c:v>9.9640000000000006E-2</c:v>
                </c:pt>
                <c:pt idx="363">
                  <c:v>9.4E-2</c:v>
                </c:pt>
                <c:pt idx="364">
                  <c:v>8.8099999999999998E-2</c:v>
                </c:pt>
                <c:pt idx="365">
                  <c:v>8.1890000000000004E-2</c:v>
                </c:pt>
                <c:pt idx="366">
                  <c:v>7.5329999999999994E-2</c:v>
                </c:pt>
                <c:pt idx="367">
                  <c:v>6.8610000000000004E-2</c:v>
                </c:pt>
                <c:pt idx="368">
                  <c:v>6.157E-2</c:v>
                </c:pt>
                <c:pt idx="369">
                  <c:v>5.4330000000000003E-2</c:v>
                </c:pt>
                <c:pt idx="370">
                  <c:v>4.6899999999999997E-2</c:v>
                </c:pt>
                <c:pt idx="371">
                  <c:v>3.9359999999999999E-2</c:v>
                </c:pt>
                <c:pt idx="372">
                  <c:v>3.1669999999999997E-2</c:v>
                </c:pt>
                <c:pt idx="373">
                  <c:v>2.3820000000000001E-2</c:v>
                </c:pt>
                <c:pt idx="374">
                  <c:v>1.5779999999999999E-2</c:v>
                </c:pt>
                <c:pt idx="375">
                  <c:v>7.5599999999999999E-3</c:v>
                </c:pt>
                <c:pt idx="376">
                  <c:v>-8.4000000000000003E-4</c:v>
                </c:pt>
                <c:pt idx="377">
                  <c:v>-9.4000000000000004E-3</c:v>
                </c:pt>
                <c:pt idx="378">
                  <c:v>-1.8020000000000001E-2</c:v>
                </c:pt>
                <c:pt idx="379">
                  <c:v>-2.6790000000000001E-2</c:v>
                </c:pt>
                <c:pt idx="380">
                  <c:v>-3.5720000000000002E-2</c:v>
                </c:pt>
                <c:pt idx="381">
                  <c:v>-4.471E-2</c:v>
                </c:pt>
                <c:pt idx="382">
                  <c:v>-5.3800000000000001E-2</c:v>
                </c:pt>
                <c:pt idx="383">
                  <c:v>-6.3020000000000007E-2</c:v>
                </c:pt>
                <c:pt idx="384">
                  <c:v>-7.2239999999999999E-2</c:v>
                </c:pt>
                <c:pt idx="385">
                  <c:v>-8.1540000000000001E-2</c:v>
                </c:pt>
                <c:pt idx="386">
                  <c:v>-9.0759999999999993E-2</c:v>
                </c:pt>
                <c:pt idx="387">
                  <c:v>-9.9930000000000005E-2</c:v>
                </c:pt>
                <c:pt idx="388">
                  <c:v>-0.10902000000000001</c:v>
                </c:pt>
                <c:pt idx="389">
                  <c:v>-0.11806</c:v>
                </c:pt>
                <c:pt idx="390">
                  <c:v>-0.12712000000000001</c:v>
                </c:pt>
                <c:pt idx="391">
                  <c:v>-0.13616</c:v>
                </c:pt>
                <c:pt idx="392">
                  <c:v>-0.14504</c:v>
                </c:pt>
                <c:pt idx="393">
                  <c:v>-0.15386</c:v>
                </c:pt>
                <c:pt idx="394">
                  <c:v>-0.16264000000000001</c:v>
                </c:pt>
                <c:pt idx="395">
                  <c:v>-0.17122000000000001</c:v>
                </c:pt>
                <c:pt idx="396">
                  <c:v>-0.17971000000000001</c:v>
                </c:pt>
                <c:pt idx="397">
                  <c:v>-0.18809000000000001</c:v>
                </c:pt>
                <c:pt idx="398">
                  <c:v>-0.19622999999999999</c:v>
                </c:pt>
                <c:pt idx="399">
                  <c:v>-0.20424</c:v>
                </c:pt>
                <c:pt idx="400">
                  <c:v>-0.21201</c:v>
                </c:pt>
                <c:pt idx="401">
                  <c:v>-0.21951999999999999</c:v>
                </c:pt>
                <c:pt idx="402">
                  <c:v>-0.22674</c:v>
                </c:pt>
                <c:pt idx="403">
                  <c:v>-0.23358999999999999</c:v>
                </c:pt>
                <c:pt idx="404">
                  <c:v>-0.24016999999999999</c:v>
                </c:pt>
                <c:pt idx="405">
                  <c:v>-0.24643999999999999</c:v>
                </c:pt>
                <c:pt idx="406">
                  <c:v>-0.25231999999999999</c:v>
                </c:pt>
                <c:pt idx="407">
                  <c:v>-0.25796000000000002</c:v>
                </c:pt>
                <c:pt idx="408">
                  <c:v>-0.26317000000000002</c:v>
                </c:pt>
                <c:pt idx="409">
                  <c:v>-0.26799000000000001</c:v>
                </c:pt>
                <c:pt idx="410">
                  <c:v>-0.27239000000000002</c:v>
                </c:pt>
                <c:pt idx="411">
                  <c:v>-0.27643000000000001</c:v>
                </c:pt>
                <c:pt idx="412">
                  <c:v>-0.28009000000000001</c:v>
                </c:pt>
                <c:pt idx="413">
                  <c:v>-0.28325</c:v>
                </c:pt>
                <c:pt idx="414">
                  <c:v>-0.28602</c:v>
                </c:pt>
                <c:pt idx="415">
                  <c:v>-0.28832999999999998</c:v>
                </c:pt>
                <c:pt idx="416">
                  <c:v>-0.29017999999999999</c:v>
                </c:pt>
                <c:pt idx="417">
                  <c:v>-0.29157</c:v>
                </c:pt>
                <c:pt idx="418">
                  <c:v>-0.29243999999999998</c:v>
                </c:pt>
                <c:pt idx="419">
                  <c:v>-0.29287000000000002</c:v>
                </c:pt>
                <c:pt idx="420">
                  <c:v>-0.29271000000000003</c:v>
                </c:pt>
                <c:pt idx="421">
                  <c:v>-0.29215000000000002</c:v>
                </c:pt>
                <c:pt idx="422">
                  <c:v>-0.29104999999999998</c:v>
                </c:pt>
                <c:pt idx="423">
                  <c:v>-0.28954999999999997</c:v>
                </c:pt>
                <c:pt idx="424">
                  <c:v>-0.28756999999999999</c:v>
                </c:pt>
                <c:pt idx="425">
                  <c:v>-0.28506999999999999</c:v>
                </c:pt>
                <c:pt idx="426">
                  <c:v>-0.28211999999999998</c:v>
                </c:pt>
                <c:pt idx="427">
                  <c:v>-0.27877000000000002</c:v>
                </c:pt>
                <c:pt idx="428">
                  <c:v>-0.27498</c:v>
                </c:pt>
                <c:pt idx="429">
                  <c:v>-0.27081</c:v>
                </c:pt>
                <c:pt idx="430">
                  <c:v>-0.26623000000000002</c:v>
                </c:pt>
                <c:pt idx="431">
                  <c:v>-0.26129999999999998</c:v>
                </c:pt>
                <c:pt idx="432">
                  <c:v>-0.25602999999999998</c:v>
                </c:pt>
                <c:pt idx="433">
                  <c:v>-0.25036999999999998</c:v>
                </c:pt>
                <c:pt idx="434">
                  <c:v>-0.24440999999999999</c:v>
                </c:pt>
                <c:pt idx="435">
                  <c:v>-0.23809</c:v>
                </c:pt>
                <c:pt idx="436">
                  <c:v>-0.23155999999999999</c:v>
                </c:pt>
                <c:pt idx="437">
                  <c:v>-0.22467999999999999</c:v>
                </c:pt>
                <c:pt idx="438">
                  <c:v>-0.21762000000000001</c:v>
                </c:pt>
                <c:pt idx="439">
                  <c:v>-0.21027000000000001</c:v>
                </c:pt>
                <c:pt idx="440">
                  <c:v>-0.20279</c:v>
                </c:pt>
                <c:pt idx="441">
                  <c:v>-0.19495999999999999</c:v>
                </c:pt>
                <c:pt idx="442">
                  <c:v>-0.18695000000000001</c:v>
                </c:pt>
                <c:pt idx="443">
                  <c:v>-0.17881</c:v>
                </c:pt>
                <c:pt idx="444">
                  <c:v>-0.17058999999999999</c:v>
                </c:pt>
                <c:pt idx="445">
                  <c:v>-0.16224</c:v>
                </c:pt>
                <c:pt idx="446">
                  <c:v>-0.15386</c:v>
                </c:pt>
                <c:pt idx="447">
                  <c:v>-0.1454</c:v>
                </c:pt>
                <c:pt idx="448">
                  <c:v>-0.13694999999999999</c:v>
                </c:pt>
                <c:pt idx="449">
                  <c:v>-0.12841</c:v>
                </c:pt>
                <c:pt idx="450">
                  <c:v>-0.11995</c:v>
                </c:pt>
                <c:pt idx="451">
                  <c:v>-0.11142000000000001</c:v>
                </c:pt>
                <c:pt idx="452">
                  <c:v>-0.10296</c:v>
                </c:pt>
                <c:pt idx="453">
                  <c:v>-9.4479999999999995E-2</c:v>
                </c:pt>
                <c:pt idx="454">
                  <c:v>-8.6099999999999996E-2</c:v>
                </c:pt>
                <c:pt idx="455">
                  <c:v>-7.7770000000000006E-2</c:v>
                </c:pt>
                <c:pt idx="456">
                  <c:v>-6.9470000000000004E-2</c:v>
                </c:pt>
                <c:pt idx="457">
                  <c:v>-6.1179999999999998E-2</c:v>
                </c:pt>
                <c:pt idx="458">
                  <c:v>-5.2880000000000003E-2</c:v>
                </c:pt>
                <c:pt idx="459">
                  <c:v>-4.4740000000000002E-2</c:v>
                </c:pt>
                <c:pt idx="460">
                  <c:v>-3.6700000000000003E-2</c:v>
                </c:pt>
                <c:pt idx="461">
                  <c:v>-2.887E-2</c:v>
                </c:pt>
                <c:pt idx="462">
                  <c:v>-2.1100000000000001E-2</c:v>
                </c:pt>
                <c:pt idx="463">
                  <c:v>-1.362E-2</c:v>
                </c:pt>
                <c:pt idx="464">
                  <c:v>-6.1599999999999997E-3</c:v>
                </c:pt>
                <c:pt idx="465">
                  <c:v>1.0300000000000001E-3</c:v>
                </c:pt>
                <c:pt idx="466">
                  <c:v>8.0099999999999998E-3</c:v>
                </c:pt>
                <c:pt idx="467">
                  <c:v>1.481E-2</c:v>
                </c:pt>
                <c:pt idx="468">
                  <c:v>2.1420000000000002E-2</c:v>
                </c:pt>
                <c:pt idx="469">
                  <c:v>2.7820000000000001E-2</c:v>
                </c:pt>
                <c:pt idx="470">
                  <c:v>3.4009999999999999E-2</c:v>
                </c:pt>
                <c:pt idx="471">
                  <c:v>4.002E-2</c:v>
                </c:pt>
                <c:pt idx="472">
                  <c:v>4.5870000000000001E-2</c:v>
                </c:pt>
                <c:pt idx="473">
                  <c:v>5.1589999999999997E-2</c:v>
                </c:pt>
                <c:pt idx="474">
                  <c:v>5.7149999999999999E-2</c:v>
                </c:pt>
                <c:pt idx="475">
                  <c:v>6.2489999999999997E-2</c:v>
                </c:pt>
                <c:pt idx="476">
                  <c:v>6.7580000000000001E-2</c:v>
                </c:pt>
                <c:pt idx="477">
                  <c:v>7.2450000000000001E-2</c:v>
                </c:pt>
                <c:pt idx="478">
                  <c:v>7.7039999999999997E-2</c:v>
                </c:pt>
                <c:pt idx="479">
                  <c:v>8.1379999999999994E-2</c:v>
                </c:pt>
                <c:pt idx="480">
                  <c:v>8.5519999999999999E-2</c:v>
                </c:pt>
                <c:pt idx="481">
                  <c:v>8.9340000000000003E-2</c:v>
                </c:pt>
                <c:pt idx="482">
                  <c:v>9.2950000000000005E-2</c:v>
                </c:pt>
                <c:pt idx="483">
                  <c:v>9.6299999999999997E-2</c:v>
                </c:pt>
                <c:pt idx="484">
                  <c:v>9.9349999999999994E-2</c:v>
                </c:pt>
                <c:pt idx="485">
                  <c:v>0.1022</c:v>
                </c:pt>
                <c:pt idx="486">
                  <c:v>0.10481</c:v>
                </c:pt>
                <c:pt idx="487">
                  <c:v>0.10718</c:v>
                </c:pt>
                <c:pt idx="488">
                  <c:v>0.10939</c:v>
                </c:pt>
                <c:pt idx="489">
                  <c:v>0.11139</c:v>
                </c:pt>
                <c:pt idx="490">
                  <c:v>0.11332</c:v>
                </c:pt>
                <c:pt idx="491">
                  <c:v>0.115</c:v>
                </c:pt>
                <c:pt idx="492">
                  <c:v>0.11645</c:v>
                </c:pt>
                <c:pt idx="493">
                  <c:v>0.11766</c:v>
                </c:pt>
                <c:pt idx="494">
                  <c:v>0.11869</c:v>
                </c:pt>
                <c:pt idx="495">
                  <c:v>0.11951000000000001</c:v>
                </c:pt>
                <c:pt idx="496">
                  <c:v>0.12009</c:v>
                </c:pt>
                <c:pt idx="497">
                  <c:v>0.12056</c:v>
                </c:pt>
                <c:pt idx="498">
                  <c:v>0.12085</c:v>
                </c:pt>
                <c:pt idx="499">
                  <c:v>0.12096</c:v>
                </c:pt>
                <c:pt idx="500">
                  <c:v>0.12088</c:v>
                </c:pt>
                <c:pt idx="501">
                  <c:v>0.12067</c:v>
                </c:pt>
                <c:pt idx="502">
                  <c:v>0.12038</c:v>
                </c:pt>
                <c:pt idx="503">
                  <c:v>0.11985</c:v>
                </c:pt>
                <c:pt idx="504">
                  <c:v>0.11927</c:v>
                </c:pt>
                <c:pt idx="505">
                  <c:v>0.11859</c:v>
                </c:pt>
                <c:pt idx="506">
                  <c:v>0.11772000000000001</c:v>
                </c:pt>
                <c:pt idx="507">
                  <c:v>0.11679</c:v>
                </c:pt>
                <c:pt idx="508">
                  <c:v>0.11582000000000001</c:v>
                </c:pt>
                <c:pt idx="509">
                  <c:v>0.11473999999999999</c:v>
                </c:pt>
                <c:pt idx="510">
                  <c:v>0.11353000000000001</c:v>
                </c:pt>
                <c:pt idx="511">
                  <c:v>0.11232</c:v>
                </c:pt>
                <c:pt idx="512">
                  <c:v>0.11097</c:v>
                </c:pt>
                <c:pt idx="513">
                  <c:v>0.10963000000000001</c:v>
                </c:pt>
                <c:pt idx="514">
                  <c:v>0.10821</c:v>
                </c:pt>
                <c:pt idx="515">
                  <c:v>0.10673000000000001</c:v>
                </c:pt>
                <c:pt idx="516">
                  <c:v>0.10532999999999999</c:v>
                </c:pt>
                <c:pt idx="517">
                  <c:v>0.10378</c:v>
                </c:pt>
                <c:pt idx="518">
                  <c:v>0.10233</c:v>
                </c:pt>
                <c:pt idx="519">
                  <c:v>0.1007</c:v>
                </c:pt>
                <c:pt idx="520">
                  <c:v>9.912E-2</c:v>
                </c:pt>
                <c:pt idx="521">
                  <c:v>9.74E-2</c:v>
                </c:pt>
                <c:pt idx="522">
                  <c:v>9.572E-2</c:v>
                </c:pt>
                <c:pt idx="523">
                  <c:v>9.3899999999999997E-2</c:v>
                </c:pt>
                <c:pt idx="524">
                  <c:v>9.2079999999999995E-2</c:v>
                </c:pt>
                <c:pt idx="525">
                  <c:v>9.0370000000000006E-2</c:v>
                </c:pt>
                <c:pt idx="526">
                  <c:v>8.8660000000000003E-2</c:v>
                </c:pt>
                <c:pt idx="527">
                  <c:v>8.6970000000000006E-2</c:v>
                </c:pt>
                <c:pt idx="528">
                  <c:v>8.5309999999999997E-2</c:v>
                </c:pt>
                <c:pt idx="529">
                  <c:v>8.362E-2</c:v>
                </c:pt>
                <c:pt idx="530">
                  <c:v>8.2019999999999996E-2</c:v>
                </c:pt>
                <c:pt idx="531">
                  <c:v>8.0460000000000004E-2</c:v>
                </c:pt>
                <c:pt idx="532">
                  <c:v>7.8960000000000002E-2</c:v>
                </c:pt>
                <c:pt idx="533">
                  <c:v>7.7490000000000003E-2</c:v>
                </c:pt>
                <c:pt idx="534">
                  <c:v>7.5980000000000006E-2</c:v>
                </c:pt>
                <c:pt idx="535">
                  <c:v>7.4510000000000007E-2</c:v>
                </c:pt>
                <c:pt idx="536">
                  <c:v>7.3029999999999998E-2</c:v>
                </c:pt>
                <c:pt idx="537">
                  <c:v>7.1370000000000003E-2</c:v>
                </c:pt>
                <c:pt idx="538">
                  <c:v>6.9709999999999994E-2</c:v>
                </c:pt>
                <c:pt idx="539">
                  <c:v>6.7949999999999997E-2</c:v>
                </c:pt>
                <c:pt idx="540">
                  <c:v>6.6210000000000005E-2</c:v>
                </c:pt>
                <c:pt idx="541">
                  <c:v>6.4600000000000005E-2</c:v>
                </c:pt>
                <c:pt idx="542">
                  <c:v>6.3049999999999995E-2</c:v>
                </c:pt>
                <c:pt idx="543">
                  <c:v>6.1519999999999998E-2</c:v>
                </c:pt>
                <c:pt idx="544">
                  <c:v>6.0019999999999997E-2</c:v>
                </c:pt>
                <c:pt idx="545">
                  <c:v>5.849E-2</c:v>
                </c:pt>
                <c:pt idx="546">
                  <c:v>5.704E-2</c:v>
                </c:pt>
                <c:pt idx="547">
                  <c:v>5.5640000000000002E-2</c:v>
                </c:pt>
                <c:pt idx="548">
                  <c:v>5.4269999999999999E-2</c:v>
                </c:pt>
                <c:pt idx="549">
                  <c:v>5.2880000000000003E-2</c:v>
                </c:pt>
                <c:pt idx="550">
                  <c:v>5.1560000000000002E-2</c:v>
                </c:pt>
                <c:pt idx="551">
                  <c:v>5.0220000000000001E-2</c:v>
                </c:pt>
                <c:pt idx="552">
                  <c:v>4.879E-2</c:v>
                </c:pt>
                <c:pt idx="553">
                  <c:v>4.727E-2</c:v>
                </c:pt>
                <c:pt idx="554">
                  <c:v>4.5580000000000002E-2</c:v>
                </c:pt>
                <c:pt idx="555">
                  <c:v>4.3839999999999997E-2</c:v>
                </c:pt>
                <c:pt idx="556">
                  <c:v>4.2229999999999997E-2</c:v>
                </c:pt>
                <c:pt idx="557">
                  <c:v>4.0629999999999999E-2</c:v>
                </c:pt>
                <c:pt idx="558">
                  <c:v>3.9070000000000001E-2</c:v>
                </c:pt>
                <c:pt idx="559">
                  <c:v>3.7569999999999999E-2</c:v>
                </c:pt>
                <c:pt idx="560">
                  <c:v>3.61E-2</c:v>
                </c:pt>
                <c:pt idx="561">
                  <c:v>3.4619999999999998E-2</c:v>
                </c:pt>
                <c:pt idx="562">
                  <c:v>3.322E-2</c:v>
                </c:pt>
                <c:pt idx="563">
                  <c:v>3.1800000000000002E-2</c:v>
                </c:pt>
                <c:pt idx="564">
                  <c:v>3.0460000000000001E-2</c:v>
                </c:pt>
                <c:pt idx="565">
                  <c:v>2.903E-2</c:v>
                </c:pt>
                <c:pt idx="566">
                  <c:v>2.7740000000000001E-2</c:v>
                </c:pt>
                <c:pt idx="567">
                  <c:v>2.6429999999999999E-2</c:v>
                </c:pt>
                <c:pt idx="568">
                  <c:v>2.511E-2</c:v>
                </c:pt>
                <c:pt idx="569">
                  <c:v>2.3769999999999999E-2</c:v>
                </c:pt>
                <c:pt idx="570">
                  <c:v>2.2290000000000001E-2</c:v>
                </c:pt>
                <c:pt idx="571">
                  <c:v>2.0809999999999999E-2</c:v>
                </c:pt>
                <c:pt idx="572">
                  <c:v>1.9470000000000001E-2</c:v>
                </c:pt>
                <c:pt idx="573">
                  <c:v>1.813E-2</c:v>
                </c:pt>
                <c:pt idx="574">
                  <c:v>1.6840000000000001E-2</c:v>
                </c:pt>
                <c:pt idx="575">
                  <c:v>1.5650000000000001E-2</c:v>
                </c:pt>
                <c:pt idx="576">
                  <c:v>1.4489999999999999E-2</c:v>
                </c:pt>
                <c:pt idx="577">
                  <c:v>1.336E-2</c:v>
                </c:pt>
                <c:pt idx="578">
                  <c:v>1.2279999999999999E-2</c:v>
                </c:pt>
                <c:pt idx="579">
                  <c:v>1.1220000000000001E-2</c:v>
                </c:pt>
                <c:pt idx="580">
                  <c:v>1.0200000000000001E-2</c:v>
                </c:pt>
                <c:pt idx="581">
                  <c:v>9.1699999999999993E-3</c:v>
                </c:pt>
                <c:pt idx="582">
                  <c:v>8.2699999999999996E-3</c:v>
                </c:pt>
                <c:pt idx="583">
                  <c:v>7.3800000000000003E-3</c:v>
                </c:pt>
                <c:pt idx="584">
                  <c:v>6.43E-3</c:v>
                </c:pt>
                <c:pt idx="585">
                  <c:v>5.5900000000000004E-3</c:v>
                </c:pt>
                <c:pt idx="586">
                  <c:v>4.7400000000000003E-3</c:v>
                </c:pt>
                <c:pt idx="587">
                  <c:v>3.9300000000000003E-3</c:v>
                </c:pt>
                <c:pt idx="588">
                  <c:v>3.1099999999999999E-3</c:v>
                </c:pt>
                <c:pt idx="589">
                  <c:v>2.3700000000000001E-3</c:v>
                </c:pt>
                <c:pt idx="590">
                  <c:v>1.6299999999999999E-3</c:v>
                </c:pt>
                <c:pt idx="591">
                  <c:v>1.0300000000000001E-3</c:v>
                </c:pt>
                <c:pt idx="592">
                  <c:v>4.2000000000000002E-4</c:v>
                </c:pt>
                <c:pt idx="593">
                  <c:v>-1.8000000000000001E-4</c:v>
                </c:pt>
                <c:pt idx="594">
                  <c:v>-6.6E-4</c:v>
                </c:pt>
                <c:pt idx="595">
                  <c:v>-1.1100000000000001E-3</c:v>
                </c:pt>
                <c:pt idx="596">
                  <c:v>-1.66E-3</c:v>
                </c:pt>
                <c:pt idx="597">
                  <c:v>-2.0300000000000001E-3</c:v>
                </c:pt>
                <c:pt idx="598">
                  <c:v>-2.4499999999999999E-3</c:v>
                </c:pt>
                <c:pt idx="599">
                  <c:v>-2.7899999999999999E-3</c:v>
                </c:pt>
                <c:pt idx="600">
                  <c:v>-3.0599999999999998E-3</c:v>
                </c:pt>
                <c:pt idx="601">
                  <c:v>-3.2399999999999998E-3</c:v>
                </c:pt>
                <c:pt idx="602">
                  <c:v>-3.4199999999999999E-3</c:v>
                </c:pt>
                <c:pt idx="603">
                  <c:v>-3.5599999999999998E-3</c:v>
                </c:pt>
                <c:pt idx="604">
                  <c:v>-3.6099999999999999E-3</c:v>
                </c:pt>
                <c:pt idx="605">
                  <c:v>-3.6900000000000001E-3</c:v>
                </c:pt>
                <c:pt idx="606">
                  <c:v>-3.6900000000000001E-3</c:v>
                </c:pt>
                <c:pt idx="607">
                  <c:v>-3.6099999999999999E-3</c:v>
                </c:pt>
                <c:pt idx="608">
                  <c:v>-3.5300000000000002E-3</c:v>
                </c:pt>
                <c:pt idx="609">
                  <c:v>-3.4199999999999999E-3</c:v>
                </c:pt>
                <c:pt idx="610">
                  <c:v>-3.29E-3</c:v>
                </c:pt>
                <c:pt idx="611">
                  <c:v>-3.1099999999999999E-3</c:v>
                </c:pt>
                <c:pt idx="612">
                  <c:v>-2.8999999999999998E-3</c:v>
                </c:pt>
                <c:pt idx="613">
                  <c:v>-2.7100000000000002E-3</c:v>
                </c:pt>
                <c:pt idx="614">
                  <c:v>-2.48E-3</c:v>
                </c:pt>
                <c:pt idx="615">
                  <c:v>-2.1900000000000001E-3</c:v>
                </c:pt>
                <c:pt idx="616">
                  <c:v>-1.8699999999999999E-3</c:v>
                </c:pt>
                <c:pt idx="617">
                  <c:v>-1.42E-3</c:v>
                </c:pt>
                <c:pt idx="618">
                  <c:v>-1.0300000000000001E-3</c:v>
                </c:pt>
                <c:pt idx="619">
                  <c:v>-5.0000000000000001E-4</c:v>
                </c:pt>
                <c:pt idx="620">
                  <c:v>-8.0000000000000007E-5</c:v>
                </c:pt>
                <c:pt idx="621">
                  <c:v>4.4999999999999999E-4</c:v>
                </c:pt>
                <c:pt idx="622">
                  <c:v>9.2000000000000003E-4</c:v>
                </c:pt>
                <c:pt idx="623">
                  <c:v>1.42E-3</c:v>
                </c:pt>
                <c:pt idx="624">
                  <c:v>1.9E-3</c:v>
                </c:pt>
                <c:pt idx="625">
                  <c:v>2.4499999999999999E-3</c:v>
                </c:pt>
                <c:pt idx="626">
                  <c:v>2.8700000000000002E-3</c:v>
                </c:pt>
                <c:pt idx="627">
                  <c:v>3.32E-3</c:v>
                </c:pt>
                <c:pt idx="628">
                  <c:v>3.7699999999999999E-3</c:v>
                </c:pt>
                <c:pt idx="629">
                  <c:v>4.2199999999999998E-3</c:v>
                </c:pt>
                <c:pt idx="630">
                  <c:v>4.5900000000000003E-3</c:v>
                </c:pt>
                <c:pt idx="631">
                  <c:v>5.0099999999999997E-3</c:v>
                </c:pt>
                <c:pt idx="632">
                  <c:v>5.4299999999999999E-3</c:v>
                </c:pt>
                <c:pt idx="633">
                  <c:v>5.8500000000000002E-3</c:v>
                </c:pt>
                <c:pt idx="634">
                  <c:v>6.2399999999999999E-3</c:v>
                </c:pt>
                <c:pt idx="635">
                  <c:v>6.7200000000000003E-3</c:v>
                </c:pt>
                <c:pt idx="636">
                  <c:v>7.1399999999999996E-3</c:v>
                </c:pt>
                <c:pt idx="637">
                  <c:v>7.5100000000000002E-3</c:v>
                </c:pt>
                <c:pt idx="638">
                  <c:v>7.9000000000000008E-3</c:v>
                </c:pt>
                <c:pt idx="639">
                  <c:v>8.1399999999999997E-3</c:v>
                </c:pt>
                <c:pt idx="640">
                  <c:v>8.43E-3</c:v>
                </c:pt>
                <c:pt idx="641">
                  <c:v>8.7200000000000003E-3</c:v>
                </c:pt>
                <c:pt idx="642">
                  <c:v>8.9300000000000004E-3</c:v>
                </c:pt>
                <c:pt idx="643">
                  <c:v>9.1199999999999996E-3</c:v>
                </c:pt>
                <c:pt idx="644">
                  <c:v>9.2700000000000005E-3</c:v>
                </c:pt>
                <c:pt idx="645">
                  <c:v>9.41E-3</c:v>
                </c:pt>
                <c:pt idx="646">
                  <c:v>9.5399999999999999E-3</c:v>
                </c:pt>
                <c:pt idx="647">
                  <c:v>9.6200000000000001E-3</c:v>
                </c:pt>
                <c:pt idx="648">
                  <c:v>9.7000000000000003E-3</c:v>
                </c:pt>
                <c:pt idx="649">
                  <c:v>9.7800000000000005E-3</c:v>
                </c:pt>
                <c:pt idx="650">
                  <c:v>9.8799999999999999E-3</c:v>
                </c:pt>
                <c:pt idx="651">
                  <c:v>9.9299999999999996E-3</c:v>
                </c:pt>
                <c:pt idx="652">
                  <c:v>1.001E-2</c:v>
                </c:pt>
                <c:pt idx="653">
                  <c:v>1.004E-2</c:v>
                </c:pt>
                <c:pt idx="654">
                  <c:v>9.9900000000000006E-3</c:v>
                </c:pt>
                <c:pt idx="655">
                  <c:v>9.9100000000000004E-3</c:v>
                </c:pt>
                <c:pt idx="656">
                  <c:v>9.8499999999999994E-3</c:v>
                </c:pt>
                <c:pt idx="657">
                  <c:v>9.7800000000000005E-3</c:v>
                </c:pt>
                <c:pt idx="658">
                  <c:v>9.6200000000000001E-3</c:v>
                </c:pt>
                <c:pt idx="659">
                  <c:v>9.4900000000000002E-3</c:v>
                </c:pt>
                <c:pt idx="660">
                  <c:v>9.2700000000000005E-3</c:v>
                </c:pt>
                <c:pt idx="661">
                  <c:v>9.0100000000000006E-3</c:v>
                </c:pt>
                <c:pt idx="662">
                  <c:v>8.77E-3</c:v>
                </c:pt>
                <c:pt idx="663">
                  <c:v>8.5400000000000007E-3</c:v>
                </c:pt>
                <c:pt idx="664">
                  <c:v>8.2199999999999999E-3</c:v>
                </c:pt>
                <c:pt idx="665">
                  <c:v>7.9799999999999992E-3</c:v>
                </c:pt>
                <c:pt idx="666">
                  <c:v>7.6899999999999998E-3</c:v>
                </c:pt>
                <c:pt idx="667">
                  <c:v>7.4000000000000003E-3</c:v>
                </c:pt>
                <c:pt idx="668">
                  <c:v>7.0899999999999999E-3</c:v>
                </c:pt>
                <c:pt idx="669">
                  <c:v>6.7200000000000003E-3</c:v>
                </c:pt>
                <c:pt idx="670">
                  <c:v>6.3499999999999997E-3</c:v>
                </c:pt>
                <c:pt idx="671">
                  <c:v>5.9800000000000001E-3</c:v>
                </c:pt>
                <c:pt idx="672">
                  <c:v>5.5599999999999998E-3</c:v>
                </c:pt>
                <c:pt idx="673">
                  <c:v>5.1399999999999996E-3</c:v>
                </c:pt>
                <c:pt idx="674">
                  <c:v>4.6899999999999997E-3</c:v>
                </c:pt>
                <c:pt idx="675">
                  <c:v>4.2399999999999998E-3</c:v>
                </c:pt>
                <c:pt idx="676">
                  <c:v>3.7699999999999999E-3</c:v>
                </c:pt>
                <c:pt idx="677">
                  <c:v>3.3500000000000001E-3</c:v>
                </c:pt>
                <c:pt idx="678">
                  <c:v>2.7899999999999999E-3</c:v>
                </c:pt>
                <c:pt idx="679">
                  <c:v>2.3700000000000001E-3</c:v>
                </c:pt>
                <c:pt idx="680">
                  <c:v>1.9E-3</c:v>
                </c:pt>
                <c:pt idx="681">
                  <c:v>1.4499999999999999E-3</c:v>
                </c:pt>
                <c:pt idx="682">
                  <c:v>1E-3</c:v>
                </c:pt>
                <c:pt idx="683">
                  <c:v>5.8E-4</c:v>
                </c:pt>
                <c:pt idx="684">
                  <c:v>1.9000000000000001E-4</c:v>
                </c:pt>
                <c:pt idx="685">
                  <c:v>-2.4000000000000001E-4</c:v>
                </c:pt>
                <c:pt idx="686">
                  <c:v>-5.8E-4</c:v>
                </c:pt>
                <c:pt idx="687">
                  <c:v>-1E-3</c:v>
                </c:pt>
                <c:pt idx="688">
                  <c:v>-1.34E-3</c:v>
                </c:pt>
                <c:pt idx="689">
                  <c:v>-1.7099999999999999E-3</c:v>
                </c:pt>
                <c:pt idx="690">
                  <c:v>-2.0300000000000001E-3</c:v>
                </c:pt>
                <c:pt idx="691">
                  <c:v>-2.32E-3</c:v>
                </c:pt>
                <c:pt idx="692">
                  <c:v>-2.6099999999999999E-3</c:v>
                </c:pt>
                <c:pt idx="693">
                  <c:v>-2.8400000000000001E-3</c:v>
                </c:pt>
                <c:pt idx="694">
                  <c:v>-3.13E-3</c:v>
                </c:pt>
                <c:pt idx="695">
                  <c:v>-3.29E-3</c:v>
                </c:pt>
                <c:pt idx="696">
                  <c:v>-3.5300000000000002E-3</c:v>
                </c:pt>
                <c:pt idx="697">
                  <c:v>-3.63E-3</c:v>
                </c:pt>
                <c:pt idx="698">
                  <c:v>-3.7699999999999999E-3</c:v>
                </c:pt>
                <c:pt idx="699">
                  <c:v>-3.8700000000000002E-3</c:v>
                </c:pt>
                <c:pt idx="700">
                  <c:v>-3.9199999999999999E-3</c:v>
                </c:pt>
                <c:pt idx="701">
                  <c:v>-3.98E-3</c:v>
                </c:pt>
                <c:pt idx="702">
                  <c:v>-4.0299999999999997E-3</c:v>
                </c:pt>
                <c:pt idx="703">
                  <c:v>-3.98E-3</c:v>
                </c:pt>
                <c:pt idx="704">
                  <c:v>-4.0000000000000001E-3</c:v>
                </c:pt>
                <c:pt idx="705">
                  <c:v>-3.9500000000000004E-3</c:v>
                </c:pt>
                <c:pt idx="706">
                  <c:v>-3.8999999999999998E-3</c:v>
                </c:pt>
                <c:pt idx="707">
                  <c:v>-3.8500000000000001E-3</c:v>
                </c:pt>
                <c:pt idx="708">
                  <c:v>-3.7399999999999998E-3</c:v>
                </c:pt>
                <c:pt idx="709">
                  <c:v>-3.6900000000000001E-3</c:v>
                </c:pt>
                <c:pt idx="710">
                  <c:v>-3.5599999999999998E-3</c:v>
                </c:pt>
                <c:pt idx="711">
                  <c:v>-3.4199999999999999E-3</c:v>
                </c:pt>
                <c:pt idx="712">
                  <c:v>-3.29E-3</c:v>
                </c:pt>
                <c:pt idx="713">
                  <c:v>-3.1900000000000001E-3</c:v>
                </c:pt>
                <c:pt idx="714">
                  <c:v>-3.0000000000000001E-3</c:v>
                </c:pt>
                <c:pt idx="715">
                  <c:v>-2.8999999999999998E-3</c:v>
                </c:pt>
                <c:pt idx="716">
                  <c:v>-2.7399999999999998E-3</c:v>
                </c:pt>
                <c:pt idx="717">
                  <c:v>-2.5500000000000002E-3</c:v>
                </c:pt>
                <c:pt idx="718">
                  <c:v>-2.4199999999999998E-3</c:v>
                </c:pt>
                <c:pt idx="719">
                  <c:v>-2.2899999999999999E-3</c:v>
                </c:pt>
                <c:pt idx="720">
                  <c:v>-2.1900000000000001E-3</c:v>
                </c:pt>
                <c:pt idx="721">
                  <c:v>-2.0300000000000001E-3</c:v>
                </c:pt>
                <c:pt idx="722">
                  <c:v>-1.9499999999999999E-3</c:v>
                </c:pt>
                <c:pt idx="723">
                  <c:v>-1.82E-3</c:v>
                </c:pt>
                <c:pt idx="724">
                  <c:v>-1.6299999999999999E-3</c:v>
                </c:pt>
                <c:pt idx="725">
                  <c:v>-1.5499999999999999E-3</c:v>
                </c:pt>
                <c:pt idx="726">
                  <c:v>-1.4499999999999999E-3</c:v>
                </c:pt>
                <c:pt idx="727">
                  <c:v>-1.3699999999999999E-3</c:v>
                </c:pt>
                <c:pt idx="728">
                  <c:v>-1.32E-3</c:v>
                </c:pt>
                <c:pt idx="729">
                  <c:v>-1.2099999999999999E-3</c:v>
                </c:pt>
                <c:pt idx="730">
                  <c:v>-1.24E-3</c:v>
                </c:pt>
                <c:pt idx="731">
                  <c:v>-1.16E-3</c:v>
                </c:pt>
                <c:pt idx="732">
                  <c:v>-1.1299999999999999E-3</c:v>
                </c:pt>
                <c:pt idx="733">
                  <c:v>-1.1299999999999999E-3</c:v>
                </c:pt>
                <c:pt idx="734">
                  <c:v>-1.1299999999999999E-3</c:v>
                </c:pt>
                <c:pt idx="735">
                  <c:v>-1.1100000000000001E-3</c:v>
                </c:pt>
                <c:pt idx="736">
                  <c:v>-1.1299999999999999E-3</c:v>
                </c:pt>
                <c:pt idx="737">
                  <c:v>-1.1100000000000001E-3</c:v>
                </c:pt>
                <c:pt idx="738">
                  <c:v>-1.16E-3</c:v>
                </c:pt>
                <c:pt idx="739">
                  <c:v>-1.2099999999999999E-3</c:v>
                </c:pt>
                <c:pt idx="740">
                  <c:v>-1.24E-3</c:v>
                </c:pt>
                <c:pt idx="741">
                  <c:v>-1.2600000000000001E-3</c:v>
                </c:pt>
                <c:pt idx="742">
                  <c:v>-1.34E-3</c:v>
                </c:pt>
                <c:pt idx="743">
                  <c:v>-1.3699999999999999E-3</c:v>
                </c:pt>
                <c:pt idx="744">
                  <c:v>-1.47E-3</c:v>
                </c:pt>
                <c:pt idx="745">
                  <c:v>-1.4499999999999999E-3</c:v>
                </c:pt>
                <c:pt idx="746">
                  <c:v>-1.5299999999999999E-3</c:v>
                </c:pt>
                <c:pt idx="747">
                  <c:v>-1.6299999999999999E-3</c:v>
                </c:pt>
                <c:pt idx="748">
                  <c:v>-1.66E-3</c:v>
                </c:pt>
                <c:pt idx="749">
                  <c:v>-1.74E-3</c:v>
                </c:pt>
                <c:pt idx="750">
                  <c:v>-1.7899999999999999E-3</c:v>
                </c:pt>
                <c:pt idx="751">
                  <c:v>-1.8400000000000001E-3</c:v>
                </c:pt>
                <c:pt idx="752">
                  <c:v>-1.9499999999999999E-3</c:v>
                </c:pt>
                <c:pt idx="753">
                  <c:v>-1.92E-3</c:v>
                </c:pt>
                <c:pt idx="754">
                  <c:v>-2E-3</c:v>
                </c:pt>
                <c:pt idx="755">
                  <c:v>-2E-3</c:v>
                </c:pt>
                <c:pt idx="756">
                  <c:v>-2.0300000000000001E-3</c:v>
                </c:pt>
                <c:pt idx="757">
                  <c:v>-2.0799999999999998E-3</c:v>
                </c:pt>
                <c:pt idx="758">
                  <c:v>-2.1099999999999999E-3</c:v>
                </c:pt>
                <c:pt idx="759">
                  <c:v>-2.0799999999999998E-3</c:v>
                </c:pt>
                <c:pt idx="760">
                  <c:v>-2.0799999999999998E-3</c:v>
                </c:pt>
                <c:pt idx="761">
                  <c:v>-2.0500000000000002E-3</c:v>
                </c:pt>
                <c:pt idx="762">
                  <c:v>-2.0300000000000001E-3</c:v>
                </c:pt>
                <c:pt idx="763">
                  <c:v>-1.98E-3</c:v>
                </c:pt>
                <c:pt idx="764">
                  <c:v>-1.92E-3</c:v>
                </c:pt>
                <c:pt idx="765">
                  <c:v>-1.8699999999999999E-3</c:v>
                </c:pt>
                <c:pt idx="766">
                  <c:v>-1.7600000000000001E-3</c:v>
                </c:pt>
                <c:pt idx="767">
                  <c:v>-1.74E-3</c:v>
                </c:pt>
                <c:pt idx="768">
                  <c:v>-1.6100000000000001E-3</c:v>
                </c:pt>
                <c:pt idx="769">
                  <c:v>-1.5E-3</c:v>
                </c:pt>
                <c:pt idx="770">
                  <c:v>-1.4E-3</c:v>
                </c:pt>
                <c:pt idx="771">
                  <c:v>-1.34E-3</c:v>
                </c:pt>
                <c:pt idx="772">
                  <c:v>-1.16E-3</c:v>
                </c:pt>
                <c:pt idx="773">
                  <c:v>-1.0300000000000001E-3</c:v>
                </c:pt>
                <c:pt idx="774">
                  <c:v>-9.2000000000000003E-4</c:v>
                </c:pt>
                <c:pt idx="775">
                  <c:v>-7.9000000000000001E-4</c:v>
                </c:pt>
                <c:pt idx="776">
                  <c:v>-6.6E-4</c:v>
                </c:pt>
                <c:pt idx="777">
                  <c:v>-5.2999999999999998E-4</c:v>
                </c:pt>
                <c:pt idx="778">
                  <c:v>-3.4000000000000002E-4</c:v>
                </c:pt>
                <c:pt idx="779">
                  <c:v>-2.1000000000000001E-4</c:v>
                </c:pt>
                <c:pt idx="780">
                  <c:v>-1E-4</c:v>
                </c:pt>
                <c:pt idx="781">
                  <c:v>5.0000000000000002E-5</c:v>
                </c:pt>
                <c:pt idx="782">
                  <c:v>1.2999999999999999E-4</c:v>
                </c:pt>
                <c:pt idx="783">
                  <c:v>2.5999999999999998E-4</c:v>
                </c:pt>
                <c:pt idx="784">
                  <c:v>3.4000000000000002E-4</c:v>
                </c:pt>
                <c:pt idx="785">
                  <c:v>4.4999999999999999E-4</c:v>
                </c:pt>
                <c:pt idx="786">
                  <c:v>5.0000000000000001E-4</c:v>
                </c:pt>
                <c:pt idx="787">
                  <c:v>5.8E-4</c:v>
                </c:pt>
                <c:pt idx="788">
                  <c:v>6.3000000000000003E-4</c:v>
                </c:pt>
                <c:pt idx="789">
                  <c:v>6.6E-4</c:v>
                </c:pt>
                <c:pt idx="790">
                  <c:v>6.0999999999999997E-4</c:v>
                </c:pt>
                <c:pt idx="791">
                  <c:v>6.6E-4</c:v>
                </c:pt>
                <c:pt idx="792">
                  <c:v>6.6E-4</c:v>
                </c:pt>
                <c:pt idx="793">
                  <c:v>6.0999999999999997E-4</c:v>
                </c:pt>
                <c:pt idx="794">
                  <c:v>5.5000000000000003E-4</c:v>
                </c:pt>
                <c:pt idx="795">
                  <c:v>5.0000000000000001E-4</c:v>
                </c:pt>
                <c:pt idx="796">
                  <c:v>4.8000000000000001E-4</c:v>
                </c:pt>
                <c:pt idx="797">
                  <c:v>3.4000000000000002E-4</c:v>
                </c:pt>
                <c:pt idx="798">
                  <c:v>2.9E-4</c:v>
                </c:pt>
                <c:pt idx="799">
                  <c:v>1.9000000000000001E-4</c:v>
                </c:pt>
                <c:pt idx="800">
                  <c:v>8.0000000000000007E-5</c:v>
                </c:pt>
                <c:pt idx="801">
                  <c:v>-3.0000000000000001E-5</c:v>
                </c:pt>
              </c:numCache>
            </c:numRef>
          </c:yVal>
          <c:smooth val="1"/>
        </c:ser>
        <c:dLbls>
          <c:showLegendKey val="0"/>
          <c:showVal val="0"/>
          <c:showCatName val="0"/>
          <c:showSerName val="0"/>
          <c:showPercent val="0"/>
          <c:showBubbleSize val="0"/>
        </c:dLbls>
        <c:axId val="76294016"/>
        <c:axId val="76329344"/>
      </c:scatterChart>
      <c:valAx>
        <c:axId val="76294016"/>
        <c:scaling>
          <c:orientation val="minMax"/>
          <c:max val="6.0000000000000024E-9"/>
        </c:scaling>
        <c:delete val="0"/>
        <c:axPos val="b"/>
        <c:numFmt formatCode="0.00E+00" sourceLinked="1"/>
        <c:majorTickMark val="out"/>
        <c:minorTickMark val="none"/>
        <c:tickLblPos val="nextTo"/>
        <c:crossAx val="76329344"/>
        <c:crosses val="autoZero"/>
        <c:crossBetween val="midCat"/>
      </c:valAx>
      <c:valAx>
        <c:axId val="76329344"/>
        <c:scaling>
          <c:orientation val="minMax"/>
        </c:scaling>
        <c:delete val="0"/>
        <c:axPos val="l"/>
        <c:majorGridlines/>
        <c:numFmt formatCode="0.00E+00" sourceLinked="1"/>
        <c:majorTickMark val="out"/>
        <c:minorTickMark val="none"/>
        <c:tickLblPos val="nextTo"/>
        <c:crossAx val="76294016"/>
        <c:crosses val="autoZero"/>
        <c:crossBetween val="midCat"/>
      </c:valAx>
      <c:spPr>
        <a:noFill/>
        <a:ln w="25400">
          <a:noFill/>
        </a:ln>
      </c:spPr>
    </c:plotArea>
    <c:plotVisOnly val="1"/>
    <c:dispBlanksAs val="gap"/>
    <c:showDLblsOverMax val="0"/>
  </c:chart>
  <c:externalData r:id="rId1">
    <c:autoUpdate val="0"/>
  </c:externalData>
</c:chartSpace>
</file>

<file path=ppt/charts/chart2.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0"/>
    <c:plotArea>
      <c:layout/>
      <c:scatterChart>
        <c:scatterStyle val="smoothMarker"/>
        <c:varyColors val="0"/>
        <c:ser>
          <c:idx val="0"/>
          <c:order val="0"/>
          <c:marker>
            <c:symbol val="none"/>
          </c:marker>
          <c:xVal>
            <c:numRef>
              <c:f>'V00008'!$A$1:$A$3204</c:f>
              <c:numCache>
                <c:formatCode>0.00E+00</c:formatCode>
                <c:ptCount val="3204"/>
                <c:pt idx="0">
                  <c:v>-5.0054199999999999E-9</c:v>
                </c:pt>
                <c:pt idx="1">
                  <c:v>-5.0023000000000004E-9</c:v>
                </c:pt>
                <c:pt idx="2">
                  <c:v>-4.9991700000000002E-9</c:v>
                </c:pt>
                <c:pt idx="3">
                  <c:v>-4.9960499999999999E-9</c:v>
                </c:pt>
                <c:pt idx="4">
                  <c:v>-4.9929199999999998E-9</c:v>
                </c:pt>
                <c:pt idx="5">
                  <c:v>-4.9898000000000003E-9</c:v>
                </c:pt>
                <c:pt idx="6">
                  <c:v>-4.9866700000000001E-9</c:v>
                </c:pt>
                <c:pt idx="7">
                  <c:v>-4.9835499999999998E-9</c:v>
                </c:pt>
                <c:pt idx="8">
                  <c:v>-4.9804199999999996E-9</c:v>
                </c:pt>
                <c:pt idx="9">
                  <c:v>-4.9773000000000002E-9</c:v>
                </c:pt>
                <c:pt idx="10">
                  <c:v>-4.97417E-9</c:v>
                </c:pt>
                <c:pt idx="11">
                  <c:v>-4.9710499999999997E-9</c:v>
                </c:pt>
                <c:pt idx="12">
                  <c:v>-4.9679200000000004E-9</c:v>
                </c:pt>
                <c:pt idx="13">
                  <c:v>-4.9648000000000001E-9</c:v>
                </c:pt>
                <c:pt idx="14">
                  <c:v>-4.9616699999999999E-9</c:v>
                </c:pt>
                <c:pt idx="15">
                  <c:v>-4.9585499999999996E-9</c:v>
                </c:pt>
                <c:pt idx="16">
                  <c:v>-4.9554200000000002E-9</c:v>
                </c:pt>
                <c:pt idx="17">
                  <c:v>-4.9522999999999999E-9</c:v>
                </c:pt>
                <c:pt idx="18">
                  <c:v>-4.9491699999999998E-9</c:v>
                </c:pt>
                <c:pt idx="19">
                  <c:v>-4.9460500000000003E-9</c:v>
                </c:pt>
                <c:pt idx="20">
                  <c:v>-4.9429200000000001E-9</c:v>
                </c:pt>
                <c:pt idx="21">
                  <c:v>-4.9397999999999998E-9</c:v>
                </c:pt>
                <c:pt idx="22">
                  <c:v>-4.9366699999999997E-9</c:v>
                </c:pt>
                <c:pt idx="23">
                  <c:v>-4.9335500000000002E-9</c:v>
                </c:pt>
                <c:pt idx="24">
                  <c:v>-4.93042E-9</c:v>
                </c:pt>
                <c:pt idx="25">
                  <c:v>-4.9272999999999997E-9</c:v>
                </c:pt>
                <c:pt idx="26">
                  <c:v>-4.9241700000000004E-9</c:v>
                </c:pt>
                <c:pt idx="27">
                  <c:v>-4.9210500000000001E-9</c:v>
                </c:pt>
                <c:pt idx="28">
                  <c:v>-4.9179199999999999E-9</c:v>
                </c:pt>
                <c:pt idx="29">
                  <c:v>-4.9147999999999996E-9</c:v>
                </c:pt>
                <c:pt idx="30">
                  <c:v>-4.9116700000000003E-9</c:v>
                </c:pt>
                <c:pt idx="31">
                  <c:v>-4.90855E-9</c:v>
                </c:pt>
                <c:pt idx="32">
                  <c:v>-4.9054199999999998E-9</c:v>
                </c:pt>
                <c:pt idx="33">
                  <c:v>-4.9023000000000003E-9</c:v>
                </c:pt>
                <c:pt idx="34">
                  <c:v>-4.8991700000000002E-9</c:v>
                </c:pt>
                <c:pt idx="35">
                  <c:v>-4.8960499999999999E-9</c:v>
                </c:pt>
                <c:pt idx="36">
                  <c:v>-4.8929199999999997E-9</c:v>
                </c:pt>
                <c:pt idx="37">
                  <c:v>-4.8898000000000002E-9</c:v>
                </c:pt>
                <c:pt idx="38">
                  <c:v>-4.88667E-9</c:v>
                </c:pt>
                <c:pt idx="39">
                  <c:v>-4.8835499999999997E-9</c:v>
                </c:pt>
                <c:pt idx="40">
                  <c:v>-4.8804200000000004E-9</c:v>
                </c:pt>
                <c:pt idx="41">
                  <c:v>-4.8773000000000001E-9</c:v>
                </c:pt>
                <c:pt idx="42">
                  <c:v>-4.8741699999999999E-9</c:v>
                </c:pt>
                <c:pt idx="43">
                  <c:v>-4.8710499999999996E-9</c:v>
                </c:pt>
                <c:pt idx="44">
                  <c:v>-4.8679200000000003E-9</c:v>
                </c:pt>
                <c:pt idx="45">
                  <c:v>-4.8648E-9</c:v>
                </c:pt>
                <c:pt idx="46">
                  <c:v>-4.8616699999999998E-9</c:v>
                </c:pt>
                <c:pt idx="47">
                  <c:v>-4.8585500000000004E-9</c:v>
                </c:pt>
                <c:pt idx="48">
                  <c:v>-4.8554200000000002E-9</c:v>
                </c:pt>
                <c:pt idx="49">
                  <c:v>-4.8522999999999999E-9</c:v>
                </c:pt>
                <c:pt idx="50">
                  <c:v>-4.8491699999999997E-9</c:v>
                </c:pt>
                <c:pt idx="51">
                  <c:v>-4.8460500000000002E-9</c:v>
                </c:pt>
                <c:pt idx="52">
                  <c:v>-4.8429200000000001E-9</c:v>
                </c:pt>
                <c:pt idx="53">
                  <c:v>-4.8397999999999998E-9</c:v>
                </c:pt>
                <c:pt idx="54">
                  <c:v>-4.8366699999999996E-9</c:v>
                </c:pt>
                <c:pt idx="55">
                  <c:v>-4.8335500000000001E-9</c:v>
                </c:pt>
                <c:pt idx="56">
                  <c:v>-4.83042E-9</c:v>
                </c:pt>
                <c:pt idx="57">
                  <c:v>-4.8272999999999997E-9</c:v>
                </c:pt>
                <c:pt idx="58">
                  <c:v>-4.8241700000000003E-9</c:v>
                </c:pt>
                <c:pt idx="59">
                  <c:v>-4.82105E-9</c:v>
                </c:pt>
                <c:pt idx="60">
                  <c:v>-4.8179199999999998E-9</c:v>
                </c:pt>
                <c:pt idx="61">
                  <c:v>-4.8148000000000004E-9</c:v>
                </c:pt>
                <c:pt idx="62">
                  <c:v>-4.8116700000000002E-9</c:v>
                </c:pt>
                <c:pt idx="63">
                  <c:v>-4.8085499999999999E-9</c:v>
                </c:pt>
                <c:pt idx="64">
                  <c:v>-4.8054199999999997E-9</c:v>
                </c:pt>
                <c:pt idx="65">
                  <c:v>-4.8023000000000003E-9</c:v>
                </c:pt>
                <c:pt idx="66">
                  <c:v>-4.7991700000000001E-9</c:v>
                </c:pt>
                <c:pt idx="67">
                  <c:v>-4.7960499999999998E-9</c:v>
                </c:pt>
                <c:pt idx="68">
                  <c:v>-4.7929199999999996E-9</c:v>
                </c:pt>
                <c:pt idx="69">
                  <c:v>-4.7898000000000001E-9</c:v>
                </c:pt>
                <c:pt idx="70">
                  <c:v>-4.78667E-9</c:v>
                </c:pt>
                <c:pt idx="71">
                  <c:v>-4.7835499999999997E-9</c:v>
                </c:pt>
                <c:pt idx="72">
                  <c:v>-4.7804200000000003E-9</c:v>
                </c:pt>
                <c:pt idx="73">
                  <c:v>-4.7773E-9</c:v>
                </c:pt>
                <c:pt idx="74">
                  <c:v>-4.7741699999999999E-9</c:v>
                </c:pt>
                <c:pt idx="75">
                  <c:v>-4.7710500000000004E-9</c:v>
                </c:pt>
                <c:pt idx="76">
                  <c:v>-4.7679200000000002E-9</c:v>
                </c:pt>
                <c:pt idx="77">
                  <c:v>-4.7647999999999999E-9</c:v>
                </c:pt>
                <c:pt idx="78">
                  <c:v>-4.7616699999999997E-9</c:v>
                </c:pt>
                <c:pt idx="79">
                  <c:v>-4.7585500000000003E-9</c:v>
                </c:pt>
                <c:pt idx="80">
                  <c:v>-4.7554200000000001E-9</c:v>
                </c:pt>
                <c:pt idx="81">
                  <c:v>-4.7522999999999998E-9</c:v>
                </c:pt>
                <c:pt idx="82">
                  <c:v>-4.7491699999999996E-9</c:v>
                </c:pt>
                <c:pt idx="83">
                  <c:v>-4.7460500000000002E-9</c:v>
                </c:pt>
                <c:pt idx="84">
                  <c:v>-4.74292E-9</c:v>
                </c:pt>
                <c:pt idx="85">
                  <c:v>-4.7397999999999997E-9</c:v>
                </c:pt>
                <c:pt idx="86">
                  <c:v>-4.7366700000000004E-9</c:v>
                </c:pt>
                <c:pt idx="87">
                  <c:v>-4.7335500000000001E-9</c:v>
                </c:pt>
                <c:pt idx="88">
                  <c:v>-4.7304199999999999E-9</c:v>
                </c:pt>
                <c:pt idx="89">
                  <c:v>-4.7272999999999996E-9</c:v>
                </c:pt>
                <c:pt idx="90">
                  <c:v>-4.7241700000000002E-9</c:v>
                </c:pt>
                <c:pt idx="91">
                  <c:v>-4.7210499999999999E-9</c:v>
                </c:pt>
                <c:pt idx="92">
                  <c:v>-4.7179199999999998E-9</c:v>
                </c:pt>
                <c:pt idx="93">
                  <c:v>-4.7148000000000003E-9</c:v>
                </c:pt>
                <c:pt idx="94">
                  <c:v>-4.7116700000000001E-9</c:v>
                </c:pt>
                <c:pt idx="95">
                  <c:v>-4.7085499999999998E-9</c:v>
                </c:pt>
                <c:pt idx="96">
                  <c:v>-4.7054199999999997E-9</c:v>
                </c:pt>
                <c:pt idx="97">
                  <c:v>-4.7023000000000002E-9</c:v>
                </c:pt>
                <c:pt idx="98">
                  <c:v>-4.69917E-9</c:v>
                </c:pt>
                <c:pt idx="99">
                  <c:v>-4.6960499999999997E-9</c:v>
                </c:pt>
                <c:pt idx="100">
                  <c:v>-4.6929200000000004E-9</c:v>
                </c:pt>
                <c:pt idx="101">
                  <c:v>-4.6898000000000001E-9</c:v>
                </c:pt>
                <c:pt idx="102">
                  <c:v>-4.6866699999999999E-9</c:v>
                </c:pt>
                <c:pt idx="103">
                  <c:v>-4.6835499999999996E-9</c:v>
                </c:pt>
                <c:pt idx="104">
                  <c:v>-4.6804200000000003E-9</c:v>
                </c:pt>
                <c:pt idx="105">
                  <c:v>-4.6773E-9</c:v>
                </c:pt>
                <c:pt idx="106">
                  <c:v>-4.6741699999999998E-9</c:v>
                </c:pt>
                <c:pt idx="107">
                  <c:v>-4.6710500000000003E-9</c:v>
                </c:pt>
                <c:pt idx="108">
                  <c:v>-4.6679200000000002E-9</c:v>
                </c:pt>
                <c:pt idx="109">
                  <c:v>-4.6647999999999999E-9</c:v>
                </c:pt>
                <c:pt idx="110">
                  <c:v>-4.6616699999999997E-9</c:v>
                </c:pt>
                <c:pt idx="111">
                  <c:v>-4.6585500000000002E-9</c:v>
                </c:pt>
                <c:pt idx="112">
                  <c:v>-4.65542E-9</c:v>
                </c:pt>
                <c:pt idx="113">
                  <c:v>-4.6522999999999997E-9</c:v>
                </c:pt>
                <c:pt idx="114">
                  <c:v>-4.6491700000000004E-9</c:v>
                </c:pt>
                <c:pt idx="115">
                  <c:v>-4.6460500000000001E-9</c:v>
                </c:pt>
                <c:pt idx="116">
                  <c:v>-4.6429199999999999E-9</c:v>
                </c:pt>
                <c:pt idx="117">
                  <c:v>-4.6397999999999996E-9</c:v>
                </c:pt>
                <c:pt idx="118">
                  <c:v>-4.6366700000000003E-9</c:v>
                </c:pt>
                <c:pt idx="119">
                  <c:v>-4.63355E-9</c:v>
                </c:pt>
                <c:pt idx="120">
                  <c:v>-4.6304199999999998E-9</c:v>
                </c:pt>
                <c:pt idx="121">
                  <c:v>-4.6273000000000003E-9</c:v>
                </c:pt>
                <c:pt idx="122">
                  <c:v>-4.6241700000000002E-9</c:v>
                </c:pt>
                <c:pt idx="123">
                  <c:v>-4.6210499999999999E-9</c:v>
                </c:pt>
                <c:pt idx="124">
                  <c:v>-4.6179199999999997E-9</c:v>
                </c:pt>
                <c:pt idx="125">
                  <c:v>-4.6148000000000002E-9</c:v>
                </c:pt>
                <c:pt idx="126">
                  <c:v>-4.6116700000000001E-9</c:v>
                </c:pt>
                <c:pt idx="127">
                  <c:v>-4.6085499999999998E-9</c:v>
                </c:pt>
                <c:pt idx="128">
                  <c:v>-4.6054199999999996E-9</c:v>
                </c:pt>
                <c:pt idx="129">
                  <c:v>-4.6023000000000001E-9</c:v>
                </c:pt>
                <c:pt idx="130">
                  <c:v>-4.5991699999999999E-9</c:v>
                </c:pt>
                <c:pt idx="131">
                  <c:v>-4.5960499999999997E-9</c:v>
                </c:pt>
                <c:pt idx="132">
                  <c:v>-4.5929200000000003E-9</c:v>
                </c:pt>
                <c:pt idx="133">
                  <c:v>-4.5898E-9</c:v>
                </c:pt>
                <c:pt idx="134">
                  <c:v>-4.5866699999999998E-9</c:v>
                </c:pt>
                <c:pt idx="135">
                  <c:v>-4.5835500000000004E-9</c:v>
                </c:pt>
                <c:pt idx="136">
                  <c:v>-4.5804200000000002E-9</c:v>
                </c:pt>
                <c:pt idx="137">
                  <c:v>-4.5772999999999999E-9</c:v>
                </c:pt>
                <c:pt idx="138">
                  <c:v>-4.5741699999999997E-9</c:v>
                </c:pt>
                <c:pt idx="139">
                  <c:v>-4.5710500000000003E-9</c:v>
                </c:pt>
                <c:pt idx="140">
                  <c:v>-4.5679200000000001E-9</c:v>
                </c:pt>
                <c:pt idx="141">
                  <c:v>-4.5647999999999998E-9</c:v>
                </c:pt>
                <c:pt idx="142">
                  <c:v>-4.5616699999999996E-9</c:v>
                </c:pt>
                <c:pt idx="143">
                  <c:v>-4.5585500000000001E-9</c:v>
                </c:pt>
                <c:pt idx="144">
                  <c:v>-4.55542E-9</c:v>
                </c:pt>
                <c:pt idx="145">
                  <c:v>-4.5522999999999997E-9</c:v>
                </c:pt>
                <c:pt idx="146">
                  <c:v>-4.5491700000000003E-9</c:v>
                </c:pt>
                <c:pt idx="147">
                  <c:v>-4.54605E-9</c:v>
                </c:pt>
                <c:pt idx="148">
                  <c:v>-4.5429199999999999E-9</c:v>
                </c:pt>
                <c:pt idx="149">
                  <c:v>-4.5398000000000004E-9</c:v>
                </c:pt>
                <c:pt idx="150">
                  <c:v>-4.5366700000000002E-9</c:v>
                </c:pt>
                <c:pt idx="151">
                  <c:v>-4.5335499999999999E-9</c:v>
                </c:pt>
                <c:pt idx="152">
                  <c:v>-4.5304199999999997E-9</c:v>
                </c:pt>
                <c:pt idx="153">
                  <c:v>-4.5273000000000003E-9</c:v>
                </c:pt>
                <c:pt idx="154">
                  <c:v>-4.5241700000000001E-9</c:v>
                </c:pt>
                <c:pt idx="155">
                  <c:v>-4.5210499999999998E-9</c:v>
                </c:pt>
                <c:pt idx="156">
                  <c:v>-4.5179199999999996E-9</c:v>
                </c:pt>
                <c:pt idx="157">
                  <c:v>-4.5148000000000002E-9</c:v>
                </c:pt>
                <c:pt idx="158">
                  <c:v>-4.51167E-9</c:v>
                </c:pt>
                <c:pt idx="159">
                  <c:v>-4.5085499999999997E-9</c:v>
                </c:pt>
                <c:pt idx="160">
                  <c:v>-4.5054200000000004E-9</c:v>
                </c:pt>
                <c:pt idx="161">
                  <c:v>-4.5023000000000001E-9</c:v>
                </c:pt>
                <c:pt idx="162">
                  <c:v>-4.4991699999999999E-9</c:v>
                </c:pt>
                <c:pt idx="163">
                  <c:v>-4.4960500000000004E-9</c:v>
                </c:pt>
                <c:pt idx="164">
                  <c:v>-4.4929200000000002E-9</c:v>
                </c:pt>
                <c:pt idx="165">
                  <c:v>-4.4897999999999999E-9</c:v>
                </c:pt>
                <c:pt idx="166">
                  <c:v>-4.4866699999999998E-9</c:v>
                </c:pt>
                <c:pt idx="167">
                  <c:v>-4.4835500000000003E-9</c:v>
                </c:pt>
                <c:pt idx="168">
                  <c:v>-4.4804200000000001E-9</c:v>
                </c:pt>
                <c:pt idx="169">
                  <c:v>-4.4772999999999998E-9</c:v>
                </c:pt>
                <c:pt idx="170">
                  <c:v>-4.4741699999999997E-9</c:v>
                </c:pt>
                <c:pt idx="171">
                  <c:v>-4.4710500000000002E-9</c:v>
                </c:pt>
                <c:pt idx="172">
                  <c:v>-4.46792E-9</c:v>
                </c:pt>
                <c:pt idx="173">
                  <c:v>-4.4647999999999997E-9</c:v>
                </c:pt>
                <c:pt idx="174">
                  <c:v>-4.4616700000000004E-9</c:v>
                </c:pt>
                <c:pt idx="175">
                  <c:v>-4.4585500000000001E-9</c:v>
                </c:pt>
                <c:pt idx="176">
                  <c:v>-4.4554199999999999E-9</c:v>
                </c:pt>
                <c:pt idx="177">
                  <c:v>-4.4522999999999996E-9</c:v>
                </c:pt>
                <c:pt idx="178">
                  <c:v>-4.4491700000000003E-9</c:v>
                </c:pt>
                <c:pt idx="179">
                  <c:v>-4.44605E-9</c:v>
                </c:pt>
                <c:pt idx="180">
                  <c:v>-4.4429199999999998E-9</c:v>
                </c:pt>
                <c:pt idx="181">
                  <c:v>-4.4398000000000003E-9</c:v>
                </c:pt>
                <c:pt idx="182">
                  <c:v>-4.4366700000000001E-9</c:v>
                </c:pt>
                <c:pt idx="183">
                  <c:v>-4.4335499999999999E-9</c:v>
                </c:pt>
                <c:pt idx="184">
                  <c:v>-4.4304199999999997E-9</c:v>
                </c:pt>
                <c:pt idx="185">
                  <c:v>-4.4273000000000002E-9</c:v>
                </c:pt>
                <c:pt idx="186">
                  <c:v>-4.42417E-9</c:v>
                </c:pt>
                <c:pt idx="187">
                  <c:v>-4.4210499999999997E-9</c:v>
                </c:pt>
                <c:pt idx="188">
                  <c:v>-4.4179200000000004E-9</c:v>
                </c:pt>
                <c:pt idx="189">
                  <c:v>-4.4148000000000001E-9</c:v>
                </c:pt>
                <c:pt idx="190">
                  <c:v>-4.4116699999999999E-9</c:v>
                </c:pt>
                <c:pt idx="191">
                  <c:v>-4.4085499999999996E-9</c:v>
                </c:pt>
                <c:pt idx="192">
                  <c:v>-4.4054200000000003E-9</c:v>
                </c:pt>
                <c:pt idx="193">
                  <c:v>-4.4023E-9</c:v>
                </c:pt>
                <c:pt idx="194">
                  <c:v>-4.3991699999999998E-9</c:v>
                </c:pt>
                <c:pt idx="195">
                  <c:v>-4.3960500000000003E-9</c:v>
                </c:pt>
                <c:pt idx="196">
                  <c:v>-4.3929200000000002E-9</c:v>
                </c:pt>
                <c:pt idx="197">
                  <c:v>-4.3897999999999999E-9</c:v>
                </c:pt>
                <c:pt idx="198">
                  <c:v>-4.3866699999999997E-9</c:v>
                </c:pt>
                <c:pt idx="199">
                  <c:v>-4.3835500000000002E-9</c:v>
                </c:pt>
                <c:pt idx="200">
                  <c:v>-4.3804200000000001E-9</c:v>
                </c:pt>
                <c:pt idx="201">
                  <c:v>-4.3772999999999998E-9</c:v>
                </c:pt>
                <c:pt idx="202">
                  <c:v>-4.3741699999999996E-9</c:v>
                </c:pt>
                <c:pt idx="203">
                  <c:v>-4.3710500000000001E-9</c:v>
                </c:pt>
                <c:pt idx="204">
                  <c:v>-4.3679199999999999E-9</c:v>
                </c:pt>
                <c:pt idx="205">
                  <c:v>-4.3647999999999997E-9</c:v>
                </c:pt>
                <c:pt idx="206">
                  <c:v>-4.3616700000000003E-9</c:v>
                </c:pt>
                <c:pt idx="207">
                  <c:v>-4.35855E-9</c:v>
                </c:pt>
                <c:pt idx="208">
                  <c:v>-4.3554199999999998E-9</c:v>
                </c:pt>
                <c:pt idx="209">
                  <c:v>-4.3523000000000004E-9</c:v>
                </c:pt>
                <c:pt idx="210">
                  <c:v>-4.3491700000000002E-9</c:v>
                </c:pt>
                <c:pt idx="211">
                  <c:v>-4.3460499999999999E-9</c:v>
                </c:pt>
                <c:pt idx="212">
                  <c:v>-4.3429199999999997E-9</c:v>
                </c:pt>
                <c:pt idx="213">
                  <c:v>-4.3398000000000003E-9</c:v>
                </c:pt>
                <c:pt idx="214">
                  <c:v>-4.3366700000000001E-9</c:v>
                </c:pt>
                <c:pt idx="215">
                  <c:v>-4.3335499999999998E-9</c:v>
                </c:pt>
                <c:pt idx="216">
                  <c:v>-4.3304199999999996E-9</c:v>
                </c:pt>
                <c:pt idx="217">
                  <c:v>-4.3273000000000001E-9</c:v>
                </c:pt>
                <c:pt idx="218">
                  <c:v>-4.32417E-9</c:v>
                </c:pt>
                <c:pt idx="219">
                  <c:v>-4.3210499999999997E-9</c:v>
                </c:pt>
                <c:pt idx="220">
                  <c:v>-4.3179200000000003E-9</c:v>
                </c:pt>
                <c:pt idx="221">
                  <c:v>-4.3148E-9</c:v>
                </c:pt>
                <c:pt idx="222">
                  <c:v>-4.3116699999999999E-9</c:v>
                </c:pt>
                <c:pt idx="223">
                  <c:v>-4.3085500000000004E-9</c:v>
                </c:pt>
                <c:pt idx="224">
                  <c:v>-4.3054200000000002E-9</c:v>
                </c:pt>
                <c:pt idx="225">
                  <c:v>-4.3022999999999999E-9</c:v>
                </c:pt>
                <c:pt idx="226">
                  <c:v>-4.2991699999999997E-9</c:v>
                </c:pt>
                <c:pt idx="227">
                  <c:v>-4.2960500000000003E-9</c:v>
                </c:pt>
                <c:pt idx="228">
                  <c:v>-4.2929200000000001E-9</c:v>
                </c:pt>
                <c:pt idx="229">
                  <c:v>-4.2897999999999998E-9</c:v>
                </c:pt>
                <c:pt idx="230">
                  <c:v>-4.2866699999999996E-9</c:v>
                </c:pt>
                <c:pt idx="231">
                  <c:v>-4.2835500000000002E-9</c:v>
                </c:pt>
                <c:pt idx="232">
                  <c:v>-4.28042E-9</c:v>
                </c:pt>
                <c:pt idx="233">
                  <c:v>-4.2772999999999997E-9</c:v>
                </c:pt>
                <c:pt idx="234">
                  <c:v>-4.2741700000000003E-9</c:v>
                </c:pt>
                <c:pt idx="235">
                  <c:v>-4.2710500000000001E-9</c:v>
                </c:pt>
                <c:pt idx="236">
                  <c:v>-4.2679199999999999E-9</c:v>
                </c:pt>
                <c:pt idx="237">
                  <c:v>-4.2648000000000004E-9</c:v>
                </c:pt>
                <c:pt idx="238">
                  <c:v>-4.2616700000000002E-9</c:v>
                </c:pt>
                <c:pt idx="239">
                  <c:v>-4.2585499999999999E-9</c:v>
                </c:pt>
                <c:pt idx="240">
                  <c:v>-4.2554199999999998E-9</c:v>
                </c:pt>
                <c:pt idx="241">
                  <c:v>-4.2523000000000003E-9</c:v>
                </c:pt>
                <c:pt idx="242">
                  <c:v>-4.2491700000000001E-9</c:v>
                </c:pt>
                <c:pt idx="243">
                  <c:v>-4.2460499999999998E-9</c:v>
                </c:pt>
                <c:pt idx="244">
                  <c:v>-4.2429199999999997E-9</c:v>
                </c:pt>
                <c:pt idx="245">
                  <c:v>-4.2398000000000002E-9</c:v>
                </c:pt>
                <c:pt idx="246">
                  <c:v>-4.23667E-9</c:v>
                </c:pt>
                <c:pt idx="247">
                  <c:v>-4.2335499999999997E-9</c:v>
                </c:pt>
                <c:pt idx="248">
                  <c:v>-4.2304200000000004E-9</c:v>
                </c:pt>
                <c:pt idx="249">
                  <c:v>-4.2273000000000001E-9</c:v>
                </c:pt>
                <c:pt idx="250">
                  <c:v>-4.2241699999999999E-9</c:v>
                </c:pt>
                <c:pt idx="251">
                  <c:v>-4.2210499999999996E-9</c:v>
                </c:pt>
                <c:pt idx="252">
                  <c:v>-4.2179200000000003E-9</c:v>
                </c:pt>
                <c:pt idx="253">
                  <c:v>-4.2148E-9</c:v>
                </c:pt>
                <c:pt idx="254">
                  <c:v>-4.2116699999999998E-9</c:v>
                </c:pt>
                <c:pt idx="255">
                  <c:v>-4.2085500000000003E-9</c:v>
                </c:pt>
                <c:pt idx="256">
                  <c:v>-4.2054200000000001E-9</c:v>
                </c:pt>
                <c:pt idx="257">
                  <c:v>-4.2022999999999999E-9</c:v>
                </c:pt>
                <c:pt idx="258">
                  <c:v>-4.1991699999999997E-9</c:v>
                </c:pt>
                <c:pt idx="259">
                  <c:v>-4.1960500000000002E-9</c:v>
                </c:pt>
                <c:pt idx="260">
                  <c:v>-4.19292E-9</c:v>
                </c:pt>
                <c:pt idx="261">
                  <c:v>-4.1897999999999997E-9</c:v>
                </c:pt>
                <c:pt idx="262">
                  <c:v>-4.1866700000000004E-9</c:v>
                </c:pt>
                <c:pt idx="263">
                  <c:v>-4.1835500000000001E-9</c:v>
                </c:pt>
                <c:pt idx="264">
                  <c:v>-4.1804199999999999E-9</c:v>
                </c:pt>
                <c:pt idx="265">
                  <c:v>-4.1772999999999996E-9</c:v>
                </c:pt>
                <c:pt idx="266">
                  <c:v>-4.1741700000000003E-9</c:v>
                </c:pt>
                <c:pt idx="267">
                  <c:v>-4.17105E-9</c:v>
                </c:pt>
                <c:pt idx="268">
                  <c:v>-4.1679199999999998E-9</c:v>
                </c:pt>
                <c:pt idx="269">
                  <c:v>-4.1648000000000003E-9</c:v>
                </c:pt>
                <c:pt idx="270">
                  <c:v>-4.1616700000000002E-9</c:v>
                </c:pt>
                <c:pt idx="271">
                  <c:v>-4.1585499999999999E-9</c:v>
                </c:pt>
                <c:pt idx="272">
                  <c:v>-4.1554199999999997E-9</c:v>
                </c:pt>
                <c:pt idx="273">
                  <c:v>-4.1523000000000002E-9</c:v>
                </c:pt>
                <c:pt idx="274">
                  <c:v>-4.1491700000000001E-9</c:v>
                </c:pt>
                <c:pt idx="275">
                  <c:v>-4.1460499999999998E-9</c:v>
                </c:pt>
                <c:pt idx="276">
                  <c:v>-4.1429200000000004E-9</c:v>
                </c:pt>
                <c:pt idx="277">
                  <c:v>-4.1398000000000001E-9</c:v>
                </c:pt>
                <c:pt idx="278">
                  <c:v>-4.1366699999999999E-9</c:v>
                </c:pt>
                <c:pt idx="279">
                  <c:v>-4.1335499999999996E-9</c:v>
                </c:pt>
                <c:pt idx="280">
                  <c:v>-4.1304200000000003E-9</c:v>
                </c:pt>
                <c:pt idx="281">
                  <c:v>-4.1273E-9</c:v>
                </c:pt>
                <c:pt idx="282">
                  <c:v>-4.1241699999999998E-9</c:v>
                </c:pt>
                <c:pt idx="283">
                  <c:v>-4.1210500000000004E-9</c:v>
                </c:pt>
                <c:pt idx="284">
                  <c:v>-4.1179200000000002E-9</c:v>
                </c:pt>
                <c:pt idx="285">
                  <c:v>-4.1147999999999999E-9</c:v>
                </c:pt>
                <c:pt idx="286">
                  <c:v>-4.1116699999999997E-9</c:v>
                </c:pt>
                <c:pt idx="287">
                  <c:v>-4.1085500000000003E-9</c:v>
                </c:pt>
                <c:pt idx="288">
                  <c:v>-4.1054200000000001E-9</c:v>
                </c:pt>
                <c:pt idx="289">
                  <c:v>-4.1022999999999998E-9</c:v>
                </c:pt>
                <c:pt idx="290">
                  <c:v>-4.0991699999999996E-9</c:v>
                </c:pt>
                <c:pt idx="291">
                  <c:v>-4.0960500000000001E-9</c:v>
                </c:pt>
                <c:pt idx="292">
                  <c:v>-4.09292E-9</c:v>
                </c:pt>
                <c:pt idx="293">
                  <c:v>-4.0897999999999997E-9</c:v>
                </c:pt>
                <c:pt idx="294">
                  <c:v>-4.0866700000000003E-9</c:v>
                </c:pt>
                <c:pt idx="295">
                  <c:v>-4.08355E-9</c:v>
                </c:pt>
                <c:pt idx="296">
                  <c:v>-4.0804199999999999E-9</c:v>
                </c:pt>
                <c:pt idx="297">
                  <c:v>-4.0773000000000004E-9</c:v>
                </c:pt>
                <c:pt idx="298">
                  <c:v>-4.0741700000000002E-9</c:v>
                </c:pt>
                <c:pt idx="299">
                  <c:v>-4.0710499999999999E-9</c:v>
                </c:pt>
                <c:pt idx="300">
                  <c:v>-4.0679199999999997E-9</c:v>
                </c:pt>
                <c:pt idx="301">
                  <c:v>-4.0648000000000003E-9</c:v>
                </c:pt>
                <c:pt idx="302">
                  <c:v>-4.0616700000000001E-9</c:v>
                </c:pt>
                <c:pt idx="303">
                  <c:v>-4.0585499999999998E-9</c:v>
                </c:pt>
                <c:pt idx="304">
                  <c:v>-4.0554199999999996E-9</c:v>
                </c:pt>
                <c:pt idx="305">
                  <c:v>-4.0523000000000002E-9</c:v>
                </c:pt>
                <c:pt idx="306">
                  <c:v>-4.04917E-9</c:v>
                </c:pt>
                <c:pt idx="307">
                  <c:v>-4.0460499999999997E-9</c:v>
                </c:pt>
                <c:pt idx="308">
                  <c:v>-4.0429200000000003E-9</c:v>
                </c:pt>
                <c:pt idx="309">
                  <c:v>-4.0398E-9</c:v>
                </c:pt>
                <c:pt idx="310">
                  <c:v>-4.0366699999999999E-9</c:v>
                </c:pt>
                <c:pt idx="311">
                  <c:v>-4.0335500000000004E-9</c:v>
                </c:pt>
                <c:pt idx="312">
                  <c:v>-4.0304200000000002E-9</c:v>
                </c:pt>
                <c:pt idx="313">
                  <c:v>-4.0272999999999999E-9</c:v>
                </c:pt>
                <c:pt idx="314">
                  <c:v>-4.0241699999999998E-9</c:v>
                </c:pt>
                <c:pt idx="315">
                  <c:v>-4.0210500000000003E-9</c:v>
                </c:pt>
                <c:pt idx="316">
                  <c:v>-4.0179200000000001E-9</c:v>
                </c:pt>
                <c:pt idx="317">
                  <c:v>-4.0147999999999998E-9</c:v>
                </c:pt>
                <c:pt idx="318">
                  <c:v>-4.0116699999999997E-9</c:v>
                </c:pt>
                <c:pt idx="319">
                  <c:v>-4.0085500000000002E-9</c:v>
                </c:pt>
                <c:pt idx="320">
                  <c:v>-4.00542E-9</c:v>
                </c:pt>
                <c:pt idx="321">
                  <c:v>-4.0022999999999997E-9</c:v>
                </c:pt>
                <c:pt idx="322">
                  <c:v>-3.9991700000000004E-9</c:v>
                </c:pt>
                <c:pt idx="323">
                  <c:v>-3.9960500000000001E-9</c:v>
                </c:pt>
                <c:pt idx="324">
                  <c:v>-3.9929199999999999E-9</c:v>
                </c:pt>
                <c:pt idx="325">
                  <c:v>-3.9897999999999996E-9</c:v>
                </c:pt>
                <c:pt idx="326">
                  <c:v>-3.9866700000000003E-9</c:v>
                </c:pt>
                <c:pt idx="327">
                  <c:v>-3.98355E-9</c:v>
                </c:pt>
                <c:pt idx="328">
                  <c:v>-3.9804199999999998E-9</c:v>
                </c:pt>
                <c:pt idx="329">
                  <c:v>-3.9773000000000003E-9</c:v>
                </c:pt>
                <c:pt idx="330">
                  <c:v>-3.9741700000000001E-9</c:v>
                </c:pt>
                <c:pt idx="331">
                  <c:v>-3.9710499999999998E-9</c:v>
                </c:pt>
                <c:pt idx="332">
                  <c:v>-3.9679199999999997E-9</c:v>
                </c:pt>
                <c:pt idx="333">
                  <c:v>-3.9648000000000002E-9</c:v>
                </c:pt>
                <c:pt idx="334">
                  <c:v>-3.96167E-9</c:v>
                </c:pt>
                <c:pt idx="335">
                  <c:v>-3.9585499999999997E-9</c:v>
                </c:pt>
                <c:pt idx="336">
                  <c:v>-3.9554200000000004E-9</c:v>
                </c:pt>
                <c:pt idx="337">
                  <c:v>-3.9523000000000001E-9</c:v>
                </c:pt>
                <c:pt idx="338">
                  <c:v>-3.9491699999999999E-9</c:v>
                </c:pt>
                <c:pt idx="339">
                  <c:v>-3.9460499999999996E-9</c:v>
                </c:pt>
                <c:pt idx="340">
                  <c:v>-3.9429200000000003E-9</c:v>
                </c:pt>
                <c:pt idx="341">
                  <c:v>-3.9398E-9</c:v>
                </c:pt>
                <c:pt idx="342">
                  <c:v>-3.9366699999999998E-9</c:v>
                </c:pt>
                <c:pt idx="343">
                  <c:v>-3.9335500000000003E-9</c:v>
                </c:pt>
                <c:pt idx="344">
                  <c:v>-3.9304200000000002E-9</c:v>
                </c:pt>
                <c:pt idx="345">
                  <c:v>-3.9272999999999999E-9</c:v>
                </c:pt>
                <c:pt idx="346">
                  <c:v>-3.9241699999999997E-9</c:v>
                </c:pt>
                <c:pt idx="347">
                  <c:v>-3.9210500000000002E-9</c:v>
                </c:pt>
                <c:pt idx="348">
                  <c:v>-3.9179200000000001E-9</c:v>
                </c:pt>
                <c:pt idx="349">
                  <c:v>-3.9147999999999998E-9</c:v>
                </c:pt>
                <c:pt idx="350">
                  <c:v>-3.9116700000000004E-9</c:v>
                </c:pt>
                <c:pt idx="351">
                  <c:v>-3.9085500000000001E-9</c:v>
                </c:pt>
                <c:pt idx="352">
                  <c:v>-3.9054199999999999E-9</c:v>
                </c:pt>
                <c:pt idx="353">
                  <c:v>-3.9022999999999996E-9</c:v>
                </c:pt>
                <c:pt idx="354">
                  <c:v>-3.8991700000000003E-9</c:v>
                </c:pt>
                <c:pt idx="355">
                  <c:v>-3.89605E-9</c:v>
                </c:pt>
                <c:pt idx="356">
                  <c:v>-3.8929199999999998E-9</c:v>
                </c:pt>
                <c:pt idx="357">
                  <c:v>-3.8898000000000004E-9</c:v>
                </c:pt>
                <c:pt idx="358">
                  <c:v>-3.8866700000000002E-9</c:v>
                </c:pt>
                <c:pt idx="359">
                  <c:v>-3.8835499999999999E-9</c:v>
                </c:pt>
                <c:pt idx="360">
                  <c:v>-3.8804199999999997E-9</c:v>
                </c:pt>
                <c:pt idx="361">
                  <c:v>-3.8773000000000002E-9</c:v>
                </c:pt>
                <c:pt idx="362">
                  <c:v>-3.8741700000000001E-9</c:v>
                </c:pt>
                <c:pt idx="363">
                  <c:v>-3.8710499999999998E-9</c:v>
                </c:pt>
                <c:pt idx="364">
                  <c:v>-3.8679199999999996E-9</c:v>
                </c:pt>
                <c:pt idx="365">
                  <c:v>-3.8648000000000001E-9</c:v>
                </c:pt>
                <c:pt idx="366">
                  <c:v>-3.86167E-9</c:v>
                </c:pt>
                <c:pt idx="367">
                  <c:v>-3.8585499999999997E-9</c:v>
                </c:pt>
                <c:pt idx="368">
                  <c:v>-3.8554200000000003E-9</c:v>
                </c:pt>
                <c:pt idx="369">
                  <c:v>-3.8523E-9</c:v>
                </c:pt>
                <c:pt idx="370">
                  <c:v>-3.8491699999999999E-9</c:v>
                </c:pt>
                <c:pt idx="371">
                  <c:v>-3.8460500000000004E-9</c:v>
                </c:pt>
                <c:pt idx="372">
                  <c:v>-3.8429200000000002E-9</c:v>
                </c:pt>
                <c:pt idx="373">
                  <c:v>-3.8397999999999999E-9</c:v>
                </c:pt>
                <c:pt idx="374">
                  <c:v>-3.8366699999999997E-9</c:v>
                </c:pt>
                <c:pt idx="375">
                  <c:v>-3.8335500000000003E-9</c:v>
                </c:pt>
                <c:pt idx="376">
                  <c:v>-3.8304200000000001E-9</c:v>
                </c:pt>
                <c:pt idx="377">
                  <c:v>-3.8272999999999998E-9</c:v>
                </c:pt>
                <c:pt idx="378">
                  <c:v>-3.8241699999999996E-9</c:v>
                </c:pt>
                <c:pt idx="379">
                  <c:v>-3.8210500000000002E-9</c:v>
                </c:pt>
                <c:pt idx="380">
                  <c:v>-3.81792E-9</c:v>
                </c:pt>
                <c:pt idx="381">
                  <c:v>-3.8147999999999997E-9</c:v>
                </c:pt>
                <c:pt idx="382">
                  <c:v>-3.8116700000000003E-9</c:v>
                </c:pt>
                <c:pt idx="383">
                  <c:v>-3.80855E-9</c:v>
                </c:pt>
                <c:pt idx="384">
                  <c:v>-3.8054199999999999E-9</c:v>
                </c:pt>
                <c:pt idx="385">
                  <c:v>-3.8023000000000004E-9</c:v>
                </c:pt>
                <c:pt idx="386">
                  <c:v>-3.7991700000000002E-9</c:v>
                </c:pt>
                <c:pt idx="387">
                  <c:v>-3.7960499999999999E-9</c:v>
                </c:pt>
                <c:pt idx="388">
                  <c:v>-3.7929199999999998E-9</c:v>
                </c:pt>
                <c:pt idx="389">
                  <c:v>-3.7898000000000003E-9</c:v>
                </c:pt>
                <c:pt idx="390">
                  <c:v>-3.7866700000000001E-9</c:v>
                </c:pt>
                <c:pt idx="391">
                  <c:v>-3.7835499999999998E-9</c:v>
                </c:pt>
                <c:pt idx="392">
                  <c:v>-3.7804199999999996E-9</c:v>
                </c:pt>
                <c:pt idx="393">
                  <c:v>-3.7773000000000002E-9</c:v>
                </c:pt>
                <c:pt idx="394">
                  <c:v>-3.77417E-9</c:v>
                </c:pt>
                <c:pt idx="395">
                  <c:v>-3.7710499999999997E-9</c:v>
                </c:pt>
                <c:pt idx="396">
                  <c:v>-3.7679200000000004E-9</c:v>
                </c:pt>
                <c:pt idx="397">
                  <c:v>-3.7648000000000001E-9</c:v>
                </c:pt>
                <c:pt idx="398">
                  <c:v>-3.7616699999999999E-9</c:v>
                </c:pt>
                <c:pt idx="399">
                  <c:v>-3.7585499999999996E-9</c:v>
                </c:pt>
                <c:pt idx="400">
                  <c:v>-3.7554200000000003E-9</c:v>
                </c:pt>
                <c:pt idx="401">
                  <c:v>-3.7523E-9</c:v>
                </c:pt>
                <c:pt idx="402">
                  <c:v>-3.7491699999999998E-9</c:v>
                </c:pt>
                <c:pt idx="403">
                  <c:v>-3.7460500000000003E-9</c:v>
                </c:pt>
                <c:pt idx="404">
                  <c:v>-3.7429200000000001E-9</c:v>
                </c:pt>
                <c:pt idx="405">
                  <c:v>-3.7397999999999998E-9</c:v>
                </c:pt>
                <c:pt idx="406">
                  <c:v>-3.7366699999999997E-9</c:v>
                </c:pt>
                <c:pt idx="407">
                  <c:v>-3.7335500000000002E-9</c:v>
                </c:pt>
                <c:pt idx="408">
                  <c:v>-3.73042E-9</c:v>
                </c:pt>
                <c:pt idx="409">
                  <c:v>-3.7272999999999997E-9</c:v>
                </c:pt>
                <c:pt idx="410">
                  <c:v>-3.72417E-9</c:v>
                </c:pt>
                <c:pt idx="411">
                  <c:v>-3.7210500000000001E-9</c:v>
                </c:pt>
                <c:pt idx="412">
                  <c:v>-3.7179199999999999E-9</c:v>
                </c:pt>
                <c:pt idx="413">
                  <c:v>-3.7148E-9</c:v>
                </c:pt>
                <c:pt idx="414">
                  <c:v>-3.7116699999999999E-9</c:v>
                </c:pt>
                <c:pt idx="415">
                  <c:v>-3.70855E-9</c:v>
                </c:pt>
                <c:pt idx="416">
                  <c:v>-3.7054199999999998E-9</c:v>
                </c:pt>
                <c:pt idx="417">
                  <c:v>-3.7022999999999999E-9</c:v>
                </c:pt>
                <c:pt idx="418">
                  <c:v>-3.6991700000000002E-9</c:v>
                </c:pt>
                <c:pt idx="419">
                  <c:v>-3.6960499999999999E-9</c:v>
                </c:pt>
                <c:pt idx="420">
                  <c:v>-3.6929200000000001E-9</c:v>
                </c:pt>
                <c:pt idx="421">
                  <c:v>-3.6897999999999998E-9</c:v>
                </c:pt>
                <c:pt idx="422">
                  <c:v>-3.6866700000000001E-9</c:v>
                </c:pt>
                <c:pt idx="423">
                  <c:v>-3.6835500000000002E-9</c:v>
                </c:pt>
                <c:pt idx="424">
                  <c:v>-3.68042E-9</c:v>
                </c:pt>
                <c:pt idx="425">
                  <c:v>-3.6773000000000001E-9</c:v>
                </c:pt>
                <c:pt idx="426">
                  <c:v>-3.6741699999999999E-9</c:v>
                </c:pt>
                <c:pt idx="427">
                  <c:v>-3.6710500000000001E-9</c:v>
                </c:pt>
                <c:pt idx="428">
                  <c:v>-3.6679199999999999E-9</c:v>
                </c:pt>
                <c:pt idx="429">
                  <c:v>-3.6648E-9</c:v>
                </c:pt>
                <c:pt idx="430">
                  <c:v>-3.6616699999999998E-9</c:v>
                </c:pt>
                <c:pt idx="431">
                  <c:v>-3.6585499999999999E-9</c:v>
                </c:pt>
                <c:pt idx="432">
                  <c:v>-3.6554200000000002E-9</c:v>
                </c:pt>
                <c:pt idx="433">
                  <c:v>-3.6522999999999999E-9</c:v>
                </c:pt>
                <c:pt idx="434">
                  <c:v>-3.6491700000000001E-9</c:v>
                </c:pt>
                <c:pt idx="435">
                  <c:v>-3.6460499999999998E-9</c:v>
                </c:pt>
                <c:pt idx="436">
                  <c:v>-3.6429200000000001E-9</c:v>
                </c:pt>
                <c:pt idx="437">
                  <c:v>-3.6398000000000002E-9</c:v>
                </c:pt>
                <c:pt idx="438">
                  <c:v>-3.63667E-9</c:v>
                </c:pt>
                <c:pt idx="439">
                  <c:v>-3.6335500000000001E-9</c:v>
                </c:pt>
                <c:pt idx="440">
                  <c:v>-3.63042E-9</c:v>
                </c:pt>
                <c:pt idx="441">
                  <c:v>-3.6273000000000001E-9</c:v>
                </c:pt>
                <c:pt idx="442">
                  <c:v>-3.6241699999999999E-9</c:v>
                </c:pt>
                <c:pt idx="443">
                  <c:v>-3.62105E-9</c:v>
                </c:pt>
                <c:pt idx="444">
                  <c:v>-3.6179199999999998E-9</c:v>
                </c:pt>
                <c:pt idx="445">
                  <c:v>-3.6148E-9</c:v>
                </c:pt>
                <c:pt idx="446">
                  <c:v>-3.6116700000000002E-9</c:v>
                </c:pt>
                <c:pt idx="447">
                  <c:v>-3.6085499999999999E-9</c:v>
                </c:pt>
                <c:pt idx="448">
                  <c:v>-3.6054200000000001E-9</c:v>
                </c:pt>
                <c:pt idx="449">
                  <c:v>-3.6022999999999999E-9</c:v>
                </c:pt>
                <c:pt idx="450">
                  <c:v>-3.5991700000000001E-9</c:v>
                </c:pt>
                <c:pt idx="451">
                  <c:v>-3.5960499999999998E-9</c:v>
                </c:pt>
                <c:pt idx="452">
                  <c:v>-3.59292E-9</c:v>
                </c:pt>
                <c:pt idx="453">
                  <c:v>-3.5898000000000002E-9</c:v>
                </c:pt>
                <c:pt idx="454">
                  <c:v>-3.58667E-9</c:v>
                </c:pt>
                <c:pt idx="455">
                  <c:v>-3.5835500000000001E-9</c:v>
                </c:pt>
                <c:pt idx="456">
                  <c:v>-3.5804199999999999E-9</c:v>
                </c:pt>
                <c:pt idx="457">
                  <c:v>-3.5773E-9</c:v>
                </c:pt>
                <c:pt idx="458">
                  <c:v>-3.5741699999999999E-9</c:v>
                </c:pt>
                <c:pt idx="459">
                  <c:v>-3.57105E-9</c:v>
                </c:pt>
                <c:pt idx="460">
                  <c:v>-3.5679199999999998E-9</c:v>
                </c:pt>
                <c:pt idx="461">
                  <c:v>-3.5647999999999999E-9</c:v>
                </c:pt>
                <c:pt idx="462">
                  <c:v>-3.5616700000000002E-9</c:v>
                </c:pt>
                <c:pt idx="463">
                  <c:v>-3.5585499999999999E-9</c:v>
                </c:pt>
                <c:pt idx="464">
                  <c:v>-3.5554200000000001E-9</c:v>
                </c:pt>
                <c:pt idx="465">
                  <c:v>-3.5522999999999998E-9</c:v>
                </c:pt>
                <c:pt idx="466">
                  <c:v>-3.5491700000000001E-9</c:v>
                </c:pt>
                <c:pt idx="467">
                  <c:v>-3.5460500000000002E-9</c:v>
                </c:pt>
                <c:pt idx="468">
                  <c:v>-3.54292E-9</c:v>
                </c:pt>
                <c:pt idx="469">
                  <c:v>-3.5398000000000001E-9</c:v>
                </c:pt>
                <c:pt idx="470">
                  <c:v>-3.5366699999999999E-9</c:v>
                </c:pt>
                <c:pt idx="471">
                  <c:v>-3.5335500000000001E-9</c:v>
                </c:pt>
                <c:pt idx="472">
                  <c:v>-3.5304199999999999E-9</c:v>
                </c:pt>
                <c:pt idx="473">
                  <c:v>-3.5273E-9</c:v>
                </c:pt>
                <c:pt idx="474">
                  <c:v>-3.5241699999999998E-9</c:v>
                </c:pt>
                <c:pt idx="475">
                  <c:v>-3.52105E-9</c:v>
                </c:pt>
                <c:pt idx="476">
                  <c:v>-3.5179200000000002E-9</c:v>
                </c:pt>
                <c:pt idx="477">
                  <c:v>-3.5147999999999999E-9</c:v>
                </c:pt>
                <c:pt idx="478">
                  <c:v>-3.5116700000000001E-9</c:v>
                </c:pt>
                <c:pt idx="479">
                  <c:v>-3.5085499999999998E-9</c:v>
                </c:pt>
                <c:pt idx="480">
                  <c:v>-3.5054200000000001E-9</c:v>
                </c:pt>
                <c:pt idx="481">
                  <c:v>-3.5023000000000002E-9</c:v>
                </c:pt>
                <c:pt idx="482">
                  <c:v>-3.49917E-9</c:v>
                </c:pt>
                <c:pt idx="483">
                  <c:v>-3.4960500000000001E-9</c:v>
                </c:pt>
                <c:pt idx="484">
                  <c:v>-3.49292E-9</c:v>
                </c:pt>
                <c:pt idx="485">
                  <c:v>-3.4898000000000001E-9</c:v>
                </c:pt>
                <c:pt idx="486">
                  <c:v>-3.4866699999999999E-9</c:v>
                </c:pt>
                <c:pt idx="487">
                  <c:v>-3.48355E-9</c:v>
                </c:pt>
                <c:pt idx="488">
                  <c:v>-3.4804199999999999E-9</c:v>
                </c:pt>
                <c:pt idx="489">
                  <c:v>-3.4773E-9</c:v>
                </c:pt>
                <c:pt idx="490">
                  <c:v>-3.4741699999999998E-9</c:v>
                </c:pt>
                <c:pt idx="491">
                  <c:v>-3.4710499999999999E-9</c:v>
                </c:pt>
                <c:pt idx="492">
                  <c:v>-3.4679200000000002E-9</c:v>
                </c:pt>
                <c:pt idx="493">
                  <c:v>-3.4647999999999999E-9</c:v>
                </c:pt>
                <c:pt idx="494">
                  <c:v>-3.4616700000000001E-9</c:v>
                </c:pt>
                <c:pt idx="495">
                  <c:v>-3.4585499999999998E-9</c:v>
                </c:pt>
                <c:pt idx="496">
                  <c:v>-3.45542E-9</c:v>
                </c:pt>
                <c:pt idx="497">
                  <c:v>-3.4523000000000002E-9</c:v>
                </c:pt>
                <c:pt idx="498">
                  <c:v>-3.44917E-9</c:v>
                </c:pt>
                <c:pt idx="499">
                  <c:v>-3.4460500000000001E-9</c:v>
                </c:pt>
                <c:pt idx="500">
                  <c:v>-3.4429199999999999E-9</c:v>
                </c:pt>
                <c:pt idx="501">
                  <c:v>-3.4398000000000001E-9</c:v>
                </c:pt>
                <c:pt idx="502">
                  <c:v>-3.4366699999999999E-9</c:v>
                </c:pt>
                <c:pt idx="503">
                  <c:v>-3.43355E-9</c:v>
                </c:pt>
                <c:pt idx="504">
                  <c:v>-3.4304199999999998E-9</c:v>
                </c:pt>
                <c:pt idx="505">
                  <c:v>-3.4272999999999999E-9</c:v>
                </c:pt>
                <c:pt idx="506">
                  <c:v>-3.4241700000000002E-9</c:v>
                </c:pt>
                <c:pt idx="507">
                  <c:v>-3.4210499999999999E-9</c:v>
                </c:pt>
                <c:pt idx="508">
                  <c:v>-3.4179200000000001E-9</c:v>
                </c:pt>
                <c:pt idx="509">
                  <c:v>-3.4147999999999998E-9</c:v>
                </c:pt>
                <c:pt idx="510">
                  <c:v>-3.4116700000000001E-9</c:v>
                </c:pt>
                <c:pt idx="511">
                  <c:v>-3.4085500000000002E-9</c:v>
                </c:pt>
                <c:pt idx="512">
                  <c:v>-3.40542E-9</c:v>
                </c:pt>
                <c:pt idx="513">
                  <c:v>-3.4023000000000001E-9</c:v>
                </c:pt>
                <c:pt idx="514">
                  <c:v>-3.39917E-9</c:v>
                </c:pt>
                <c:pt idx="515">
                  <c:v>-3.3960500000000001E-9</c:v>
                </c:pt>
                <c:pt idx="516">
                  <c:v>-3.3929199999999999E-9</c:v>
                </c:pt>
                <c:pt idx="517">
                  <c:v>-3.3898E-9</c:v>
                </c:pt>
                <c:pt idx="518">
                  <c:v>-3.3866699999999998E-9</c:v>
                </c:pt>
                <c:pt idx="519">
                  <c:v>-3.38355E-9</c:v>
                </c:pt>
                <c:pt idx="520">
                  <c:v>-3.3804200000000002E-9</c:v>
                </c:pt>
                <c:pt idx="521">
                  <c:v>-3.3772999999999999E-9</c:v>
                </c:pt>
                <c:pt idx="522">
                  <c:v>-3.3741700000000001E-9</c:v>
                </c:pt>
                <c:pt idx="523">
                  <c:v>-3.3710499999999999E-9</c:v>
                </c:pt>
                <c:pt idx="524">
                  <c:v>-3.3679200000000001E-9</c:v>
                </c:pt>
                <c:pt idx="525">
                  <c:v>-3.3647999999999998E-9</c:v>
                </c:pt>
                <c:pt idx="526">
                  <c:v>-3.36167E-9</c:v>
                </c:pt>
                <c:pt idx="527">
                  <c:v>-3.3585500000000002E-9</c:v>
                </c:pt>
                <c:pt idx="528">
                  <c:v>-3.35542E-9</c:v>
                </c:pt>
                <c:pt idx="529">
                  <c:v>-3.3523000000000001E-9</c:v>
                </c:pt>
                <c:pt idx="530">
                  <c:v>-3.3491699999999999E-9</c:v>
                </c:pt>
                <c:pt idx="531">
                  <c:v>-3.34605E-9</c:v>
                </c:pt>
                <c:pt idx="532">
                  <c:v>-3.3429199999999999E-9</c:v>
                </c:pt>
                <c:pt idx="533">
                  <c:v>-3.3398E-9</c:v>
                </c:pt>
                <c:pt idx="534">
                  <c:v>-3.3366699999999998E-9</c:v>
                </c:pt>
                <c:pt idx="535">
                  <c:v>-3.3335499999999999E-9</c:v>
                </c:pt>
                <c:pt idx="536">
                  <c:v>-3.3304200000000002E-9</c:v>
                </c:pt>
                <c:pt idx="537">
                  <c:v>-3.3272999999999999E-9</c:v>
                </c:pt>
                <c:pt idx="538">
                  <c:v>-3.3241700000000001E-9</c:v>
                </c:pt>
                <c:pt idx="539">
                  <c:v>-3.3210499999999998E-9</c:v>
                </c:pt>
                <c:pt idx="540">
                  <c:v>-3.3179200000000001E-9</c:v>
                </c:pt>
                <c:pt idx="541">
                  <c:v>-3.3148000000000002E-9</c:v>
                </c:pt>
                <c:pt idx="542">
                  <c:v>-3.31167E-9</c:v>
                </c:pt>
                <c:pt idx="543">
                  <c:v>-3.3085500000000001E-9</c:v>
                </c:pt>
                <c:pt idx="544">
                  <c:v>-3.3054199999999999E-9</c:v>
                </c:pt>
                <c:pt idx="545">
                  <c:v>-3.3023000000000001E-9</c:v>
                </c:pt>
                <c:pt idx="546">
                  <c:v>-3.2991699999999999E-9</c:v>
                </c:pt>
                <c:pt idx="547">
                  <c:v>-3.29605E-9</c:v>
                </c:pt>
                <c:pt idx="548">
                  <c:v>-3.2929199999999998E-9</c:v>
                </c:pt>
                <c:pt idx="549">
                  <c:v>-3.2898E-9</c:v>
                </c:pt>
                <c:pt idx="550">
                  <c:v>-3.2866700000000002E-9</c:v>
                </c:pt>
                <c:pt idx="551">
                  <c:v>-3.2835499999999999E-9</c:v>
                </c:pt>
                <c:pt idx="552">
                  <c:v>-3.2804200000000001E-9</c:v>
                </c:pt>
                <c:pt idx="553">
                  <c:v>-3.2772999999999998E-9</c:v>
                </c:pt>
                <c:pt idx="554">
                  <c:v>-3.2741700000000001E-9</c:v>
                </c:pt>
                <c:pt idx="555">
                  <c:v>-3.2710500000000002E-9</c:v>
                </c:pt>
                <c:pt idx="556">
                  <c:v>-3.26792E-9</c:v>
                </c:pt>
                <c:pt idx="557">
                  <c:v>-3.2648000000000001E-9</c:v>
                </c:pt>
                <c:pt idx="558">
                  <c:v>-3.26167E-9</c:v>
                </c:pt>
                <c:pt idx="559">
                  <c:v>-3.2585500000000001E-9</c:v>
                </c:pt>
                <c:pt idx="560">
                  <c:v>-3.2554199999999999E-9</c:v>
                </c:pt>
                <c:pt idx="561">
                  <c:v>-3.2523E-9</c:v>
                </c:pt>
                <c:pt idx="562">
                  <c:v>-3.2491699999999999E-9</c:v>
                </c:pt>
                <c:pt idx="563">
                  <c:v>-3.24605E-9</c:v>
                </c:pt>
                <c:pt idx="564">
                  <c:v>-3.2429199999999998E-9</c:v>
                </c:pt>
                <c:pt idx="565">
                  <c:v>-3.2397999999999999E-9</c:v>
                </c:pt>
                <c:pt idx="566">
                  <c:v>-3.2366700000000002E-9</c:v>
                </c:pt>
                <c:pt idx="567">
                  <c:v>-3.2335499999999999E-9</c:v>
                </c:pt>
                <c:pt idx="568">
                  <c:v>-3.2304200000000001E-9</c:v>
                </c:pt>
                <c:pt idx="569">
                  <c:v>-3.2272999999999998E-9</c:v>
                </c:pt>
                <c:pt idx="570">
                  <c:v>-3.22417E-9</c:v>
                </c:pt>
                <c:pt idx="571">
                  <c:v>-3.2210500000000002E-9</c:v>
                </c:pt>
                <c:pt idx="572">
                  <c:v>-3.21792E-9</c:v>
                </c:pt>
                <c:pt idx="573">
                  <c:v>-3.2148000000000001E-9</c:v>
                </c:pt>
                <c:pt idx="574">
                  <c:v>-3.2116699999999999E-9</c:v>
                </c:pt>
                <c:pt idx="575">
                  <c:v>-3.2085500000000001E-9</c:v>
                </c:pt>
                <c:pt idx="576">
                  <c:v>-3.2054199999999999E-9</c:v>
                </c:pt>
                <c:pt idx="577">
                  <c:v>-3.2023E-9</c:v>
                </c:pt>
                <c:pt idx="578">
                  <c:v>-3.1991699999999998E-9</c:v>
                </c:pt>
                <c:pt idx="579">
                  <c:v>-3.1960499999999999E-9</c:v>
                </c:pt>
                <c:pt idx="580">
                  <c:v>-3.1929200000000002E-9</c:v>
                </c:pt>
                <c:pt idx="581">
                  <c:v>-3.1897999999999999E-9</c:v>
                </c:pt>
                <c:pt idx="582">
                  <c:v>-3.1866700000000001E-9</c:v>
                </c:pt>
                <c:pt idx="583">
                  <c:v>-3.1835499999999998E-9</c:v>
                </c:pt>
                <c:pt idx="584">
                  <c:v>-3.1804200000000001E-9</c:v>
                </c:pt>
                <c:pt idx="585">
                  <c:v>-3.1773000000000002E-9</c:v>
                </c:pt>
                <c:pt idx="586">
                  <c:v>-3.17417E-9</c:v>
                </c:pt>
                <c:pt idx="587">
                  <c:v>-3.1710500000000001E-9</c:v>
                </c:pt>
                <c:pt idx="588">
                  <c:v>-3.16792E-9</c:v>
                </c:pt>
                <c:pt idx="589">
                  <c:v>-3.1648000000000001E-9</c:v>
                </c:pt>
                <c:pt idx="590">
                  <c:v>-3.1616699999999999E-9</c:v>
                </c:pt>
                <c:pt idx="591">
                  <c:v>-3.15855E-9</c:v>
                </c:pt>
                <c:pt idx="592">
                  <c:v>-3.1554199999999998E-9</c:v>
                </c:pt>
                <c:pt idx="593">
                  <c:v>-3.1523E-9</c:v>
                </c:pt>
                <c:pt idx="594">
                  <c:v>-3.1491700000000002E-9</c:v>
                </c:pt>
                <c:pt idx="595">
                  <c:v>-3.1460499999999999E-9</c:v>
                </c:pt>
                <c:pt idx="596">
                  <c:v>-3.1429200000000001E-9</c:v>
                </c:pt>
                <c:pt idx="597">
                  <c:v>-3.1397999999999998E-9</c:v>
                </c:pt>
                <c:pt idx="598">
                  <c:v>-3.1366700000000001E-9</c:v>
                </c:pt>
                <c:pt idx="599">
                  <c:v>-3.1335500000000002E-9</c:v>
                </c:pt>
                <c:pt idx="600">
                  <c:v>-3.13042E-9</c:v>
                </c:pt>
                <c:pt idx="601">
                  <c:v>-3.1273000000000002E-9</c:v>
                </c:pt>
                <c:pt idx="602">
                  <c:v>-3.12417E-9</c:v>
                </c:pt>
                <c:pt idx="603">
                  <c:v>-3.1210500000000001E-9</c:v>
                </c:pt>
                <c:pt idx="604">
                  <c:v>-3.1179199999999999E-9</c:v>
                </c:pt>
                <c:pt idx="605">
                  <c:v>-3.1148E-9</c:v>
                </c:pt>
                <c:pt idx="606">
                  <c:v>-3.1116699999999999E-9</c:v>
                </c:pt>
                <c:pt idx="607">
                  <c:v>-3.10855E-9</c:v>
                </c:pt>
                <c:pt idx="608">
                  <c:v>-3.1054199999999998E-9</c:v>
                </c:pt>
                <c:pt idx="609">
                  <c:v>-3.1022999999999999E-9</c:v>
                </c:pt>
                <c:pt idx="610">
                  <c:v>-3.0991700000000002E-9</c:v>
                </c:pt>
                <c:pt idx="611">
                  <c:v>-3.0960499999999999E-9</c:v>
                </c:pt>
                <c:pt idx="612">
                  <c:v>-3.0929200000000001E-9</c:v>
                </c:pt>
                <c:pt idx="613">
                  <c:v>-3.0897999999999998E-9</c:v>
                </c:pt>
                <c:pt idx="614">
                  <c:v>-3.0866700000000001E-9</c:v>
                </c:pt>
                <c:pt idx="615">
                  <c:v>-3.0835500000000002E-9</c:v>
                </c:pt>
                <c:pt idx="616">
                  <c:v>-3.08042E-9</c:v>
                </c:pt>
                <c:pt idx="617">
                  <c:v>-3.0773000000000001E-9</c:v>
                </c:pt>
                <c:pt idx="618">
                  <c:v>-3.0741699999999999E-9</c:v>
                </c:pt>
                <c:pt idx="619">
                  <c:v>-3.0710500000000001E-9</c:v>
                </c:pt>
                <c:pt idx="620">
                  <c:v>-3.0679199999999999E-9</c:v>
                </c:pt>
                <c:pt idx="621">
                  <c:v>-3.0648E-9</c:v>
                </c:pt>
                <c:pt idx="622">
                  <c:v>-3.0616699999999998E-9</c:v>
                </c:pt>
                <c:pt idx="623">
                  <c:v>-3.0585499999999999E-9</c:v>
                </c:pt>
                <c:pt idx="624">
                  <c:v>-3.0554200000000002E-9</c:v>
                </c:pt>
                <c:pt idx="625">
                  <c:v>-3.0522999999999999E-9</c:v>
                </c:pt>
                <c:pt idx="626">
                  <c:v>-3.0491700000000001E-9</c:v>
                </c:pt>
                <c:pt idx="627">
                  <c:v>-3.0460499999999998E-9</c:v>
                </c:pt>
                <c:pt idx="628">
                  <c:v>-3.0429200000000001E-9</c:v>
                </c:pt>
                <c:pt idx="629">
                  <c:v>-3.0398000000000002E-9</c:v>
                </c:pt>
                <c:pt idx="630">
                  <c:v>-3.03667E-9</c:v>
                </c:pt>
                <c:pt idx="631">
                  <c:v>-3.0335500000000001E-9</c:v>
                </c:pt>
                <c:pt idx="632">
                  <c:v>-3.03042E-9</c:v>
                </c:pt>
                <c:pt idx="633">
                  <c:v>-3.0273000000000001E-9</c:v>
                </c:pt>
                <c:pt idx="634">
                  <c:v>-3.0241699999999999E-9</c:v>
                </c:pt>
                <c:pt idx="635">
                  <c:v>-3.02105E-9</c:v>
                </c:pt>
                <c:pt idx="636">
                  <c:v>-3.0179199999999999E-9</c:v>
                </c:pt>
                <c:pt idx="637">
                  <c:v>-3.0148E-9</c:v>
                </c:pt>
                <c:pt idx="638">
                  <c:v>-3.0116699999999998E-9</c:v>
                </c:pt>
                <c:pt idx="639">
                  <c:v>-3.0085499999999999E-9</c:v>
                </c:pt>
                <c:pt idx="640">
                  <c:v>-3.0054200000000002E-9</c:v>
                </c:pt>
                <c:pt idx="641">
                  <c:v>-3.0022999999999999E-9</c:v>
                </c:pt>
                <c:pt idx="642">
                  <c:v>-2.9991700000000001E-9</c:v>
                </c:pt>
                <c:pt idx="643">
                  <c:v>-2.9960499999999998E-9</c:v>
                </c:pt>
                <c:pt idx="644">
                  <c:v>-2.99292E-9</c:v>
                </c:pt>
                <c:pt idx="645">
                  <c:v>-2.9898000000000002E-9</c:v>
                </c:pt>
                <c:pt idx="646">
                  <c:v>-2.98667E-9</c:v>
                </c:pt>
                <c:pt idx="647">
                  <c:v>-2.9835500000000001E-9</c:v>
                </c:pt>
                <c:pt idx="648">
                  <c:v>-2.9804199999999999E-9</c:v>
                </c:pt>
                <c:pt idx="649">
                  <c:v>-2.9773E-9</c:v>
                </c:pt>
                <c:pt idx="650">
                  <c:v>-2.9741699999999999E-9</c:v>
                </c:pt>
                <c:pt idx="651">
                  <c:v>-2.97105E-9</c:v>
                </c:pt>
                <c:pt idx="652">
                  <c:v>-2.9679199999999998E-9</c:v>
                </c:pt>
                <c:pt idx="653">
                  <c:v>-2.9647999999999999E-9</c:v>
                </c:pt>
                <c:pt idx="654">
                  <c:v>-2.9616700000000002E-9</c:v>
                </c:pt>
                <c:pt idx="655">
                  <c:v>-2.9585499999999999E-9</c:v>
                </c:pt>
                <c:pt idx="656">
                  <c:v>-2.9554200000000001E-9</c:v>
                </c:pt>
                <c:pt idx="657">
                  <c:v>-2.9522999999999998E-9</c:v>
                </c:pt>
                <c:pt idx="658">
                  <c:v>-2.9491700000000001E-9</c:v>
                </c:pt>
                <c:pt idx="659">
                  <c:v>-2.9460500000000002E-9</c:v>
                </c:pt>
                <c:pt idx="660">
                  <c:v>-2.94292E-9</c:v>
                </c:pt>
                <c:pt idx="661">
                  <c:v>-2.9398000000000001E-9</c:v>
                </c:pt>
                <c:pt idx="662">
                  <c:v>-2.93667E-9</c:v>
                </c:pt>
                <c:pt idx="663">
                  <c:v>-2.9335500000000001E-9</c:v>
                </c:pt>
                <c:pt idx="664">
                  <c:v>-2.9304199999999999E-9</c:v>
                </c:pt>
                <c:pt idx="665">
                  <c:v>-2.9273E-9</c:v>
                </c:pt>
                <c:pt idx="666">
                  <c:v>-2.9241699999999998E-9</c:v>
                </c:pt>
                <c:pt idx="667">
                  <c:v>-2.92105E-9</c:v>
                </c:pt>
                <c:pt idx="668">
                  <c:v>-2.9179200000000002E-9</c:v>
                </c:pt>
                <c:pt idx="669">
                  <c:v>-2.9147999999999999E-9</c:v>
                </c:pt>
                <c:pt idx="670">
                  <c:v>-2.9116700000000001E-9</c:v>
                </c:pt>
                <c:pt idx="671">
                  <c:v>-2.9085499999999998E-9</c:v>
                </c:pt>
                <c:pt idx="672">
                  <c:v>-2.9054200000000001E-9</c:v>
                </c:pt>
                <c:pt idx="673">
                  <c:v>-2.9023000000000002E-9</c:v>
                </c:pt>
                <c:pt idx="674">
                  <c:v>-2.89917E-9</c:v>
                </c:pt>
                <c:pt idx="675">
                  <c:v>-2.8960500000000001E-9</c:v>
                </c:pt>
                <c:pt idx="676">
                  <c:v>-2.89292E-9</c:v>
                </c:pt>
                <c:pt idx="677">
                  <c:v>-2.8898000000000001E-9</c:v>
                </c:pt>
                <c:pt idx="678">
                  <c:v>-2.8866699999999999E-9</c:v>
                </c:pt>
                <c:pt idx="679">
                  <c:v>-2.88355E-9</c:v>
                </c:pt>
                <c:pt idx="680">
                  <c:v>-2.8804199999999999E-9</c:v>
                </c:pt>
                <c:pt idx="681">
                  <c:v>-2.8773E-9</c:v>
                </c:pt>
                <c:pt idx="682">
                  <c:v>-2.8741699999999998E-9</c:v>
                </c:pt>
                <c:pt idx="683">
                  <c:v>-2.8710499999999999E-9</c:v>
                </c:pt>
                <c:pt idx="684">
                  <c:v>-2.8679200000000002E-9</c:v>
                </c:pt>
                <c:pt idx="685">
                  <c:v>-2.8647999999999999E-9</c:v>
                </c:pt>
                <c:pt idx="686">
                  <c:v>-2.8616700000000001E-9</c:v>
                </c:pt>
                <c:pt idx="687">
                  <c:v>-2.8585499999999998E-9</c:v>
                </c:pt>
                <c:pt idx="688">
                  <c:v>-2.8554200000000001E-9</c:v>
                </c:pt>
                <c:pt idx="689">
                  <c:v>-2.8523000000000002E-9</c:v>
                </c:pt>
                <c:pt idx="690">
                  <c:v>-2.84917E-9</c:v>
                </c:pt>
                <c:pt idx="691">
                  <c:v>-2.8460500000000001E-9</c:v>
                </c:pt>
                <c:pt idx="692">
                  <c:v>-2.8429199999999999E-9</c:v>
                </c:pt>
                <c:pt idx="693">
                  <c:v>-2.8398000000000001E-9</c:v>
                </c:pt>
                <c:pt idx="694">
                  <c:v>-2.8366699999999999E-9</c:v>
                </c:pt>
                <c:pt idx="695">
                  <c:v>-2.83355E-9</c:v>
                </c:pt>
                <c:pt idx="696">
                  <c:v>-2.8304199999999998E-9</c:v>
                </c:pt>
                <c:pt idx="697">
                  <c:v>-2.8272999999999999E-9</c:v>
                </c:pt>
                <c:pt idx="698">
                  <c:v>-2.8241700000000002E-9</c:v>
                </c:pt>
                <c:pt idx="699">
                  <c:v>-2.8210499999999999E-9</c:v>
                </c:pt>
                <c:pt idx="700">
                  <c:v>-2.8179200000000001E-9</c:v>
                </c:pt>
                <c:pt idx="701">
                  <c:v>-2.8147999999999998E-9</c:v>
                </c:pt>
                <c:pt idx="702">
                  <c:v>-2.8116700000000001E-9</c:v>
                </c:pt>
                <c:pt idx="703">
                  <c:v>-2.8085500000000002E-9</c:v>
                </c:pt>
                <c:pt idx="704">
                  <c:v>-2.80542E-9</c:v>
                </c:pt>
                <c:pt idx="705">
                  <c:v>-2.8023000000000001E-9</c:v>
                </c:pt>
                <c:pt idx="706">
                  <c:v>-2.79917E-9</c:v>
                </c:pt>
                <c:pt idx="707">
                  <c:v>-2.7960500000000001E-9</c:v>
                </c:pt>
                <c:pt idx="708">
                  <c:v>-2.7929199999999999E-9</c:v>
                </c:pt>
                <c:pt idx="709">
                  <c:v>-2.7898E-9</c:v>
                </c:pt>
                <c:pt idx="710">
                  <c:v>-2.7866699999999998E-9</c:v>
                </c:pt>
                <c:pt idx="711">
                  <c:v>-2.78355E-9</c:v>
                </c:pt>
                <c:pt idx="712">
                  <c:v>-2.7804199999999998E-9</c:v>
                </c:pt>
                <c:pt idx="713">
                  <c:v>-2.7772999999999999E-9</c:v>
                </c:pt>
                <c:pt idx="714">
                  <c:v>-2.7741700000000002E-9</c:v>
                </c:pt>
                <c:pt idx="715">
                  <c:v>-2.7710499999999999E-9</c:v>
                </c:pt>
                <c:pt idx="716">
                  <c:v>-2.7679200000000001E-9</c:v>
                </c:pt>
                <c:pt idx="717">
                  <c:v>-2.7647999999999998E-9</c:v>
                </c:pt>
                <c:pt idx="718">
                  <c:v>-2.76167E-9</c:v>
                </c:pt>
                <c:pt idx="719">
                  <c:v>-2.7585500000000002E-9</c:v>
                </c:pt>
                <c:pt idx="720">
                  <c:v>-2.75542E-9</c:v>
                </c:pt>
                <c:pt idx="721">
                  <c:v>-2.7523000000000001E-9</c:v>
                </c:pt>
                <c:pt idx="722">
                  <c:v>-2.7491699999999999E-9</c:v>
                </c:pt>
                <c:pt idx="723">
                  <c:v>-2.74605E-9</c:v>
                </c:pt>
                <c:pt idx="724">
                  <c:v>-2.7429199999999999E-9</c:v>
                </c:pt>
                <c:pt idx="725">
                  <c:v>-2.7398E-9</c:v>
                </c:pt>
                <c:pt idx="726">
                  <c:v>-2.7366699999999998E-9</c:v>
                </c:pt>
                <c:pt idx="727">
                  <c:v>-2.7335499999999999E-9</c:v>
                </c:pt>
                <c:pt idx="728">
                  <c:v>-2.7304200000000002E-9</c:v>
                </c:pt>
                <c:pt idx="729">
                  <c:v>-2.7272999999999999E-9</c:v>
                </c:pt>
                <c:pt idx="730">
                  <c:v>-2.7241700000000001E-9</c:v>
                </c:pt>
                <c:pt idx="731">
                  <c:v>-2.7210499999999998E-9</c:v>
                </c:pt>
                <c:pt idx="732">
                  <c:v>-2.7179200000000001E-9</c:v>
                </c:pt>
                <c:pt idx="733">
                  <c:v>-2.7148000000000002E-9</c:v>
                </c:pt>
                <c:pt idx="734">
                  <c:v>-2.71167E-9</c:v>
                </c:pt>
                <c:pt idx="735">
                  <c:v>-2.7085500000000001E-9</c:v>
                </c:pt>
                <c:pt idx="736">
                  <c:v>-2.7054199999999999E-9</c:v>
                </c:pt>
                <c:pt idx="737">
                  <c:v>-2.7023000000000001E-9</c:v>
                </c:pt>
                <c:pt idx="738">
                  <c:v>-2.6991699999999999E-9</c:v>
                </c:pt>
                <c:pt idx="739">
                  <c:v>-2.69605E-9</c:v>
                </c:pt>
                <c:pt idx="740">
                  <c:v>-2.6929199999999998E-9</c:v>
                </c:pt>
                <c:pt idx="741">
                  <c:v>-2.6898E-9</c:v>
                </c:pt>
                <c:pt idx="742">
                  <c:v>-2.6866700000000002E-9</c:v>
                </c:pt>
                <c:pt idx="743">
                  <c:v>-2.6835499999999999E-9</c:v>
                </c:pt>
                <c:pt idx="744">
                  <c:v>-2.6804200000000001E-9</c:v>
                </c:pt>
                <c:pt idx="745">
                  <c:v>-2.6772999999999998E-9</c:v>
                </c:pt>
                <c:pt idx="746">
                  <c:v>-2.6741700000000001E-9</c:v>
                </c:pt>
                <c:pt idx="747">
                  <c:v>-2.6710500000000002E-9</c:v>
                </c:pt>
                <c:pt idx="748">
                  <c:v>-2.66792E-9</c:v>
                </c:pt>
                <c:pt idx="749">
                  <c:v>-2.6648000000000001E-9</c:v>
                </c:pt>
                <c:pt idx="750">
                  <c:v>-2.66167E-9</c:v>
                </c:pt>
                <c:pt idx="751">
                  <c:v>-2.6585500000000001E-9</c:v>
                </c:pt>
                <c:pt idx="752">
                  <c:v>-2.6554199999999999E-9</c:v>
                </c:pt>
                <c:pt idx="753">
                  <c:v>-2.6523E-9</c:v>
                </c:pt>
                <c:pt idx="754">
                  <c:v>-2.6491699999999999E-9</c:v>
                </c:pt>
                <c:pt idx="755">
                  <c:v>-2.64605E-9</c:v>
                </c:pt>
                <c:pt idx="756">
                  <c:v>-2.6429199999999998E-9</c:v>
                </c:pt>
                <c:pt idx="757">
                  <c:v>-2.6397999999999999E-9</c:v>
                </c:pt>
                <c:pt idx="758">
                  <c:v>-2.6366700000000002E-9</c:v>
                </c:pt>
                <c:pt idx="759">
                  <c:v>-2.6335499999999999E-9</c:v>
                </c:pt>
                <c:pt idx="760">
                  <c:v>-2.6304200000000001E-9</c:v>
                </c:pt>
                <c:pt idx="761">
                  <c:v>-2.6272999999999998E-9</c:v>
                </c:pt>
                <c:pt idx="762">
                  <c:v>-2.62417E-9</c:v>
                </c:pt>
                <c:pt idx="763">
                  <c:v>-2.6210500000000002E-9</c:v>
                </c:pt>
                <c:pt idx="764">
                  <c:v>-2.61792E-9</c:v>
                </c:pt>
                <c:pt idx="765">
                  <c:v>-2.6148000000000001E-9</c:v>
                </c:pt>
                <c:pt idx="766">
                  <c:v>-2.6116699999999999E-9</c:v>
                </c:pt>
                <c:pt idx="767">
                  <c:v>-2.6085500000000001E-9</c:v>
                </c:pt>
                <c:pt idx="768">
                  <c:v>-2.6054199999999999E-9</c:v>
                </c:pt>
                <c:pt idx="769">
                  <c:v>-2.6023E-9</c:v>
                </c:pt>
                <c:pt idx="770">
                  <c:v>-2.5991699999999998E-9</c:v>
                </c:pt>
                <c:pt idx="771">
                  <c:v>-2.5960499999999999E-9</c:v>
                </c:pt>
                <c:pt idx="772">
                  <c:v>-2.5929200000000002E-9</c:v>
                </c:pt>
                <c:pt idx="773">
                  <c:v>-2.5897999999999999E-9</c:v>
                </c:pt>
                <c:pt idx="774">
                  <c:v>-2.5866700000000001E-9</c:v>
                </c:pt>
                <c:pt idx="775">
                  <c:v>-2.5835499999999998E-9</c:v>
                </c:pt>
                <c:pt idx="776">
                  <c:v>-2.5804200000000001E-9</c:v>
                </c:pt>
                <c:pt idx="777">
                  <c:v>-2.5773000000000002E-9</c:v>
                </c:pt>
                <c:pt idx="778">
                  <c:v>-2.57417E-9</c:v>
                </c:pt>
                <c:pt idx="779">
                  <c:v>-2.5710500000000001E-9</c:v>
                </c:pt>
                <c:pt idx="780">
                  <c:v>-2.56792E-9</c:v>
                </c:pt>
                <c:pt idx="781">
                  <c:v>-2.5648000000000001E-9</c:v>
                </c:pt>
                <c:pt idx="782">
                  <c:v>-2.5616699999999999E-9</c:v>
                </c:pt>
                <c:pt idx="783">
                  <c:v>-2.55855E-9</c:v>
                </c:pt>
                <c:pt idx="784">
                  <c:v>-2.5554199999999998E-9</c:v>
                </c:pt>
                <c:pt idx="785">
                  <c:v>-2.5523E-9</c:v>
                </c:pt>
                <c:pt idx="786">
                  <c:v>-2.5491700000000002E-9</c:v>
                </c:pt>
                <c:pt idx="787">
                  <c:v>-2.5460499999999999E-9</c:v>
                </c:pt>
                <c:pt idx="788">
                  <c:v>-2.5429200000000001E-9</c:v>
                </c:pt>
                <c:pt idx="789">
                  <c:v>-2.5397999999999999E-9</c:v>
                </c:pt>
                <c:pt idx="790">
                  <c:v>-2.5366700000000001E-9</c:v>
                </c:pt>
                <c:pt idx="791">
                  <c:v>-2.5335499999999998E-9</c:v>
                </c:pt>
                <c:pt idx="792">
                  <c:v>-2.53042E-9</c:v>
                </c:pt>
                <c:pt idx="793">
                  <c:v>-2.5273000000000002E-9</c:v>
                </c:pt>
                <c:pt idx="794">
                  <c:v>-2.52417E-9</c:v>
                </c:pt>
                <c:pt idx="795">
                  <c:v>-2.5210500000000001E-9</c:v>
                </c:pt>
                <c:pt idx="796">
                  <c:v>-2.5179199999999999E-9</c:v>
                </c:pt>
                <c:pt idx="797">
                  <c:v>-2.5148E-9</c:v>
                </c:pt>
                <c:pt idx="798">
                  <c:v>-2.5116699999999999E-9</c:v>
                </c:pt>
                <c:pt idx="799">
                  <c:v>-2.50855E-9</c:v>
                </c:pt>
                <c:pt idx="800">
                  <c:v>-2.5054199999999998E-9</c:v>
                </c:pt>
                <c:pt idx="801">
                  <c:v>-2.5022999999999999E-9</c:v>
                </c:pt>
                <c:pt idx="802">
                  <c:v>-2.4991700000000002E-9</c:v>
                </c:pt>
                <c:pt idx="803">
                  <c:v>-2.4960499999999999E-9</c:v>
                </c:pt>
                <c:pt idx="804">
                  <c:v>-2.4929200000000001E-9</c:v>
                </c:pt>
                <c:pt idx="805">
                  <c:v>-2.4897999999999998E-9</c:v>
                </c:pt>
                <c:pt idx="806">
                  <c:v>-2.4866700000000001E-9</c:v>
                </c:pt>
                <c:pt idx="807">
                  <c:v>-2.4835500000000002E-9</c:v>
                </c:pt>
                <c:pt idx="808">
                  <c:v>-2.48042E-9</c:v>
                </c:pt>
                <c:pt idx="809">
                  <c:v>-2.4773000000000001E-9</c:v>
                </c:pt>
                <c:pt idx="810">
                  <c:v>-2.4741699999999999E-9</c:v>
                </c:pt>
                <c:pt idx="811">
                  <c:v>-2.4710500000000001E-9</c:v>
                </c:pt>
                <c:pt idx="812">
                  <c:v>-2.4679199999999999E-9</c:v>
                </c:pt>
                <c:pt idx="813">
                  <c:v>-2.4648E-9</c:v>
                </c:pt>
                <c:pt idx="814">
                  <c:v>-2.4616699999999998E-9</c:v>
                </c:pt>
                <c:pt idx="815">
                  <c:v>-2.45855E-9</c:v>
                </c:pt>
                <c:pt idx="816">
                  <c:v>-2.4554200000000002E-9</c:v>
                </c:pt>
                <c:pt idx="817">
                  <c:v>-2.4522999999999999E-9</c:v>
                </c:pt>
                <c:pt idx="818">
                  <c:v>-2.4491700000000001E-9</c:v>
                </c:pt>
                <c:pt idx="819">
                  <c:v>-2.4460499999999998E-9</c:v>
                </c:pt>
                <c:pt idx="820">
                  <c:v>-2.4429200000000001E-9</c:v>
                </c:pt>
                <c:pt idx="821">
                  <c:v>-2.4398000000000002E-9</c:v>
                </c:pt>
                <c:pt idx="822">
                  <c:v>-2.43667E-9</c:v>
                </c:pt>
                <c:pt idx="823">
                  <c:v>-2.4335500000000001E-9</c:v>
                </c:pt>
                <c:pt idx="824">
                  <c:v>-2.43042E-9</c:v>
                </c:pt>
                <c:pt idx="825">
                  <c:v>-2.4273000000000001E-9</c:v>
                </c:pt>
                <c:pt idx="826">
                  <c:v>-2.4241699999999999E-9</c:v>
                </c:pt>
                <c:pt idx="827">
                  <c:v>-2.42105E-9</c:v>
                </c:pt>
                <c:pt idx="828">
                  <c:v>-2.4179199999999999E-9</c:v>
                </c:pt>
                <c:pt idx="829">
                  <c:v>-2.4148E-9</c:v>
                </c:pt>
                <c:pt idx="830">
                  <c:v>-2.4116699999999998E-9</c:v>
                </c:pt>
                <c:pt idx="831">
                  <c:v>-2.4085499999999999E-9</c:v>
                </c:pt>
                <c:pt idx="832">
                  <c:v>-2.4054200000000002E-9</c:v>
                </c:pt>
                <c:pt idx="833">
                  <c:v>-2.4022999999999999E-9</c:v>
                </c:pt>
                <c:pt idx="834">
                  <c:v>-2.3991700000000001E-9</c:v>
                </c:pt>
                <c:pt idx="835">
                  <c:v>-2.3960499999999998E-9</c:v>
                </c:pt>
                <c:pt idx="836">
                  <c:v>-2.39292E-9</c:v>
                </c:pt>
                <c:pt idx="837">
                  <c:v>-2.3898000000000002E-9</c:v>
                </c:pt>
                <c:pt idx="838">
                  <c:v>-2.38667E-9</c:v>
                </c:pt>
                <c:pt idx="839">
                  <c:v>-2.3835500000000001E-9</c:v>
                </c:pt>
                <c:pt idx="840">
                  <c:v>-2.3804199999999999E-9</c:v>
                </c:pt>
                <c:pt idx="841">
                  <c:v>-2.3773000000000001E-9</c:v>
                </c:pt>
                <c:pt idx="842">
                  <c:v>-2.3741699999999999E-9</c:v>
                </c:pt>
                <c:pt idx="843">
                  <c:v>-2.37105E-9</c:v>
                </c:pt>
                <c:pt idx="844">
                  <c:v>-2.3679199999999998E-9</c:v>
                </c:pt>
                <c:pt idx="845">
                  <c:v>-2.3647999999999999E-9</c:v>
                </c:pt>
                <c:pt idx="846">
                  <c:v>-2.3616700000000002E-9</c:v>
                </c:pt>
                <c:pt idx="847">
                  <c:v>-2.3585499999999999E-9</c:v>
                </c:pt>
                <c:pt idx="848">
                  <c:v>-2.3554200000000001E-9</c:v>
                </c:pt>
                <c:pt idx="849">
                  <c:v>-2.3522999999999998E-9</c:v>
                </c:pt>
                <c:pt idx="850">
                  <c:v>-2.3491700000000001E-9</c:v>
                </c:pt>
                <c:pt idx="851">
                  <c:v>-2.3460500000000002E-9</c:v>
                </c:pt>
                <c:pt idx="852">
                  <c:v>-2.34292E-9</c:v>
                </c:pt>
                <c:pt idx="853">
                  <c:v>-2.3398000000000001E-9</c:v>
                </c:pt>
                <c:pt idx="854">
                  <c:v>-2.33667E-9</c:v>
                </c:pt>
                <c:pt idx="855">
                  <c:v>-2.3335500000000001E-9</c:v>
                </c:pt>
                <c:pt idx="856">
                  <c:v>-2.3304199999999999E-9</c:v>
                </c:pt>
                <c:pt idx="857">
                  <c:v>-2.3273E-9</c:v>
                </c:pt>
                <c:pt idx="858">
                  <c:v>-2.3241699999999998E-9</c:v>
                </c:pt>
                <c:pt idx="859">
                  <c:v>-2.32105E-9</c:v>
                </c:pt>
                <c:pt idx="860">
                  <c:v>-2.3179200000000002E-9</c:v>
                </c:pt>
                <c:pt idx="861">
                  <c:v>-2.3147999999999999E-9</c:v>
                </c:pt>
                <c:pt idx="862">
                  <c:v>-2.3116700000000001E-9</c:v>
                </c:pt>
                <c:pt idx="863">
                  <c:v>-2.3085499999999999E-9</c:v>
                </c:pt>
                <c:pt idx="864">
                  <c:v>-2.3054200000000001E-9</c:v>
                </c:pt>
                <c:pt idx="865">
                  <c:v>-2.3022999999999998E-9</c:v>
                </c:pt>
                <c:pt idx="866">
                  <c:v>-2.29917E-9</c:v>
                </c:pt>
                <c:pt idx="867">
                  <c:v>-2.2960500000000002E-9</c:v>
                </c:pt>
                <c:pt idx="868">
                  <c:v>-2.29292E-9</c:v>
                </c:pt>
                <c:pt idx="869">
                  <c:v>-2.2898000000000001E-9</c:v>
                </c:pt>
                <c:pt idx="870">
                  <c:v>-2.2866699999999999E-9</c:v>
                </c:pt>
                <c:pt idx="871">
                  <c:v>-2.28355E-9</c:v>
                </c:pt>
                <c:pt idx="872">
                  <c:v>-2.2804199999999999E-9</c:v>
                </c:pt>
                <c:pt idx="873">
                  <c:v>-2.2773E-9</c:v>
                </c:pt>
                <c:pt idx="874">
                  <c:v>-2.2741699999999998E-9</c:v>
                </c:pt>
                <c:pt idx="875">
                  <c:v>-2.2710499999999999E-9</c:v>
                </c:pt>
                <c:pt idx="876">
                  <c:v>-2.2679200000000002E-9</c:v>
                </c:pt>
                <c:pt idx="877">
                  <c:v>-2.2647999999999999E-9</c:v>
                </c:pt>
                <c:pt idx="878">
                  <c:v>-2.2616700000000001E-9</c:v>
                </c:pt>
                <c:pt idx="879">
                  <c:v>-2.2585499999999998E-9</c:v>
                </c:pt>
                <c:pt idx="880">
                  <c:v>-2.2554200000000001E-9</c:v>
                </c:pt>
                <c:pt idx="881">
                  <c:v>-2.2523000000000002E-9</c:v>
                </c:pt>
                <c:pt idx="882">
                  <c:v>-2.24917E-9</c:v>
                </c:pt>
                <c:pt idx="883">
                  <c:v>-2.2460500000000001E-9</c:v>
                </c:pt>
                <c:pt idx="884">
                  <c:v>-2.2429199999999999E-9</c:v>
                </c:pt>
                <c:pt idx="885">
                  <c:v>-2.2398000000000001E-9</c:v>
                </c:pt>
                <c:pt idx="886">
                  <c:v>-2.2366699999999999E-9</c:v>
                </c:pt>
                <c:pt idx="887">
                  <c:v>-2.23355E-9</c:v>
                </c:pt>
                <c:pt idx="888">
                  <c:v>-2.2304199999999998E-9</c:v>
                </c:pt>
                <c:pt idx="889">
                  <c:v>-2.2272999999999999E-9</c:v>
                </c:pt>
                <c:pt idx="890">
                  <c:v>-2.2241700000000002E-9</c:v>
                </c:pt>
                <c:pt idx="891">
                  <c:v>-2.2210499999999999E-9</c:v>
                </c:pt>
                <c:pt idx="892">
                  <c:v>-2.2179200000000001E-9</c:v>
                </c:pt>
                <c:pt idx="893">
                  <c:v>-2.2147999999999998E-9</c:v>
                </c:pt>
                <c:pt idx="894">
                  <c:v>-2.2116700000000001E-9</c:v>
                </c:pt>
                <c:pt idx="895">
                  <c:v>-2.2085500000000002E-9</c:v>
                </c:pt>
                <c:pt idx="896">
                  <c:v>-2.20542E-9</c:v>
                </c:pt>
                <c:pt idx="897">
                  <c:v>-2.2023000000000001E-9</c:v>
                </c:pt>
                <c:pt idx="898">
                  <c:v>-2.19917E-9</c:v>
                </c:pt>
                <c:pt idx="899">
                  <c:v>-2.1960500000000001E-9</c:v>
                </c:pt>
                <c:pt idx="900">
                  <c:v>-2.1929199999999999E-9</c:v>
                </c:pt>
                <c:pt idx="901">
                  <c:v>-2.1898E-9</c:v>
                </c:pt>
                <c:pt idx="902">
                  <c:v>-2.1866699999999999E-9</c:v>
                </c:pt>
                <c:pt idx="903">
                  <c:v>-2.18355E-9</c:v>
                </c:pt>
                <c:pt idx="904">
                  <c:v>-2.1804199999999998E-9</c:v>
                </c:pt>
                <c:pt idx="905">
                  <c:v>-2.1772999999999999E-9</c:v>
                </c:pt>
                <c:pt idx="906">
                  <c:v>-2.1741700000000002E-9</c:v>
                </c:pt>
                <c:pt idx="907">
                  <c:v>-2.1710499999999999E-9</c:v>
                </c:pt>
                <c:pt idx="908">
                  <c:v>-2.1679200000000001E-9</c:v>
                </c:pt>
                <c:pt idx="909">
                  <c:v>-2.1647999999999998E-9</c:v>
                </c:pt>
                <c:pt idx="910">
                  <c:v>-2.16167E-9</c:v>
                </c:pt>
                <c:pt idx="911">
                  <c:v>-2.1585500000000002E-9</c:v>
                </c:pt>
                <c:pt idx="912">
                  <c:v>-2.15542E-9</c:v>
                </c:pt>
                <c:pt idx="913">
                  <c:v>-2.1523000000000001E-9</c:v>
                </c:pt>
                <c:pt idx="914">
                  <c:v>-2.1491699999999999E-9</c:v>
                </c:pt>
                <c:pt idx="915">
                  <c:v>-2.14605E-9</c:v>
                </c:pt>
                <c:pt idx="916">
                  <c:v>-2.1429199999999999E-9</c:v>
                </c:pt>
                <c:pt idx="917">
                  <c:v>-2.1398E-9</c:v>
                </c:pt>
                <c:pt idx="918">
                  <c:v>-2.1366699999999998E-9</c:v>
                </c:pt>
                <c:pt idx="919">
                  <c:v>-2.1335499999999999E-9</c:v>
                </c:pt>
                <c:pt idx="920">
                  <c:v>-2.1304200000000002E-9</c:v>
                </c:pt>
                <c:pt idx="921">
                  <c:v>-2.1272999999999999E-9</c:v>
                </c:pt>
                <c:pt idx="922">
                  <c:v>-2.1241700000000001E-9</c:v>
                </c:pt>
                <c:pt idx="923">
                  <c:v>-2.1210499999999998E-9</c:v>
                </c:pt>
                <c:pt idx="924">
                  <c:v>-2.1179200000000001E-9</c:v>
                </c:pt>
                <c:pt idx="925">
                  <c:v>-2.1148000000000002E-9</c:v>
                </c:pt>
                <c:pt idx="926">
                  <c:v>-2.11167E-9</c:v>
                </c:pt>
                <c:pt idx="927">
                  <c:v>-2.1085500000000001E-9</c:v>
                </c:pt>
                <c:pt idx="928">
                  <c:v>-2.10542E-9</c:v>
                </c:pt>
                <c:pt idx="929">
                  <c:v>-2.1023000000000001E-9</c:v>
                </c:pt>
                <c:pt idx="930">
                  <c:v>-2.0991699999999999E-9</c:v>
                </c:pt>
                <c:pt idx="931">
                  <c:v>-2.09605E-9</c:v>
                </c:pt>
                <c:pt idx="932">
                  <c:v>-2.0929199999999998E-9</c:v>
                </c:pt>
                <c:pt idx="933">
                  <c:v>-2.0898E-9</c:v>
                </c:pt>
                <c:pt idx="934">
                  <c:v>-2.0866700000000002E-9</c:v>
                </c:pt>
                <c:pt idx="935">
                  <c:v>-2.0835499999999999E-9</c:v>
                </c:pt>
                <c:pt idx="936">
                  <c:v>-2.0804200000000001E-9</c:v>
                </c:pt>
                <c:pt idx="937">
                  <c:v>-2.0772999999999998E-9</c:v>
                </c:pt>
                <c:pt idx="938">
                  <c:v>-2.0741700000000001E-9</c:v>
                </c:pt>
                <c:pt idx="939">
                  <c:v>-2.0710500000000002E-9</c:v>
                </c:pt>
                <c:pt idx="940">
                  <c:v>-2.06792E-9</c:v>
                </c:pt>
                <c:pt idx="941">
                  <c:v>-2.0648000000000001E-9</c:v>
                </c:pt>
                <c:pt idx="942">
                  <c:v>-2.06167E-9</c:v>
                </c:pt>
                <c:pt idx="943">
                  <c:v>-2.0585500000000001E-9</c:v>
                </c:pt>
                <c:pt idx="944">
                  <c:v>-2.0554199999999999E-9</c:v>
                </c:pt>
                <c:pt idx="945">
                  <c:v>-2.0523E-9</c:v>
                </c:pt>
                <c:pt idx="946">
                  <c:v>-2.0491699999999999E-9</c:v>
                </c:pt>
                <c:pt idx="947">
                  <c:v>-2.04605E-9</c:v>
                </c:pt>
                <c:pt idx="948">
                  <c:v>-2.0429199999999998E-9</c:v>
                </c:pt>
                <c:pt idx="949">
                  <c:v>-2.0397999999999999E-9</c:v>
                </c:pt>
                <c:pt idx="950">
                  <c:v>-2.0366700000000002E-9</c:v>
                </c:pt>
                <c:pt idx="951">
                  <c:v>-2.0335499999999999E-9</c:v>
                </c:pt>
                <c:pt idx="952">
                  <c:v>-2.0304200000000001E-9</c:v>
                </c:pt>
                <c:pt idx="953">
                  <c:v>-2.0272999999999998E-9</c:v>
                </c:pt>
                <c:pt idx="954">
                  <c:v>-2.0241700000000001E-9</c:v>
                </c:pt>
                <c:pt idx="955">
                  <c:v>-2.0210500000000002E-9</c:v>
                </c:pt>
                <c:pt idx="956">
                  <c:v>-2.01792E-9</c:v>
                </c:pt>
                <c:pt idx="957">
                  <c:v>-2.0148000000000001E-9</c:v>
                </c:pt>
                <c:pt idx="958">
                  <c:v>-2.0116699999999999E-9</c:v>
                </c:pt>
                <c:pt idx="959">
                  <c:v>-2.0085500000000001E-9</c:v>
                </c:pt>
                <c:pt idx="960">
                  <c:v>-2.0054199999999999E-9</c:v>
                </c:pt>
                <c:pt idx="961">
                  <c:v>-2.0023E-9</c:v>
                </c:pt>
                <c:pt idx="962">
                  <c:v>-1.9991699999999998E-9</c:v>
                </c:pt>
                <c:pt idx="963">
                  <c:v>-1.9960499999999999E-9</c:v>
                </c:pt>
                <c:pt idx="964">
                  <c:v>-1.9929200000000002E-9</c:v>
                </c:pt>
                <c:pt idx="965">
                  <c:v>-1.9897999999999999E-9</c:v>
                </c:pt>
                <c:pt idx="966">
                  <c:v>-1.9866700000000001E-9</c:v>
                </c:pt>
                <c:pt idx="967">
                  <c:v>-1.9835499999999998E-9</c:v>
                </c:pt>
                <c:pt idx="968">
                  <c:v>-1.9804200000000001E-9</c:v>
                </c:pt>
                <c:pt idx="969">
                  <c:v>-1.9773000000000002E-9</c:v>
                </c:pt>
                <c:pt idx="970">
                  <c:v>-1.97417E-9</c:v>
                </c:pt>
                <c:pt idx="971">
                  <c:v>-1.9710500000000001E-9</c:v>
                </c:pt>
                <c:pt idx="972">
                  <c:v>-1.96792E-9</c:v>
                </c:pt>
                <c:pt idx="973">
                  <c:v>-1.9648000000000001E-9</c:v>
                </c:pt>
                <c:pt idx="974">
                  <c:v>-1.9616699999999999E-9</c:v>
                </c:pt>
                <c:pt idx="975">
                  <c:v>-1.95855E-9</c:v>
                </c:pt>
                <c:pt idx="976">
                  <c:v>-1.9554199999999999E-9</c:v>
                </c:pt>
                <c:pt idx="977">
                  <c:v>-1.9523E-9</c:v>
                </c:pt>
                <c:pt idx="978">
                  <c:v>-1.9491699999999998E-9</c:v>
                </c:pt>
                <c:pt idx="979">
                  <c:v>-1.9460499999999999E-9</c:v>
                </c:pt>
                <c:pt idx="980">
                  <c:v>-1.9429200000000002E-9</c:v>
                </c:pt>
                <c:pt idx="981">
                  <c:v>-1.9397999999999999E-9</c:v>
                </c:pt>
                <c:pt idx="982">
                  <c:v>-1.9366700000000001E-9</c:v>
                </c:pt>
                <c:pt idx="983">
                  <c:v>-1.9335499999999998E-9</c:v>
                </c:pt>
                <c:pt idx="984">
                  <c:v>-1.93042E-9</c:v>
                </c:pt>
                <c:pt idx="985">
                  <c:v>-1.9273000000000002E-9</c:v>
                </c:pt>
                <c:pt idx="986">
                  <c:v>-1.92417E-9</c:v>
                </c:pt>
                <c:pt idx="987">
                  <c:v>-1.9210500000000001E-9</c:v>
                </c:pt>
                <c:pt idx="988">
                  <c:v>-1.9179199999999999E-9</c:v>
                </c:pt>
                <c:pt idx="989">
                  <c:v>-1.9148E-9</c:v>
                </c:pt>
                <c:pt idx="990">
                  <c:v>-1.9116699999999999E-9</c:v>
                </c:pt>
                <c:pt idx="991">
                  <c:v>-1.90855E-9</c:v>
                </c:pt>
                <c:pt idx="992">
                  <c:v>-1.9054199999999998E-9</c:v>
                </c:pt>
                <c:pt idx="993">
                  <c:v>-1.9022999999999999E-9</c:v>
                </c:pt>
                <c:pt idx="994">
                  <c:v>-1.8991700000000002E-9</c:v>
                </c:pt>
                <c:pt idx="995">
                  <c:v>-1.8960499999999999E-9</c:v>
                </c:pt>
                <c:pt idx="996">
                  <c:v>-1.8929200000000001E-9</c:v>
                </c:pt>
                <c:pt idx="997">
                  <c:v>-1.8897999999999998E-9</c:v>
                </c:pt>
                <c:pt idx="998">
                  <c:v>-1.8866700000000001E-9</c:v>
                </c:pt>
                <c:pt idx="999">
                  <c:v>-1.8835500000000002E-9</c:v>
                </c:pt>
                <c:pt idx="1000">
                  <c:v>-1.88042E-9</c:v>
                </c:pt>
                <c:pt idx="1001">
                  <c:v>-1.8773000000000001E-9</c:v>
                </c:pt>
                <c:pt idx="1002">
                  <c:v>-1.87417E-9</c:v>
                </c:pt>
                <c:pt idx="1003">
                  <c:v>-1.8710500000000001E-9</c:v>
                </c:pt>
                <c:pt idx="1004">
                  <c:v>-1.8679199999999999E-9</c:v>
                </c:pt>
                <c:pt idx="1005">
                  <c:v>-1.8648E-9</c:v>
                </c:pt>
                <c:pt idx="1006">
                  <c:v>-1.86167E-9</c:v>
                </c:pt>
                <c:pt idx="1007">
                  <c:v>-1.85855E-9</c:v>
                </c:pt>
                <c:pt idx="1008">
                  <c:v>-1.85542E-9</c:v>
                </c:pt>
                <c:pt idx="1009">
                  <c:v>-1.8522999999999999E-9</c:v>
                </c:pt>
                <c:pt idx="1010">
                  <c:v>-1.8491699999999999E-9</c:v>
                </c:pt>
                <c:pt idx="1011">
                  <c:v>-1.8460500000000001E-9</c:v>
                </c:pt>
                <c:pt idx="1012">
                  <c:v>-1.8429200000000001E-9</c:v>
                </c:pt>
                <c:pt idx="1013">
                  <c:v>-1.8398E-9</c:v>
                </c:pt>
                <c:pt idx="1014">
                  <c:v>-1.83667E-9</c:v>
                </c:pt>
                <c:pt idx="1015">
                  <c:v>-1.8335499999999999E-9</c:v>
                </c:pt>
                <c:pt idx="1016">
                  <c:v>-1.83042E-9</c:v>
                </c:pt>
                <c:pt idx="1017">
                  <c:v>-1.8273000000000001E-9</c:v>
                </c:pt>
                <c:pt idx="1018">
                  <c:v>-1.8241699999999999E-9</c:v>
                </c:pt>
                <c:pt idx="1019">
                  <c:v>-1.82105E-9</c:v>
                </c:pt>
                <c:pt idx="1020">
                  <c:v>-1.8179200000000001E-9</c:v>
                </c:pt>
                <c:pt idx="1021">
                  <c:v>-1.8148E-9</c:v>
                </c:pt>
                <c:pt idx="1022">
                  <c:v>-1.81167E-9</c:v>
                </c:pt>
                <c:pt idx="1023">
                  <c:v>-1.8085499999999999E-9</c:v>
                </c:pt>
                <c:pt idx="1024">
                  <c:v>-1.80542E-9</c:v>
                </c:pt>
                <c:pt idx="1025">
                  <c:v>-1.8023000000000001E-9</c:v>
                </c:pt>
                <c:pt idx="1026">
                  <c:v>-1.7991699999999999E-9</c:v>
                </c:pt>
                <c:pt idx="1027">
                  <c:v>-1.79605E-9</c:v>
                </c:pt>
                <c:pt idx="1028">
                  <c:v>-1.79292E-9</c:v>
                </c:pt>
                <c:pt idx="1029">
                  <c:v>-1.7898E-9</c:v>
                </c:pt>
                <c:pt idx="1030">
                  <c:v>-1.78667E-9</c:v>
                </c:pt>
                <c:pt idx="1031">
                  <c:v>-1.7835499999999999E-9</c:v>
                </c:pt>
                <c:pt idx="1032">
                  <c:v>-1.7804199999999999E-9</c:v>
                </c:pt>
                <c:pt idx="1033">
                  <c:v>-1.7773000000000001E-9</c:v>
                </c:pt>
                <c:pt idx="1034">
                  <c:v>-1.7741700000000001E-9</c:v>
                </c:pt>
                <c:pt idx="1035">
                  <c:v>-1.77105E-9</c:v>
                </c:pt>
                <c:pt idx="1036">
                  <c:v>-1.76792E-9</c:v>
                </c:pt>
                <c:pt idx="1037">
                  <c:v>-1.7647999999999999E-9</c:v>
                </c:pt>
                <c:pt idx="1038">
                  <c:v>-1.76167E-9</c:v>
                </c:pt>
                <c:pt idx="1039">
                  <c:v>-1.7585500000000001E-9</c:v>
                </c:pt>
                <c:pt idx="1040">
                  <c:v>-1.7554199999999999E-9</c:v>
                </c:pt>
                <c:pt idx="1041">
                  <c:v>-1.7523E-9</c:v>
                </c:pt>
                <c:pt idx="1042">
                  <c:v>-1.7491700000000001E-9</c:v>
                </c:pt>
                <c:pt idx="1043">
                  <c:v>-1.74605E-9</c:v>
                </c:pt>
                <c:pt idx="1044">
                  <c:v>-1.74292E-9</c:v>
                </c:pt>
                <c:pt idx="1045">
                  <c:v>-1.7397999999999999E-9</c:v>
                </c:pt>
                <c:pt idx="1046">
                  <c:v>-1.73667E-9</c:v>
                </c:pt>
                <c:pt idx="1047">
                  <c:v>-1.7335500000000001E-9</c:v>
                </c:pt>
                <c:pt idx="1048">
                  <c:v>-1.7304199999999999E-9</c:v>
                </c:pt>
                <c:pt idx="1049">
                  <c:v>-1.7273E-9</c:v>
                </c:pt>
                <c:pt idx="1050">
                  <c:v>-1.7241700000000001E-9</c:v>
                </c:pt>
                <c:pt idx="1051">
                  <c:v>-1.72105E-9</c:v>
                </c:pt>
                <c:pt idx="1052">
                  <c:v>-1.71792E-9</c:v>
                </c:pt>
                <c:pt idx="1053">
                  <c:v>-1.7147999999999999E-9</c:v>
                </c:pt>
                <c:pt idx="1054">
                  <c:v>-1.7116699999999999E-9</c:v>
                </c:pt>
                <c:pt idx="1055">
                  <c:v>-1.7085500000000001E-9</c:v>
                </c:pt>
                <c:pt idx="1056">
                  <c:v>-1.7054200000000001E-9</c:v>
                </c:pt>
                <c:pt idx="1057">
                  <c:v>-1.7023E-9</c:v>
                </c:pt>
                <c:pt idx="1058">
                  <c:v>-1.69917E-9</c:v>
                </c:pt>
                <c:pt idx="1059">
                  <c:v>-1.6960499999999999E-9</c:v>
                </c:pt>
                <c:pt idx="1060">
                  <c:v>-1.69292E-9</c:v>
                </c:pt>
                <c:pt idx="1061">
                  <c:v>-1.6898000000000001E-9</c:v>
                </c:pt>
                <c:pt idx="1062">
                  <c:v>-1.6866699999999999E-9</c:v>
                </c:pt>
                <c:pt idx="1063">
                  <c:v>-1.68355E-9</c:v>
                </c:pt>
                <c:pt idx="1064">
                  <c:v>-1.6804200000000001E-9</c:v>
                </c:pt>
                <c:pt idx="1065">
                  <c:v>-1.6773E-9</c:v>
                </c:pt>
                <c:pt idx="1066">
                  <c:v>-1.67417E-9</c:v>
                </c:pt>
                <c:pt idx="1067">
                  <c:v>-1.6710499999999999E-9</c:v>
                </c:pt>
                <c:pt idx="1068">
                  <c:v>-1.66792E-9</c:v>
                </c:pt>
                <c:pt idx="1069">
                  <c:v>-1.6648000000000001E-9</c:v>
                </c:pt>
                <c:pt idx="1070">
                  <c:v>-1.6616699999999999E-9</c:v>
                </c:pt>
                <c:pt idx="1071">
                  <c:v>-1.65855E-9</c:v>
                </c:pt>
                <c:pt idx="1072">
                  <c:v>-1.6554200000000001E-9</c:v>
                </c:pt>
                <c:pt idx="1073">
                  <c:v>-1.6523E-9</c:v>
                </c:pt>
                <c:pt idx="1074">
                  <c:v>-1.64917E-9</c:v>
                </c:pt>
                <c:pt idx="1075">
                  <c:v>-1.6460499999999999E-9</c:v>
                </c:pt>
                <c:pt idx="1076">
                  <c:v>-1.6429199999999999E-9</c:v>
                </c:pt>
                <c:pt idx="1077">
                  <c:v>-1.6398000000000001E-9</c:v>
                </c:pt>
                <c:pt idx="1078">
                  <c:v>-1.6366700000000001E-9</c:v>
                </c:pt>
                <c:pt idx="1079">
                  <c:v>-1.63355E-9</c:v>
                </c:pt>
                <c:pt idx="1080">
                  <c:v>-1.63042E-9</c:v>
                </c:pt>
                <c:pt idx="1081">
                  <c:v>-1.6273E-9</c:v>
                </c:pt>
                <c:pt idx="1082">
                  <c:v>-1.62417E-9</c:v>
                </c:pt>
                <c:pt idx="1083">
                  <c:v>-1.6210499999999999E-9</c:v>
                </c:pt>
                <c:pt idx="1084">
                  <c:v>-1.6179199999999999E-9</c:v>
                </c:pt>
                <c:pt idx="1085">
                  <c:v>-1.6148E-9</c:v>
                </c:pt>
                <c:pt idx="1086">
                  <c:v>-1.6116700000000001E-9</c:v>
                </c:pt>
                <c:pt idx="1087">
                  <c:v>-1.60855E-9</c:v>
                </c:pt>
                <c:pt idx="1088">
                  <c:v>-1.60542E-9</c:v>
                </c:pt>
                <c:pt idx="1089">
                  <c:v>-1.6022999999999999E-9</c:v>
                </c:pt>
                <c:pt idx="1090">
                  <c:v>-1.59917E-9</c:v>
                </c:pt>
                <c:pt idx="1091">
                  <c:v>-1.5960500000000001E-9</c:v>
                </c:pt>
                <c:pt idx="1092">
                  <c:v>-1.5929199999999999E-9</c:v>
                </c:pt>
                <c:pt idx="1093">
                  <c:v>-1.5898E-9</c:v>
                </c:pt>
                <c:pt idx="1094">
                  <c:v>-1.5866700000000001E-9</c:v>
                </c:pt>
                <c:pt idx="1095">
                  <c:v>-1.58355E-9</c:v>
                </c:pt>
                <c:pt idx="1096">
                  <c:v>-1.58042E-9</c:v>
                </c:pt>
                <c:pt idx="1097">
                  <c:v>-1.5772999999999999E-9</c:v>
                </c:pt>
                <c:pt idx="1098">
                  <c:v>-1.57417E-9</c:v>
                </c:pt>
                <c:pt idx="1099">
                  <c:v>-1.5710500000000001E-9</c:v>
                </c:pt>
                <c:pt idx="1100">
                  <c:v>-1.5679200000000001E-9</c:v>
                </c:pt>
                <c:pt idx="1101">
                  <c:v>-1.5648E-9</c:v>
                </c:pt>
                <c:pt idx="1102">
                  <c:v>-1.56167E-9</c:v>
                </c:pt>
                <c:pt idx="1103">
                  <c:v>-1.55855E-9</c:v>
                </c:pt>
                <c:pt idx="1104">
                  <c:v>-1.55542E-9</c:v>
                </c:pt>
                <c:pt idx="1105">
                  <c:v>-1.5522999999999999E-9</c:v>
                </c:pt>
                <c:pt idx="1106">
                  <c:v>-1.5491699999999999E-9</c:v>
                </c:pt>
                <c:pt idx="1107">
                  <c:v>-1.5460500000000001E-9</c:v>
                </c:pt>
                <c:pt idx="1108">
                  <c:v>-1.5429200000000001E-9</c:v>
                </c:pt>
                <c:pt idx="1109">
                  <c:v>-1.5398E-9</c:v>
                </c:pt>
                <c:pt idx="1110">
                  <c:v>-1.53667E-9</c:v>
                </c:pt>
                <c:pt idx="1111">
                  <c:v>-1.5335499999999999E-9</c:v>
                </c:pt>
                <c:pt idx="1112">
                  <c:v>-1.53042E-9</c:v>
                </c:pt>
                <c:pt idx="1113">
                  <c:v>-1.5273000000000001E-9</c:v>
                </c:pt>
                <c:pt idx="1114">
                  <c:v>-1.5241699999999999E-9</c:v>
                </c:pt>
                <c:pt idx="1115">
                  <c:v>-1.52105E-9</c:v>
                </c:pt>
                <c:pt idx="1116">
                  <c:v>-1.5179200000000001E-9</c:v>
                </c:pt>
                <c:pt idx="1117">
                  <c:v>-1.5148E-9</c:v>
                </c:pt>
                <c:pt idx="1118">
                  <c:v>-1.51167E-9</c:v>
                </c:pt>
                <c:pt idx="1119">
                  <c:v>-1.5085499999999999E-9</c:v>
                </c:pt>
                <c:pt idx="1120">
                  <c:v>-1.50542E-9</c:v>
                </c:pt>
                <c:pt idx="1121">
                  <c:v>-1.5023000000000001E-9</c:v>
                </c:pt>
                <c:pt idx="1122">
                  <c:v>-1.4991699999999999E-9</c:v>
                </c:pt>
                <c:pt idx="1123">
                  <c:v>-1.49605E-9</c:v>
                </c:pt>
                <c:pt idx="1124">
                  <c:v>-1.4929200000000001E-9</c:v>
                </c:pt>
                <c:pt idx="1125">
                  <c:v>-1.4898E-9</c:v>
                </c:pt>
                <c:pt idx="1126">
                  <c:v>-1.48667E-9</c:v>
                </c:pt>
                <c:pt idx="1127">
                  <c:v>-1.4835499999999999E-9</c:v>
                </c:pt>
                <c:pt idx="1128">
                  <c:v>-1.4804199999999999E-9</c:v>
                </c:pt>
                <c:pt idx="1129">
                  <c:v>-1.4773000000000001E-9</c:v>
                </c:pt>
                <c:pt idx="1130">
                  <c:v>-1.4741700000000001E-9</c:v>
                </c:pt>
                <c:pt idx="1131">
                  <c:v>-1.47105E-9</c:v>
                </c:pt>
                <c:pt idx="1132">
                  <c:v>-1.46792E-9</c:v>
                </c:pt>
                <c:pt idx="1133">
                  <c:v>-1.4647999999999999E-9</c:v>
                </c:pt>
                <c:pt idx="1134">
                  <c:v>-1.46167E-9</c:v>
                </c:pt>
                <c:pt idx="1135">
                  <c:v>-1.4585500000000001E-9</c:v>
                </c:pt>
                <c:pt idx="1136">
                  <c:v>-1.4554199999999999E-9</c:v>
                </c:pt>
                <c:pt idx="1137">
                  <c:v>-1.4523E-9</c:v>
                </c:pt>
                <c:pt idx="1138">
                  <c:v>-1.4491700000000001E-9</c:v>
                </c:pt>
                <c:pt idx="1139">
                  <c:v>-1.44605E-9</c:v>
                </c:pt>
                <c:pt idx="1140">
                  <c:v>-1.44292E-9</c:v>
                </c:pt>
                <c:pt idx="1141">
                  <c:v>-1.4397999999999999E-9</c:v>
                </c:pt>
                <c:pt idx="1142">
                  <c:v>-1.43667E-9</c:v>
                </c:pt>
                <c:pt idx="1143">
                  <c:v>-1.4335500000000001E-9</c:v>
                </c:pt>
                <c:pt idx="1144">
                  <c:v>-1.4304199999999999E-9</c:v>
                </c:pt>
                <c:pt idx="1145">
                  <c:v>-1.4273E-9</c:v>
                </c:pt>
                <c:pt idx="1146">
                  <c:v>-1.4241700000000001E-9</c:v>
                </c:pt>
                <c:pt idx="1147">
                  <c:v>-1.42105E-9</c:v>
                </c:pt>
                <c:pt idx="1148">
                  <c:v>-1.41792E-9</c:v>
                </c:pt>
                <c:pt idx="1149">
                  <c:v>-1.4147999999999999E-9</c:v>
                </c:pt>
                <c:pt idx="1150">
                  <c:v>-1.4116699999999999E-9</c:v>
                </c:pt>
                <c:pt idx="1151">
                  <c:v>-1.4085500000000001E-9</c:v>
                </c:pt>
                <c:pt idx="1152">
                  <c:v>-1.4054200000000001E-9</c:v>
                </c:pt>
                <c:pt idx="1153">
                  <c:v>-1.4023E-9</c:v>
                </c:pt>
                <c:pt idx="1154">
                  <c:v>-1.39917E-9</c:v>
                </c:pt>
                <c:pt idx="1155">
                  <c:v>-1.39605E-9</c:v>
                </c:pt>
                <c:pt idx="1156">
                  <c:v>-1.39292E-9</c:v>
                </c:pt>
                <c:pt idx="1157">
                  <c:v>-1.3898000000000001E-9</c:v>
                </c:pt>
                <c:pt idx="1158">
                  <c:v>-1.3866699999999999E-9</c:v>
                </c:pt>
                <c:pt idx="1159">
                  <c:v>-1.38355E-9</c:v>
                </c:pt>
                <c:pt idx="1160">
                  <c:v>-1.3804200000000001E-9</c:v>
                </c:pt>
                <c:pt idx="1161">
                  <c:v>-1.3773E-9</c:v>
                </c:pt>
                <c:pt idx="1162">
                  <c:v>-1.37417E-9</c:v>
                </c:pt>
                <c:pt idx="1163">
                  <c:v>-1.3710499999999999E-9</c:v>
                </c:pt>
                <c:pt idx="1164">
                  <c:v>-1.36792E-9</c:v>
                </c:pt>
                <c:pt idx="1165">
                  <c:v>-1.3648000000000001E-9</c:v>
                </c:pt>
                <c:pt idx="1166">
                  <c:v>-1.3616699999999999E-9</c:v>
                </c:pt>
                <c:pt idx="1167">
                  <c:v>-1.35855E-9</c:v>
                </c:pt>
                <c:pt idx="1168">
                  <c:v>-1.3554200000000001E-9</c:v>
                </c:pt>
                <c:pt idx="1169">
                  <c:v>-1.3523E-9</c:v>
                </c:pt>
                <c:pt idx="1170">
                  <c:v>-1.34917E-9</c:v>
                </c:pt>
                <c:pt idx="1171">
                  <c:v>-1.3460499999999999E-9</c:v>
                </c:pt>
                <c:pt idx="1172">
                  <c:v>-1.3429199999999999E-9</c:v>
                </c:pt>
                <c:pt idx="1173">
                  <c:v>-1.3398000000000001E-9</c:v>
                </c:pt>
                <c:pt idx="1174">
                  <c:v>-1.3366700000000001E-9</c:v>
                </c:pt>
                <c:pt idx="1175">
                  <c:v>-1.33355E-9</c:v>
                </c:pt>
                <c:pt idx="1176">
                  <c:v>-1.33042E-9</c:v>
                </c:pt>
                <c:pt idx="1177">
                  <c:v>-1.3273E-9</c:v>
                </c:pt>
                <c:pt idx="1178">
                  <c:v>-1.32417E-9</c:v>
                </c:pt>
                <c:pt idx="1179">
                  <c:v>-1.3210499999999999E-9</c:v>
                </c:pt>
                <c:pt idx="1180">
                  <c:v>-1.3179199999999999E-9</c:v>
                </c:pt>
                <c:pt idx="1181">
                  <c:v>-1.3148000000000001E-9</c:v>
                </c:pt>
                <c:pt idx="1182">
                  <c:v>-1.3116700000000001E-9</c:v>
                </c:pt>
                <c:pt idx="1183">
                  <c:v>-1.30855E-9</c:v>
                </c:pt>
                <c:pt idx="1184">
                  <c:v>-1.30542E-9</c:v>
                </c:pt>
                <c:pt idx="1185">
                  <c:v>-1.3022999999999999E-9</c:v>
                </c:pt>
                <c:pt idx="1186">
                  <c:v>-1.29917E-9</c:v>
                </c:pt>
                <c:pt idx="1187">
                  <c:v>-1.2960500000000001E-9</c:v>
                </c:pt>
                <c:pt idx="1188">
                  <c:v>-1.2929199999999999E-9</c:v>
                </c:pt>
                <c:pt idx="1189">
                  <c:v>-1.2898E-9</c:v>
                </c:pt>
                <c:pt idx="1190">
                  <c:v>-1.2866700000000001E-9</c:v>
                </c:pt>
                <c:pt idx="1191">
                  <c:v>-1.28355E-9</c:v>
                </c:pt>
                <c:pt idx="1192">
                  <c:v>-1.28042E-9</c:v>
                </c:pt>
                <c:pt idx="1193">
                  <c:v>-1.2772999999999999E-9</c:v>
                </c:pt>
                <c:pt idx="1194">
                  <c:v>-1.27417E-9</c:v>
                </c:pt>
                <c:pt idx="1195">
                  <c:v>-1.2710500000000001E-9</c:v>
                </c:pt>
                <c:pt idx="1196">
                  <c:v>-1.2679199999999999E-9</c:v>
                </c:pt>
                <c:pt idx="1197">
                  <c:v>-1.2648E-9</c:v>
                </c:pt>
                <c:pt idx="1198">
                  <c:v>-1.26167E-9</c:v>
                </c:pt>
                <c:pt idx="1199">
                  <c:v>-1.25855E-9</c:v>
                </c:pt>
                <c:pt idx="1200">
                  <c:v>-1.25542E-9</c:v>
                </c:pt>
                <c:pt idx="1201">
                  <c:v>-1.2522999999999999E-9</c:v>
                </c:pt>
                <c:pt idx="1202">
                  <c:v>-1.2491699999999999E-9</c:v>
                </c:pt>
                <c:pt idx="1203">
                  <c:v>-1.2460500000000001E-9</c:v>
                </c:pt>
                <c:pt idx="1204">
                  <c:v>-1.2429200000000001E-9</c:v>
                </c:pt>
                <c:pt idx="1205">
                  <c:v>-1.2398E-9</c:v>
                </c:pt>
                <c:pt idx="1206">
                  <c:v>-1.23667E-9</c:v>
                </c:pt>
                <c:pt idx="1207">
                  <c:v>-1.2335499999999999E-9</c:v>
                </c:pt>
                <c:pt idx="1208">
                  <c:v>-1.23042E-9</c:v>
                </c:pt>
                <c:pt idx="1209">
                  <c:v>-1.2273000000000001E-9</c:v>
                </c:pt>
                <c:pt idx="1210">
                  <c:v>-1.2241699999999999E-9</c:v>
                </c:pt>
                <c:pt idx="1211">
                  <c:v>-1.22105E-9</c:v>
                </c:pt>
                <c:pt idx="1212">
                  <c:v>-1.2179200000000001E-9</c:v>
                </c:pt>
                <c:pt idx="1213">
                  <c:v>-1.2148E-9</c:v>
                </c:pt>
                <c:pt idx="1214">
                  <c:v>-1.21167E-9</c:v>
                </c:pt>
                <c:pt idx="1215">
                  <c:v>-1.2085499999999999E-9</c:v>
                </c:pt>
                <c:pt idx="1216">
                  <c:v>-1.20542E-9</c:v>
                </c:pt>
                <c:pt idx="1217">
                  <c:v>-1.2023000000000001E-9</c:v>
                </c:pt>
                <c:pt idx="1218">
                  <c:v>-1.1991699999999999E-9</c:v>
                </c:pt>
                <c:pt idx="1219">
                  <c:v>-1.19605E-9</c:v>
                </c:pt>
                <c:pt idx="1220">
                  <c:v>-1.1929200000000001E-9</c:v>
                </c:pt>
                <c:pt idx="1221">
                  <c:v>-1.1898E-9</c:v>
                </c:pt>
                <c:pt idx="1222">
                  <c:v>-1.18667E-9</c:v>
                </c:pt>
                <c:pt idx="1223">
                  <c:v>-1.1835499999999999E-9</c:v>
                </c:pt>
                <c:pt idx="1224">
                  <c:v>-1.1804199999999999E-9</c:v>
                </c:pt>
                <c:pt idx="1225">
                  <c:v>-1.1773000000000001E-9</c:v>
                </c:pt>
                <c:pt idx="1226">
                  <c:v>-1.1741700000000001E-9</c:v>
                </c:pt>
                <c:pt idx="1227">
                  <c:v>-1.17105E-9</c:v>
                </c:pt>
                <c:pt idx="1228">
                  <c:v>-1.16792E-9</c:v>
                </c:pt>
                <c:pt idx="1229">
                  <c:v>-1.1647999999999999E-9</c:v>
                </c:pt>
                <c:pt idx="1230">
                  <c:v>-1.16167E-9</c:v>
                </c:pt>
                <c:pt idx="1231">
                  <c:v>-1.1585500000000001E-9</c:v>
                </c:pt>
                <c:pt idx="1232">
                  <c:v>-1.1554199999999999E-9</c:v>
                </c:pt>
                <c:pt idx="1233">
                  <c:v>-1.1523E-9</c:v>
                </c:pt>
                <c:pt idx="1234">
                  <c:v>-1.1491700000000001E-9</c:v>
                </c:pt>
                <c:pt idx="1235">
                  <c:v>-1.14605E-9</c:v>
                </c:pt>
                <c:pt idx="1236">
                  <c:v>-1.14292E-9</c:v>
                </c:pt>
                <c:pt idx="1237">
                  <c:v>-1.1397999999999999E-9</c:v>
                </c:pt>
                <c:pt idx="1238">
                  <c:v>-1.13667E-9</c:v>
                </c:pt>
                <c:pt idx="1239">
                  <c:v>-1.1335500000000001E-9</c:v>
                </c:pt>
                <c:pt idx="1240">
                  <c:v>-1.1304199999999999E-9</c:v>
                </c:pt>
                <c:pt idx="1241">
                  <c:v>-1.1273E-9</c:v>
                </c:pt>
                <c:pt idx="1242">
                  <c:v>-1.1241700000000001E-9</c:v>
                </c:pt>
                <c:pt idx="1243">
                  <c:v>-1.12105E-9</c:v>
                </c:pt>
                <c:pt idx="1244">
                  <c:v>-1.11792E-9</c:v>
                </c:pt>
                <c:pt idx="1245">
                  <c:v>-1.1147999999999999E-9</c:v>
                </c:pt>
                <c:pt idx="1246">
                  <c:v>-1.1116699999999999E-9</c:v>
                </c:pt>
                <c:pt idx="1247">
                  <c:v>-1.1085500000000001E-9</c:v>
                </c:pt>
                <c:pt idx="1248">
                  <c:v>-1.1054200000000001E-9</c:v>
                </c:pt>
                <c:pt idx="1249">
                  <c:v>-1.1023E-9</c:v>
                </c:pt>
                <c:pt idx="1250">
                  <c:v>-1.09917E-9</c:v>
                </c:pt>
                <c:pt idx="1251">
                  <c:v>-1.09605E-9</c:v>
                </c:pt>
                <c:pt idx="1252">
                  <c:v>-1.09292E-9</c:v>
                </c:pt>
                <c:pt idx="1253">
                  <c:v>-1.0897999999999999E-9</c:v>
                </c:pt>
                <c:pt idx="1254">
                  <c:v>-1.0866699999999999E-9</c:v>
                </c:pt>
                <c:pt idx="1255">
                  <c:v>-1.08355E-9</c:v>
                </c:pt>
                <c:pt idx="1256">
                  <c:v>-1.0804200000000001E-9</c:v>
                </c:pt>
                <c:pt idx="1257">
                  <c:v>-1.0773E-9</c:v>
                </c:pt>
                <c:pt idx="1258">
                  <c:v>-1.07417E-9</c:v>
                </c:pt>
                <c:pt idx="1259">
                  <c:v>-1.0710499999999999E-9</c:v>
                </c:pt>
                <c:pt idx="1260">
                  <c:v>-1.06792E-9</c:v>
                </c:pt>
                <c:pt idx="1261">
                  <c:v>-1.0648000000000001E-9</c:v>
                </c:pt>
                <c:pt idx="1262">
                  <c:v>-1.0616699999999999E-9</c:v>
                </c:pt>
                <c:pt idx="1263">
                  <c:v>-1.05855E-9</c:v>
                </c:pt>
                <c:pt idx="1264">
                  <c:v>-1.0554200000000001E-9</c:v>
                </c:pt>
                <c:pt idx="1265">
                  <c:v>-1.0523E-9</c:v>
                </c:pt>
                <c:pt idx="1266">
                  <c:v>-1.04917E-9</c:v>
                </c:pt>
                <c:pt idx="1267">
                  <c:v>-1.0460499999999999E-9</c:v>
                </c:pt>
                <c:pt idx="1268">
                  <c:v>-1.04292E-9</c:v>
                </c:pt>
                <c:pt idx="1269">
                  <c:v>-1.0398000000000001E-9</c:v>
                </c:pt>
                <c:pt idx="1270">
                  <c:v>-1.0366700000000001E-9</c:v>
                </c:pt>
                <c:pt idx="1271">
                  <c:v>-1.03355E-9</c:v>
                </c:pt>
                <c:pt idx="1272">
                  <c:v>-1.03042E-9</c:v>
                </c:pt>
                <c:pt idx="1273">
                  <c:v>-1.0273E-9</c:v>
                </c:pt>
                <c:pt idx="1274">
                  <c:v>-1.02417E-9</c:v>
                </c:pt>
                <c:pt idx="1275">
                  <c:v>-1.0210499999999999E-9</c:v>
                </c:pt>
                <c:pt idx="1276">
                  <c:v>-1.0179199999999999E-9</c:v>
                </c:pt>
                <c:pt idx="1277">
                  <c:v>-1.0148000000000001E-9</c:v>
                </c:pt>
                <c:pt idx="1278">
                  <c:v>-1.0116700000000001E-9</c:v>
                </c:pt>
                <c:pt idx="1279">
                  <c:v>-1.00855E-9</c:v>
                </c:pt>
                <c:pt idx="1280">
                  <c:v>-1.00542E-9</c:v>
                </c:pt>
                <c:pt idx="1281">
                  <c:v>-1.0022999999999999E-9</c:v>
                </c:pt>
                <c:pt idx="1282">
                  <c:v>-9.9916999999999997E-10</c:v>
                </c:pt>
                <c:pt idx="1283">
                  <c:v>-9.9605000000000009E-10</c:v>
                </c:pt>
                <c:pt idx="1284">
                  <c:v>-9.9291999999999992E-10</c:v>
                </c:pt>
                <c:pt idx="1285">
                  <c:v>-9.8980000000000004E-10</c:v>
                </c:pt>
                <c:pt idx="1286">
                  <c:v>-9.8667000000000007E-10</c:v>
                </c:pt>
                <c:pt idx="1287">
                  <c:v>-9.8354999999999998E-10</c:v>
                </c:pt>
                <c:pt idx="1288">
                  <c:v>-9.8042000000000001E-10</c:v>
                </c:pt>
                <c:pt idx="1289">
                  <c:v>-9.7729999999999992E-10</c:v>
                </c:pt>
                <c:pt idx="1290">
                  <c:v>-9.7416999999999996E-10</c:v>
                </c:pt>
                <c:pt idx="1291">
                  <c:v>-9.7105000000000007E-10</c:v>
                </c:pt>
                <c:pt idx="1292">
                  <c:v>-9.679199999999999E-10</c:v>
                </c:pt>
                <c:pt idx="1293">
                  <c:v>-9.6480000000000002E-10</c:v>
                </c:pt>
                <c:pt idx="1294">
                  <c:v>-9.6167000000000005E-10</c:v>
                </c:pt>
                <c:pt idx="1295">
                  <c:v>-9.5854999999999996E-10</c:v>
                </c:pt>
                <c:pt idx="1296">
                  <c:v>-9.5541999999999999E-10</c:v>
                </c:pt>
                <c:pt idx="1297">
                  <c:v>-9.5229999999999991E-10</c:v>
                </c:pt>
                <c:pt idx="1298">
                  <c:v>-9.4916999999999994E-10</c:v>
                </c:pt>
                <c:pt idx="1299">
                  <c:v>-9.4605000000000006E-10</c:v>
                </c:pt>
                <c:pt idx="1300">
                  <c:v>-9.4292000000000009E-10</c:v>
                </c:pt>
                <c:pt idx="1301">
                  <c:v>-9.398E-10</c:v>
                </c:pt>
                <c:pt idx="1302">
                  <c:v>-9.3667000000000003E-10</c:v>
                </c:pt>
                <c:pt idx="1303">
                  <c:v>-9.3354999999999995E-10</c:v>
                </c:pt>
                <c:pt idx="1304">
                  <c:v>-9.3041999999999998E-10</c:v>
                </c:pt>
                <c:pt idx="1305">
                  <c:v>-9.2729999999999999E-10</c:v>
                </c:pt>
                <c:pt idx="1306">
                  <c:v>-9.2417000000000003E-10</c:v>
                </c:pt>
                <c:pt idx="1307">
                  <c:v>-9.2105000000000004E-10</c:v>
                </c:pt>
                <c:pt idx="1308">
                  <c:v>-9.1791999999999997E-10</c:v>
                </c:pt>
                <c:pt idx="1309">
                  <c:v>-9.1479999999999998E-10</c:v>
                </c:pt>
                <c:pt idx="1310">
                  <c:v>-9.1167000000000002E-10</c:v>
                </c:pt>
                <c:pt idx="1311">
                  <c:v>-9.0855000000000003E-10</c:v>
                </c:pt>
                <c:pt idx="1312">
                  <c:v>-9.0541999999999996E-10</c:v>
                </c:pt>
                <c:pt idx="1313">
                  <c:v>-9.0229999999999998E-10</c:v>
                </c:pt>
                <c:pt idx="1314">
                  <c:v>-8.9917000000000001E-10</c:v>
                </c:pt>
                <c:pt idx="1315">
                  <c:v>-8.9605000000000002E-10</c:v>
                </c:pt>
                <c:pt idx="1316">
                  <c:v>-8.9291999999999995E-10</c:v>
                </c:pt>
                <c:pt idx="1317">
                  <c:v>-8.8979999999999997E-10</c:v>
                </c:pt>
                <c:pt idx="1318">
                  <c:v>-8.8667E-10</c:v>
                </c:pt>
                <c:pt idx="1319">
                  <c:v>-8.8355000000000001E-10</c:v>
                </c:pt>
                <c:pt idx="1320">
                  <c:v>-8.8042000000000005E-10</c:v>
                </c:pt>
                <c:pt idx="1321">
                  <c:v>-8.7729999999999996E-10</c:v>
                </c:pt>
                <c:pt idx="1322">
                  <c:v>-8.7416999999999999E-10</c:v>
                </c:pt>
                <c:pt idx="1323">
                  <c:v>-8.7105000000000001E-10</c:v>
                </c:pt>
                <c:pt idx="1324">
                  <c:v>-8.6792000000000004E-10</c:v>
                </c:pt>
                <c:pt idx="1325">
                  <c:v>-8.6479999999999995E-10</c:v>
                </c:pt>
                <c:pt idx="1326">
                  <c:v>-8.6166999999999998E-10</c:v>
                </c:pt>
                <c:pt idx="1327">
                  <c:v>-8.5855E-10</c:v>
                </c:pt>
                <c:pt idx="1328">
                  <c:v>-8.5542000000000003E-10</c:v>
                </c:pt>
                <c:pt idx="1329">
                  <c:v>-8.5230000000000004E-10</c:v>
                </c:pt>
                <c:pt idx="1330">
                  <c:v>-8.4916999999999997E-10</c:v>
                </c:pt>
                <c:pt idx="1331">
                  <c:v>-8.4604999999999999E-10</c:v>
                </c:pt>
                <c:pt idx="1332">
                  <c:v>-8.4292000000000002E-10</c:v>
                </c:pt>
                <c:pt idx="1333">
                  <c:v>-8.3980000000000004E-10</c:v>
                </c:pt>
                <c:pt idx="1334">
                  <c:v>-8.3666999999999997E-10</c:v>
                </c:pt>
                <c:pt idx="1335">
                  <c:v>-8.3354999999999998E-10</c:v>
                </c:pt>
                <c:pt idx="1336">
                  <c:v>-8.3042000000000001E-10</c:v>
                </c:pt>
                <c:pt idx="1337">
                  <c:v>-8.2730000000000003E-10</c:v>
                </c:pt>
                <c:pt idx="1338">
                  <c:v>-8.2416999999999996E-10</c:v>
                </c:pt>
                <c:pt idx="1339">
                  <c:v>-8.2104999999999997E-10</c:v>
                </c:pt>
                <c:pt idx="1340">
                  <c:v>-8.1792E-10</c:v>
                </c:pt>
                <c:pt idx="1341">
                  <c:v>-8.1480000000000002E-10</c:v>
                </c:pt>
                <c:pt idx="1342">
                  <c:v>-8.1166999999999995E-10</c:v>
                </c:pt>
                <c:pt idx="1343">
                  <c:v>-8.0854999999999996E-10</c:v>
                </c:pt>
                <c:pt idx="1344">
                  <c:v>-8.0542E-10</c:v>
                </c:pt>
                <c:pt idx="1345">
                  <c:v>-8.0230000000000001E-10</c:v>
                </c:pt>
                <c:pt idx="1346">
                  <c:v>-7.9917000000000004E-10</c:v>
                </c:pt>
                <c:pt idx="1347">
                  <c:v>-7.9604999999999995E-10</c:v>
                </c:pt>
                <c:pt idx="1348">
                  <c:v>-7.9291999999999999E-10</c:v>
                </c:pt>
                <c:pt idx="1349">
                  <c:v>-7.898E-10</c:v>
                </c:pt>
                <c:pt idx="1350">
                  <c:v>-7.8667000000000003E-10</c:v>
                </c:pt>
                <c:pt idx="1351">
                  <c:v>-7.8355000000000005E-10</c:v>
                </c:pt>
                <c:pt idx="1352">
                  <c:v>-7.8041999999999998E-10</c:v>
                </c:pt>
                <c:pt idx="1353">
                  <c:v>-7.7729999999999999E-10</c:v>
                </c:pt>
                <c:pt idx="1354">
                  <c:v>-7.7417000000000003E-10</c:v>
                </c:pt>
                <c:pt idx="1355">
                  <c:v>-7.7105000000000004E-10</c:v>
                </c:pt>
                <c:pt idx="1356">
                  <c:v>-7.6791999999999997E-10</c:v>
                </c:pt>
                <c:pt idx="1357">
                  <c:v>-7.6479999999999999E-10</c:v>
                </c:pt>
                <c:pt idx="1358">
                  <c:v>-7.6167000000000002E-10</c:v>
                </c:pt>
                <c:pt idx="1359">
                  <c:v>-7.5855000000000003E-10</c:v>
                </c:pt>
                <c:pt idx="1360">
                  <c:v>-7.5541999999999996E-10</c:v>
                </c:pt>
                <c:pt idx="1361">
                  <c:v>-7.5229999999999998E-10</c:v>
                </c:pt>
                <c:pt idx="1362">
                  <c:v>-7.4917000000000001E-10</c:v>
                </c:pt>
                <c:pt idx="1363">
                  <c:v>-7.4605000000000002E-10</c:v>
                </c:pt>
                <c:pt idx="1364">
                  <c:v>-7.4291999999999995E-10</c:v>
                </c:pt>
                <c:pt idx="1365">
                  <c:v>-7.3979999999999997E-10</c:v>
                </c:pt>
                <c:pt idx="1366">
                  <c:v>-7.3667E-10</c:v>
                </c:pt>
                <c:pt idx="1367">
                  <c:v>-7.3355000000000002E-10</c:v>
                </c:pt>
                <c:pt idx="1368">
                  <c:v>-7.3042000000000005E-10</c:v>
                </c:pt>
                <c:pt idx="1369">
                  <c:v>-7.2729999999999996E-10</c:v>
                </c:pt>
                <c:pt idx="1370">
                  <c:v>-7.2416999999999999E-10</c:v>
                </c:pt>
                <c:pt idx="1371">
                  <c:v>-7.2105000000000001E-10</c:v>
                </c:pt>
                <c:pt idx="1372">
                  <c:v>-7.1792000000000004E-10</c:v>
                </c:pt>
                <c:pt idx="1373">
                  <c:v>-7.1479999999999995E-10</c:v>
                </c:pt>
                <c:pt idx="1374">
                  <c:v>-7.1166999999999998E-10</c:v>
                </c:pt>
                <c:pt idx="1375">
                  <c:v>-7.0855E-10</c:v>
                </c:pt>
                <c:pt idx="1376">
                  <c:v>-7.0542000000000003E-10</c:v>
                </c:pt>
                <c:pt idx="1377">
                  <c:v>-7.0230000000000005E-10</c:v>
                </c:pt>
                <c:pt idx="1378">
                  <c:v>-6.9916999999999998E-10</c:v>
                </c:pt>
                <c:pt idx="1379">
                  <c:v>-6.9604999999999999E-10</c:v>
                </c:pt>
                <c:pt idx="1380">
                  <c:v>-6.9292000000000002E-10</c:v>
                </c:pt>
                <c:pt idx="1381">
                  <c:v>-6.8980000000000004E-10</c:v>
                </c:pt>
                <c:pt idx="1382">
                  <c:v>-6.8666999999999997E-10</c:v>
                </c:pt>
                <c:pt idx="1383">
                  <c:v>-6.8354999999999998E-10</c:v>
                </c:pt>
                <c:pt idx="1384">
                  <c:v>-6.8042000000000001E-10</c:v>
                </c:pt>
                <c:pt idx="1385">
                  <c:v>-6.7730000000000003E-10</c:v>
                </c:pt>
                <c:pt idx="1386">
                  <c:v>-6.7416999999999996E-10</c:v>
                </c:pt>
                <c:pt idx="1387">
                  <c:v>-6.7104999999999997E-10</c:v>
                </c:pt>
                <c:pt idx="1388">
                  <c:v>-6.6792000000000001E-10</c:v>
                </c:pt>
                <c:pt idx="1389">
                  <c:v>-6.6480000000000002E-10</c:v>
                </c:pt>
                <c:pt idx="1390">
                  <c:v>-6.6166999999999995E-10</c:v>
                </c:pt>
                <c:pt idx="1391">
                  <c:v>-6.5854999999999996E-10</c:v>
                </c:pt>
                <c:pt idx="1392">
                  <c:v>-6.5542E-10</c:v>
                </c:pt>
                <c:pt idx="1393">
                  <c:v>-6.5230000000000001E-10</c:v>
                </c:pt>
                <c:pt idx="1394">
                  <c:v>-6.4917000000000004E-10</c:v>
                </c:pt>
                <c:pt idx="1395">
                  <c:v>-6.4604999999999996E-10</c:v>
                </c:pt>
                <c:pt idx="1396">
                  <c:v>-6.4291999999999999E-10</c:v>
                </c:pt>
                <c:pt idx="1397">
                  <c:v>-6.398E-10</c:v>
                </c:pt>
                <c:pt idx="1398">
                  <c:v>-6.3667000000000004E-10</c:v>
                </c:pt>
                <c:pt idx="1399">
                  <c:v>-6.3355000000000005E-10</c:v>
                </c:pt>
                <c:pt idx="1400">
                  <c:v>-6.3041999999999998E-10</c:v>
                </c:pt>
                <c:pt idx="1401">
                  <c:v>-6.2729999999999999E-10</c:v>
                </c:pt>
                <c:pt idx="1402">
                  <c:v>-6.2417000000000003E-10</c:v>
                </c:pt>
                <c:pt idx="1403">
                  <c:v>-6.2105000000000004E-10</c:v>
                </c:pt>
                <c:pt idx="1404">
                  <c:v>-6.1791999999999997E-10</c:v>
                </c:pt>
                <c:pt idx="1405">
                  <c:v>-6.1479999999999999E-10</c:v>
                </c:pt>
                <c:pt idx="1406">
                  <c:v>-6.1167000000000002E-10</c:v>
                </c:pt>
                <c:pt idx="1407">
                  <c:v>-6.0855000000000003E-10</c:v>
                </c:pt>
                <c:pt idx="1408">
                  <c:v>-6.0541999999999996E-10</c:v>
                </c:pt>
                <c:pt idx="1409">
                  <c:v>-6.0229999999999998E-10</c:v>
                </c:pt>
                <c:pt idx="1410">
                  <c:v>-5.9917000000000001E-10</c:v>
                </c:pt>
                <c:pt idx="1411">
                  <c:v>-5.9605000000000003E-10</c:v>
                </c:pt>
                <c:pt idx="1412">
                  <c:v>-5.9291999999999995E-10</c:v>
                </c:pt>
                <c:pt idx="1413">
                  <c:v>-5.8979999999999997E-10</c:v>
                </c:pt>
                <c:pt idx="1414">
                  <c:v>-5.8667E-10</c:v>
                </c:pt>
                <c:pt idx="1415">
                  <c:v>-5.8355000000000002E-10</c:v>
                </c:pt>
                <c:pt idx="1416">
                  <c:v>-5.8042000000000005E-10</c:v>
                </c:pt>
                <c:pt idx="1417">
                  <c:v>-5.7729999999999996E-10</c:v>
                </c:pt>
                <c:pt idx="1418">
                  <c:v>-5.7416999999999999E-10</c:v>
                </c:pt>
                <c:pt idx="1419">
                  <c:v>-5.7105000000000001E-10</c:v>
                </c:pt>
                <c:pt idx="1420">
                  <c:v>-5.6792000000000004E-10</c:v>
                </c:pt>
                <c:pt idx="1421">
                  <c:v>-5.6479999999999995E-10</c:v>
                </c:pt>
                <c:pt idx="1422">
                  <c:v>-5.6166999999999998E-10</c:v>
                </c:pt>
                <c:pt idx="1423">
                  <c:v>-5.5855E-10</c:v>
                </c:pt>
                <c:pt idx="1424">
                  <c:v>-5.5542000000000003E-10</c:v>
                </c:pt>
                <c:pt idx="1425">
                  <c:v>-5.5230000000000005E-10</c:v>
                </c:pt>
                <c:pt idx="1426">
                  <c:v>-5.4916999999999998E-10</c:v>
                </c:pt>
                <c:pt idx="1427">
                  <c:v>-5.4604999999999999E-10</c:v>
                </c:pt>
                <c:pt idx="1428">
                  <c:v>-5.4292000000000002E-10</c:v>
                </c:pt>
                <c:pt idx="1429">
                  <c:v>-5.3980000000000004E-10</c:v>
                </c:pt>
                <c:pt idx="1430">
                  <c:v>-5.3666999999999997E-10</c:v>
                </c:pt>
                <c:pt idx="1431">
                  <c:v>-5.3354999999999998E-10</c:v>
                </c:pt>
                <c:pt idx="1432">
                  <c:v>-5.3042000000000002E-10</c:v>
                </c:pt>
                <c:pt idx="1433">
                  <c:v>-5.2730000000000003E-10</c:v>
                </c:pt>
                <c:pt idx="1434">
                  <c:v>-5.2416999999999996E-10</c:v>
                </c:pt>
                <c:pt idx="1435">
                  <c:v>-5.2104999999999997E-10</c:v>
                </c:pt>
                <c:pt idx="1436">
                  <c:v>-5.1792000000000001E-10</c:v>
                </c:pt>
                <c:pt idx="1437">
                  <c:v>-5.1480000000000002E-10</c:v>
                </c:pt>
                <c:pt idx="1438">
                  <c:v>-5.1166999999999995E-10</c:v>
                </c:pt>
                <c:pt idx="1439">
                  <c:v>-5.0854999999999997E-10</c:v>
                </c:pt>
                <c:pt idx="1440">
                  <c:v>-5.0542E-10</c:v>
                </c:pt>
                <c:pt idx="1441">
                  <c:v>-5.0230000000000001E-10</c:v>
                </c:pt>
                <c:pt idx="1442">
                  <c:v>-4.9917000000000005E-10</c:v>
                </c:pt>
                <c:pt idx="1443">
                  <c:v>-4.9604999999999996E-10</c:v>
                </c:pt>
                <c:pt idx="1444">
                  <c:v>-4.9291999999999999E-10</c:v>
                </c:pt>
                <c:pt idx="1445">
                  <c:v>-4.898E-10</c:v>
                </c:pt>
                <c:pt idx="1446">
                  <c:v>-4.8667000000000004E-10</c:v>
                </c:pt>
                <c:pt idx="1447">
                  <c:v>-4.8354999999999995E-10</c:v>
                </c:pt>
                <c:pt idx="1448">
                  <c:v>-4.8041999999999998E-10</c:v>
                </c:pt>
                <c:pt idx="1449">
                  <c:v>-4.773E-10</c:v>
                </c:pt>
                <c:pt idx="1450">
                  <c:v>-4.7417000000000003E-10</c:v>
                </c:pt>
                <c:pt idx="1451">
                  <c:v>-4.7105000000000004E-10</c:v>
                </c:pt>
                <c:pt idx="1452">
                  <c:v>-4.6791999999999997E-10</c:v>
                </c:pt>
                <c:pt idx="1453">
                  <c:v>-4.6479999999999999E-10</c:v>
                </c:pt>
                <c:pt idx="1454">
                  <c:v>-4.6167000000000002E-10</c:v>
                </c:pt>
                <c:pt idx="1455">
                  <c:v>-4.5854999999999998E-10</c:v>
                </c:pt>
                <c:pt idx="1456">
                  <c:v>-4.5542000000000002E-10</c:v>
                </c:pt>
                <c:pt idx="1457">
                  <c:v>-4.5229999999999998E-10</c:v>
                </c:pt>
                <c:pt idx="1458">
                  <c:v>-4.4917000000000001E-10</c:v>
                </c:pt>
                <c:pt idx="1459">
                  <c:v>-4.4604999999999997E-10</c:v>
                </c:pt>
                <c:pt idx="1460">
                  <c:v>-4.4292000000000001E-10</c:v>
                </c:pt>
                <c:pt idx="1461">
                  <c:v>-4.3980000000000002E-10</c:v>
                </c:pt>
                <c:pt idx="1462">
                  <c:v>-4.3667E-10</c:v>
                </c:pt>
                <c:pt idx="1463">
                  <c:v>-4.3355000000000002E-10</c:v>
                </c:pt>
                <c:pt idx="1464">
                  <c:v>-4.3042E-10</c:v>
                </c:pt>
                <c:pt idx="1465">
                  <c:v>-4.2730000000000001E-10</c:v>
                </c:pt>
                <c:pt idx="1466">
                  <c:v>-4.2416999999999999E-10</c:v>
                </c:pt>
                <c:pt idx="1467">
                  <c:v>-4.2105000000000001E-10</c:v>
                </c:pt>
                <c:pt idx="1468">
                  <c:v>-4.1791999999999999E-10</c:v>
                </c:pt>
                <c:pt idx="1469">
                  <c:v>-4.148E-10</c:v>
                </c:pt>
                <c:pt idx="1470">
                  <c:v>-4.1166999999999999E-10</c:v>
                </c:pt>
                <c:pt idx="1471">
                  <c:v>-4.0855E-10</c:v>
                </c:pt>
                <c:pt idx="1472">
                  <c:v>-4.0541999999999998E-10</c:v>
                </c:pt>
                <c:pt idx="1473">
                  <c:v>-4.023E-10</c:v>
                </c:pt>
                <c:pt idx="1474">
                  <c:v>-3.9916999999999998E-10</c:v>
                </c:pt>
                <c:pt idx="1475">
                  <c:v>-3.9604999999999999E-10</c:v>
                </c:pt>
                <c:pt idx="1476">
                  <c:v>-3.9292000000000002E-10</c:v>
                </c:pt>
                <c:pt idx="1477">
                  <c:v>-3.8979999999999999E-10</c:v>
                </c:pt>
                <c:pt idx="1478">
                  <c:v>-3.8667000000000002E-10</c:v>
                </c:pt>
                <c:pt idx="1479">
                  <c:v>-3.8354999999999998E-10</c:v>
                </c:pt>
                <c:pt idx="1480">
                  <c:v>-3.8042000000000002E-10</c:v>
                </c:pt>
                <c:pt idx="1481">
                  <c:v>-3.7729999999999998E-10</c:v>
                </c:pt>
                <c:pt idx="1482">
                  <c:v>-3.7417000000000001E-10</c:v>
                </c:pt>
                <c:pt idx="1483">
                  <c:v>-3.7104999999999997E-10</c:v>
                </c:pt>
                <c:pt idx="1484">
                  <c:v>-3.6792000000000001E-10</c:v>
                </c:pt>
                <c:pt idx="1485">
                  <c:v>-3.6480000000000002E-10</c:v>
                </c:pt>
                <c:pt idx="1486">
                  <c:v>-3.6167E-10</c:v>
                </c:pt>
                <c:pt idx="1487">
                  <c:v>-3.5855000000000002E-10</c:v>
                </c:pt>
                <c:pt idx="1488">
                  <c:v>-3.5542E-10</c:v>
                </c:pt>
                <c:pt idx="1489">
                  <c:v>-3.5230000000000001E-10</c:v>
                </c:pt>
                <c:pt idx="1490">
                  <c:v>-3.4916999999999999E-10</c:v>
                </c:pt>
                <c:pt idx="1491">
                  <c:v>-3.4605000000000001E-10</c:v>
                </c:pt>
                <c:pt idx="1492">
                  <c:v>-3.4291999999999999E-10</c:v>
                </c:pt>
                <c:pt idx="1493">
                  <c:v>-3.3980000000000001E-10</c:v>
                </c:pt>
                <c:pt idx="1494">
                  <c:v>-3.3666999999999999E-10</c:v>
                </c:pt>
                <c:pt idx="1495">
                  <c:v>-3.3355E-10</c:v>
                </c:pt>
                <c:pt idx="1496">
                  <c:v>-3.3041999999999998E-10</c:v>
                </c:pt>
                <c:pt idx="1497">
                  <c:v>-3.273E-10</c:v>
                </c:pt>
                <c:pt idx="1498">
                  <c:v>-3.2416999999999998E-10</c:v>
                </c:pt>
                <c:pt idx="1499">
                  <c:v>-3.2104999999999999E-10</c:v>
                </c:pt>
                <c:pt idx="1500">
                  <c:v>-3.1792000000000003E-10</c:v>
                </c:pt>
                <c:pt idx="1501">
                  <c:v>-3.1479999999999999E-10</c:v>
                </c:pt>
                <c:pt idx="1502">
                  <c:v>-3.1167000000000002E-10</c:v>
                </c:pt>
                <c:pt idx="1503">
                  <c:v>-3.0854999999999998E-10</c:v>
                </c:pt>
                <c:pt idx="1504">
                  <c:v>-3.0542000000000002E-10</c:v>
                </c:pt>
                <c:pt idx="1505">
                  <c:v>-3.0229999999999998E-10</c:v>
                </c:pt>
                <c:pt idx="1506">
                  <c:v>-2.9917000000000001E-10</c:v>
                </c:pt>
                <c:pt idx="1507">
                  <c:v>-2.9604999999999998E-10</c:v>
                </c:pt>
                <c:pt idx="1508">
                  <c:v>-2.9292000000000001E-10</c:v>
                </c:pt>
                <c:pt idx="1509">
                  <c:v>-2.8980000000000002E-10</c:v>
                </c:pt>
                <c:pt idx="1510">
                  <c:v>-2.8667E-10</c:v>
                </c:pt>
                <c:pt idx="1511">
                  <c:v>-2.8355000000000002E-10</c:v>
                </c:pt>
                <c:pt idx="1512">
                  <c:v>-2.8042E-10</c:v>
                </c:pt>
                <c:pt idx="1513">
                  <c:v>-2.7730000000000001E-10</c:v>
                </c:pt>
                <c:pt idx="1514">
                  <c:v>-2.7417E-10</c:v>
                </c:pt>
                <c:pt idx="1515">
                  <c:v>-2.7105000000000001E-10</c:v>
                </c:pt>
                <c:pt idx="1516">
                  <c:v>-2.6791999999999999E-10</c:v>
                </c:pt>
                <c:pt idx="1517">
                  <c:v>-2.6480000000000001E-10</c:v>
                </c:pt>
                <c:pt idx="1518">
                  <c:v>-2.6166999999999999E-10</c:v>
                </c:pt>
                <c:pt idx="1519">
                  <c:v>-2.5855E-10</c:v>
                </c:pt>
                <c:pt idx="1520">
                  <c:v>-2.5541999999999998E-10</c:v>
                </c:pt>
                <c:pt idx="1521">
                  <c:v>-2.523E-10</c:v>
                </c:pt>
                <c:pt idx="1522">
                  <c:v>-2.4916999999999998E-10</c:v>
                </c:pt>
                <c:pt idx="1523">
                  <c:v>-2.4604999999999999E-10</c:v>
                </c:pt>
                <c:pt idx="1524">
                  <c:v>-2.4292000000000003E-10</c:v>
                </c:pt>
                <c:pt idx="1525">
                  <c:v>-2.3979999999999999E-10</c:v>
                </c:pt>
                <c:pt idx="1526">
                  <c:v>-2.3667000000000002E-10</c:v>
                </c:pt>
                <c:pt idx="1527">
                  <c:v>-2.3354999999999998E-10</c:v>
                </c:pt>
                <c:pt idx="1528">
                  <c:v>-2.3041999999999999E-10</c:v>
                </c:pt>
                <c:pt idx="1529">
                  <c:v>-2.2730000000000001E-10</c:v>
                </c:pt>
                <c:pt idx="1530">
                  <c:v>-2.2417000000000001E-10</c:v>
                </c:pt>
                <c:pt idx="1531">
                  <c:v>-2.2105E-10</c:v>
                </c:pt>
                <c:pt idx="1532">
                  <c:v>-2.1792000000000001E-10</c:v>
                </c:pt>
                <c:pt idx="1533">
                  <c:v>-2.148E-10</c:v>
                </c:pt>
                <c:pt idx="1534">
                  <c:v>-2.1167E-10</c:v>
                </c:pt>
                <c:pt idx="1535">
                  <c:v>-2.0854999999999999E-10</c:v>
                </c:pt>
                <c:pt idx="1536">
                  <c:v>-2.0542E-10</c:v>
                </c:pt>
                <c:pt idx="1537">
                  <c:v>-2.0229999999999999E-10</c:v>
                </c:pt>
                <c:pt idx="1538">
                  <c:v>-1.9917E-10</c:v>
                </c:pt>
                <c:pt idx="1539">
                  <c:v>-1.9605000000000001E-10</c:v>
                </c:pt>
                <c:pt idx="1540">
                  <c:v>-1.9291999999999999E-10</c:v>
                </c:pt>
                <c:pt idx="1541">
                  <c:v>-1.8980000000000001E-10</c:v>
                </c:pt>
                <c:pt idx="1542">
                  <c:v>-1.8666999999999999E-10</c:v>
                </c:pt>
                <c:pt idx="1543">
                  <c:v>-1.8355E-10</c:v>
                </c:pt>
                <c:pt idx="1544">
                  <c:v>-1.8042000000000001E-10</c:v>
                </c:pt>
                <c:pt idx="1545">
                  <c:v>-1.773E-10</c:v>
                </c:pt>
                <c:pt idx="1546">
                  <c:v>-1.7417E-10</c:v>
                </c:pt>
                <c:pt idx="1547">
                  <c:v>-1.7104999999999999E-10</c:v>
                </c:pt>
                <c:pt idx="1548">
                  <c:v>-1.6792E-10</c:v>
                </c:pt>
                <c:pt idx="1549">
                  <c:v>-1.6479999999999999E-10</c:v>
                </c:pt>
                <c:pt idx="1550">
                  <c:v>-1.6167E-10</c:v>
                </c:pt>
                <c:pt idx="1551">
                  <c:v>-1.5855000000000001E-10</c:v>
                </c:pt>
                <c:pt idx="1552">
                  <c:v>-1.5541999999999999E-10</c:v>
                </c:pt>
                <c:pt idx="1553">
                  <c:v>-1.5230000000000001E-10</c:v>
                </c:pt>
                <c:pt idx="1554">
                  <c:v>-1.4916999999999999E-10</c:v>
                </c:pt>
                <c:pt idx="1555">
                  <c:v>-1.4605E-10</c:v>
                </c:pt>
                <c:pt idx="1556">
                  <c:v>-1.4292000000000001E-10</c:v>
                </c:pt>
                <c:pt idx="1557">
                  <c:v>-1.398E-10</c:v>
                </c:pt>
                <c:pt idx="1558">
                  <c:v>-1.3667E-10</c:v>
                </c:pt>
                <c:pt idx="1559">
                  <c:v>-1.3354999999999999E-10</c:v>
                </c:pt>
                <c:pt idx="1560">
                  <c:v>-1.3042E-10</c:v>
                </c:pt>
                <c:pt idx="1561">
                  <c:v>-1.2729999999999999E-10</c:v>
                </c:pt>
                <c:pt idx="1562">
                  <c:v>-1.2417E-10</c:v>
                </c:pt>
                <c:pt idx="1563">
                  <c:v>-1.2105000000000001E-10</c:v>
                </c:pt>
                <c:pt idx="1564">
                  <c:v>-1.1791999999999999E-10</c:v>
                </c:pt>
                <c:pt idx="1565">
                  <c:v>-1.1479999999999999E-10</c:v>
                </c:pt>
                <c:pt idx="1566">
                  <c:v>-1.1167E-10</c:v>
                </c:pt>
                <c:pt idx="1567">
                  <c:v>-1.0855E-10</c:v>
                </c:pt>
                <c:pt idx="1568">
                  <c:v>-1.0542E-10</c:v>
                </c:pt>
                <c:pt idx="1569">
                  <c:v>-1.023E-10</c:v>
                </c:pt>
                <c:pt idx="1570">
                  <c:v>-9.9170000000000005E-11</c:v>
                </c:pt>
                <c:pt idx="1571">
                  <c:v>-9.6049999999999994E-11</c:v>
                </c:pt>
                <c:pt idx="1572">
                  <c:v>-9.2920000000000001E-11</c:v>
                </c:pt>
                <c:pt idx="1573">
                  <c:v>-8.9800000000000003E-11</c:v>
                </c:pt>
                <c:pt idx="1574">
                  <c:v>-8.6669999999999996E-11</c:v>
                </c:pt>
                <c:pt idx="1575">
                  <c:v>-8.3549999999999998E-11</c:v>
                </c:pt>
                <c:pt idx="1576">
                  <c:v>-8.0420000000000005E-11</c:v>
                </c:pt>
                <c:pt idx="1577">
                  <c:v>-7.7299999999999994E-11</c:v>
                </c:pt>
                <c:pt idx="1578">
                  <c:v>-7.4170000000000001E-11</c:v>
                </c:pt>
                <c:pt idx="1579">
                  <c:v>-7.1050000000000003E-11</c:v>
                </c:pt>
                <c:pt idx="1580">
                  <c:v>-6.7919999999999997E-11</c:v>
                </c:pt>
                <c:pt idx="1581">
                  <c:v>-6.4799999999999999E-11</c:v>
                </c:pt>
                <c:pt idx="1582">
                  <c:v>-6.1670000000000005E-11</c:v>
                </c:pt>
                <c:pt idx="1583">
                  <c:v>-5.8549999999999994E-11</c:v>
                </c:pt>
                <c:pt idx="1584">
                  <c:v>-5.5420000000000001E-11</c:v>
                </c:pt>
                <c:pt idx="1585">
                  <c:v>-5.2300000000000003E-11</c:v>
                </c:pt>
                <c:pt idx="1586">
                  <c:v>-4.9170000000000003E-11</c:v>
                </c:pt>
                <c:pt idx="1587">
                  <c:v>-4.6049999999999999E-11</c:v>
                </c:pt>
                <c:pt idx="1588">
                  <c:v>-4.2919999999999999E-11</c:v>
                </c:pt>
                <c:pt idx="1589">
                  <c:v>-3.9800000000000001E-11</c:v>
                </c:pt>
                <c:pt idx="1590">
                  <c:v>-3.6670000000000001E-11</c:v>
                </c:pt>
                <c:pt idx="1591">
                  <c:v>-3.3550000000000003E-11</c:v>
                </c:pt>
                <c:pt idx="1592">
                  <c:v>-3.0419999999999997E-11</c:v>
                </c:pt>
                <c:pt idx="1593">
                  <c:v>-2.7299999999999999E-11</c:v>
                </c:pt>
                <c:pt idx="1594">
                  <c:v>-2.4169999999999999E-11</c:v>
                </c:pt>
                <c:pt idx="1595">
                  <c:v>-2.1050000000000001E-11</c:v>
                </c:pt>
                <c:pt idx="1596">
                  <c:v>-1.7920000000000001E-11</c:v>
                </c:pt>
                <c:pt idx="1597">
                  <c:v>-1.48E-11</c:v>
                </c:pt>
                <c:pt idx="1598">
                  <c:v>-1.167E-11</c:v>
                </c:pt>
                <c:pt idx="1599">
                  <c:v>-8.5500000000000005E-12</c:v>
                </c:pt>
                <c:pt idx="1600">
                  <c:v>-5.4199999999999999E-12</c:v>
                </c:pt>
                <c:pt idx="1601">
                  <c:v>-2.2999999999999999E-12</c:v>
                </c:pt>
                <c:pt idx="1602">
                  <c:v>8.3E-13</c:v>
                </c:pt>
                <c:pt idx="1603">
                  <c:v>3.9499999999999999E-12</c:v>
                </c:pt>
                <c:pt idx="1604">
                  <c:v>7.0799999999999997E-12</c:v>
                </c:pt>
                <c:pt idx="1605">
                  <c:v>1.0199999999999999E-11</c:v>
                </c:pt>
                <c:pt idx="1606">
                  <c:v>1.3330000000000001E-11</c:v>
                </c:pt>
                <c:pt idx="1607">
                  <c:v>1.6449999999999999E-11</c:v>
                </c:pt>
                <c:pt idx="1608">
                  <c:v>1.9579999999999999E-11</c:v>
                </c:pt>
                <c:pt idx="1609">
                  <c:v>2.27E-11</c:v>
                </c:pt>
                <c:pt idx="1610">
                  <c:v>2.583E-11</c:v>
                </c:pt>
                <c:pt idx="1611">
                  <c:v>2.8950000000000001E-11</c:v>
                </c:pt>
                <c:pt idx="1612">
                  <c:v>3.2080000000000001E-11</c:v>
                </c:pt>
                <c:pt idx="1613">
                  <c:v>3.5199999999999999E-11</c:v>
                </c:pt>
                <c:pt idx="1614">
                  <c:v>3.8329999999999998E-11</c:v>
                </c:pt>
                <c:pt idx="1615">
                  <c:v>4.1450000000000003E-11</c:v>
                </c:pt>
                <c:pt idx="1616">
                  <c:v>4.4580000000000003E-11</c:v>
                </c:pt>
                <c:pt idx="1617">
                  <c:v>4.7700000000000001E-11</c:v>
                </c:pt>
                <c:pt idx="1618">
                  <c:v>5.0830000000000001E-11</c:v>
                </c:pt>
                <c:pt idx="1619">
                  <c:v>5.3949999999999999E-11</c:v>
                </c:pt>
                <c:pt idx="1620">
                  <c:v>5.7079999999999998E-11</c:v>
                </c:pt>
                <c:pt idx="1621">
                  <c:v>6.0199999999999996E-11</c:v>
                </c:pt>
                <c:pt idx="1622">
                  <c:v>6.3330000000000003E-11</c:v>
                </c:pt>
                <c:pt idx="1623">
                  <c:v>6.6450000000000001E-11</c:v>
                </c:pt>
                <c:pt idx="1624">
                  <c:v>6.9579999999999994E-11</c:v>
                </c:pt>
                <c:pt idx="1625">
                  <c:v>7.2700000000000005E-11</c:v>
                </c:pt>
                <c:pt idx="1626">
                  <c:v>7.5829999999999998E-11</c:v>
                </c:pt>
                <c:pt idx="1627">
                  <c:v>7.8949999999999996E-11</c:v>
                </c:pt>
                <c:pt idx="1628">
                  <c:v>8.2080000000000002E-11</c:v>
                </c:pt>
                <c:pt idx="1629">
                  <c:v>8.52E-11</c:v>
                </c:pt>
                <c:pt idx="1630">
                  <c:v>8.8329999999999994E-11</c:v>
                </c:pt>
                <c:pt idx="1631">
                  <c:v>9.1450000000000005E-11</c:v>
                </c:pt>
                <c:pt idx="1632">
                  <c:v>9.4579999999999998E-11</c:v>
                </c:pt>
                <c:pt idx="1633">
                  <c:v>9.7699999999999996E-11</c:v>
                </c:pt>
                <c:pt idx="1634">
                  <c:v>1.0083E-10</c:v>
                </c:pt>
                <c:pt idx="1635">
                  <c:v>1.0395E-10</c:v>
                </c:pt>
                <c:pt idx="1636">
                  <c:v>1.0707999999999999E-10</c:v>
                </c:pt>
                <c:pt idx="1637">
                  <c:v>1.102E-10</c:v>
                </c:pt>
                <c:pt idx="1638">
                  <c:v>1.1333E-10</c:v>
                </c:pt>
                <c:pt idx="1639">
                  <c:v>1.1645E-10</c:v>
                </c:pt>
                <c:pt idx="1640">
                  <c:v>1.1957999999999999E-10</c:v>
                </c:pt>
                <c:pt idx="1641">
                  <c:v>1.227E-10</c:v>
                </c:pt>
                <c:pt idx="1642">
                  <c:v>1.2582999999999999E-10</c:v>
                </c:pt>
                <c:pt idx="1643">
                  <c:v>1.2895E-10</c:v>
                </c:pt>
                <c:pt idx="1644">
                  <c:v>1.3208E-10</c:v>
                </c:pt>
                <c:pt idx="1645">
                  <c:v>1.3520000000000001E-10</c:v>
                </c:pt>
                <c:pt idx="1646">
                  <c:v>1.3833E-10</c:v>
                </c:pt>
                <c:pt idx="1647">
                  <c:v>1.4144999999999999E-10</c:v>
                </c:pt>
                <c:pt idx="1648">
                  <c:v>1.4458000000000001E-10</c:v>
                </c:pt>
                <c:pt idx="1649">
                  <c:v>1.4769999999999999E-10</c:v>
                </c:pt>
                <c:pt idx="1650">
                  <c:v>1.5083000000000001E-10</c:v>
                </c:pt>
                <c:pt idx="1651">
                  <c:v>1.5395E-10</c:v>
                </c:pt>
                <c:pt idx="1652">
                  <c:v>1.5707999999999999E-10</c:v>
                </c:pt>
                <c:pt idx="1653">
                  <c:v>1.602E-10</c:v>
                </c:pt>
                <c:pt idx="1654">
                  <c:v>1.6332999999999999E-10</c:v>
                </c:pt>
                <c:pt idx="1655">
                  <c:v>1.6645E-10</c:v>
                </c:pt>
                <c:pt idx="1656">
                  <c:v>1.6958E-10</c:v>
                </c:pt>
                <c:pt idx="1657">
                  <c:v>1.7270000000000001E-10</c:v>
                </c:pt>
                <c:pt idx="1658">
                  <c:v>1.7583E-10</c:v>
                </c:pt>
                <c:pt idx="1659">
                  <c:v>1.7895000000000001E-10</c:v>
                </c:pt>
                <c:pt idx="1660">
                  <c:v>1.8208000000000001E-10</c:v>
                </c:pt>
                <c:pt idx="1661">
                  <c:v>1.8519999999999999E-10</c:v>
                </c:pt>
                <c:pt idx="1662">
                  <c:v>1.8833000000000001E-10</c:v>
                </c:pt>
                <c:pt idx="1663">
                  <c:v>1.9145E-10</c:v>
                </c:pt>
                <c:pt idx="1664">
                  <c:v>1.9457999999999999E-10</c:v>
                </c:pt>
                <c:pt idx="1665">
                  <c:v>1.977E-10</c:v>
                </c:pt>
                <c:pt idx="1666">
                  <c:v>2.0082999999999999E-10</c:v>
                </c:pt>
                <c:pt idx="1667">
                  <c:v>2.0395E-10</c:v>
                </c:pt>
                <c:pt idx="1668">
                  <c:v>2.0708E-10</c:v>
                </c:pt>
                <c:pt idx="1669">
                  <c:v>2.1020000000000001E-10</c:v>
                </c:pt>
                <c:pt idx="1670">
                  <c:v>2.1333E-10</c:v>
                </c:pt>
                <c:pt idx="1671">
                  <c:v>2.1645000000000001E-10</c:v>
                </c:pt>
                <c:pt idx="1672">
                  <c:v>2.1958000000000001E-10</c:v>
                </c:pt>
                <c:pt idx="1673">
                  <c:v>2.2269999999999999E-10</c:v>
                </c:pt>
                <c:pt idx="1674">
                  <c:v>2.2583000000000001E-10</c:v>
                </c:pt>
                <c:pt idx="1675">
                  <c:v>2.2895E-10</c:v>
                </c:pt>
                <c:pt idx="1676">
                  <c:v>2.3207999999999999E-10</c:v>
                </c:pt>
                <c:pt idx="1677">
                  <c:v>2.3520000000000003E-10</c:v>
                </c:pt>
                <c:pt idx="1678">
                  <c:v>2.3832999999999999E-10</c:v>
                </c:pt>
                <c:pt idx="1679">
                  <c:v>2.4144999999999998E-10</c:v>
                </c:pt>
                <c:pt idx="1680">
                  <c:v>2.4458E-10</c:v>
                </c:pt>
                <c:pt idx="1681">
                  <c:v>2.4769999999999998E-10</c:v>
                </c:pt>
                <c:pt idx="1682">
                  <c:v>2.5083E-10</c:v>
                </c:pt>
                <c:pt idx="1683">
                  <c:v>2.5394999999999999E-10</c:v>
                </c:pt>
                <c:pt idx="1684">
                  <c:v>2.5708000000000001E-10</c:v>
                </c:pt>
                <c:pt idx="1685">
                  <c:v>2.6019999999999999E-10</c:v>
                </c:pt>
                <c:pt idx="1686">
                  <c:v>2.6333000000000001E-10</c:v>
                </c:pt>
                <c:pt idx="1687">
                  <c:v>2.6644999999999999E-10</c:v>
                </c:pt>
                <c:pt idx="1688">
                  <c:v>2.6958000000000001E-10</c:v>
                </c:pt>
                <c:pt idx="1689">
                  <c:v>2.727E-10</c:v>
                </c:pt>
                <c:pt idx="1690">
                  <c:v>2.7583000000000002E-10</c:v>
                </c:pt>
                <c:pt idx="1691">
                  <c:v>2.7895E-10</c:v>
                </c:pt>
                <c:pt idx="1692">
                  <c:v>2.8208000000000002E-10</c:v>
                </c:pt>
                <c:pt idx="1693">
                  <c:v>2.8520000000000001E-10</c:v>
                </c:pt>
                <c:pt idx="1694">
                  <c:v>2.8832999999999998E-10</c:v>
                </c:pt>
                <c:pt idx="1695">
                  <c:v>2.9145000000000001E-10</c:v>
                </c:pt>
                <c:pt idx="1696">
                  <c:v>2.9457999999999998E-10</c:v>
                </c:pt>
                <c:pt idx="1697">
                  <c:v>2.9770000000000002E-10</c:v>
                </c:pt>
                <c:pt idx="1698">
                  <c:v>3.0082999999999998E-10</c:v>
                </c:pt>
                <c:pt idx="1699">
                  <c:v>3.0395000000000002E-10</c:v>
                </c:pt>
                <c:pt idx="1700">
                  <c:v>3.0707999999999999E-10</c:v>
                </c:pt>
                <c:pt idx="1701">
                  <c:v>3.1020000000000002E-10</c:v>
                </c:pt>
                <c:pt idx="1702">
                  <c:v>3.1332999999999999E-10</c:v>
                </c:pt>
                <c:pt idx="1703">
                  <c:v>3.1644999999999998E-10</c:v>
                </c:pt>
                <c:pt idx="1704">
                  <c:v>3.1958E-10</c:v>
                </c:pt>
                <c:pt idx="1705">
                  <c:v>3.2269999999999998E-10</c:v>
                </c:pt>
                <c:pt idx="1706">
                  <c:v>3.2583E-10</c:v>
                </c:pt>
                <c:pt idx="1707">
                  <c:v>3.2894999999999999E-10</c:v>
                </c:pt>
                <c:pt idx="1708">
                  <c:v>3.3208000000000001E-10</c:v>
                </c:pt>
                <c:pt idx="1709">
                  <c:v>3.3519999999999999E-10</c:v>
                </c:pt>
                <c:pt idx="1710">
                  <c:v>3.3833000000000001E-10</c:v>
                </c:pt>
                <c:pt idx="1711">
                  <c:v>3.4144999999999999E-10</c:v>
                </c:pt>
                <c:pt idx="1712">
                  <c:v>3.4458000000000001E-10</c:v>
                </c:pt>
                <c:pt idx="1713">
                  <c:v>3.477E-10</c:v>
                </c:pt>
                <c:pt idx="1714">
                  <c:v>3.5083000000000002E-10</c:v>
                </c:pt>
                <c:pt idx="1715">
                  <c:v>3.5395E-10</c:v>
                </c:pt>
                <c:pt idx="1716">
                  <c:v>3.5708000000000002E-10</c:v>
                </c:pt>
                <c:pt idx="1717">
                  <c:v>3.6020000000000001E-10</c:v>
                </c:pt>
                <c:pt idx="1718">
                  <c:v>3.6332999999999997E-10</c:v>
                </c:pt>
                <c:pt idx="1719">
                  <c:v>3.6645000000000001E-10</c:v>
                </c:pt>
                <c:pt idx="1720">
                  <c:v>3.6957999999999998E-10</c:v>
                </c:pt>
                <c:pt idx="1721">
                  <c:v>3.7270000000000002E-10</c:v>
                </c:pt>
                <c:pt idx="1722">
                  <c:v>3.7582999999999998E-10</c:v>
                </c:pt>
                <c:pt idx="1723">
                  <c:v>3.7895000000000002E-10</c:v>
                </c:pt>
                <c:pt idx="1724">
                  <c:v>3.8207999999999999E-10</c:v>
                </c:pt>
                <c:pt idx="1725">
                  <c:v>3.8520000000000002E-10</c:v>
                </c:pt>
                <c:pt idx="1726">
                  <c:v>3.8832999999999999E-10</c:v>
                </c:pt>
                <c:pt idx="1727">
                  <c:v>3.9144999999999998E-10</c:v>
                </c:pt>
                <c:pt idx="1728">
                  <c:v>3.9458E-10</c:v>
                </c:pt>
                <c:pt idx="1729">
                  <c:v>3.9769999999999998E-10</c:v>
                </c:pt>
                <c:pt idx="1730">
                  <c:v>4.0083E-10</c:v>
                </c:pt>
                <c:pt idx="1731">
                  <c:v>4.0394999999999999E-10</c:v>
                </c:pt>
                <c:pt idx="1732">
                  <c:v>4.0708E-10</c:v>
                </c:pt>
                <c:pt idx="1733">
                  <c:v>4.1019999999999999E-10</c:v>
                </c:pt>
                <c:pt idx="1734">
                  <c:v>4.1333000000000001E-10</c:v>
                </c:pt>
                <c:pt idx="1735">
                  <c:v>4.1644999999999999E-10</c:v>
                </c:pt>
                <c:pt idx="1736">
                  <c:v>4.1958000000000001E-10</c:v>
                </c:pt>
                <c:pt idx="1737">
                  <c:v>4.227E-10</c:v>
                </c:pt>
                <c:pt idx="1738">
                  <c:v>4.2583000000000002E-10</c:v>
                </c:pt>
                <c:pt idx="1739">
                  <c:v>4.2895E-10</c:v>
                </c:pt>
                <c:pt idx="1740">
                  <c:v>4.3208000000000002E-10</c:v>
                </c:pt>
                <c:pt idx="1741">
                  <c:v>4.3520000000000001E-10</c:v>
                </c:pt>
                <c:pt idx="1742">
                  <c:v>4.3832999999999997E-10</c:v>
                </c:pt>
                <c:pt idx="1743">
                  <c:v>4.4145000000000001E-10</c:v>
                </c:pt>
                <c:pt idx="1744">
                  <c:v>4.4457999999999998E-10</c:v>
                </c:pt>
                <c:pt idx="1745">
                  <c:v>4.4770000000000002E-10</c:v>
                </c:pt>
                <c:pt idx="1746">
                  <c:v>4.5082999999999998E-10</c:v>
                </c:pt>
                <c:pt idx="1747">
                  <c:v>4.5395000000000002E-10</c:v>
                </c:pt>
                <c:pt idx="1748">
                  <c:v>4.5707999999999999E-10</c:v>
                </c:pt>
                <c:pt idx="1749">
                  <c:v>4.6020000000000002E-10</c:v>
                </c:pt>
                <c:pt idx="1750">
                  <c:v>4.6332999999999999E-10</c:v>
                </c:pt>
                <c:pt idx="1751">
                  <c:v>4.6644999999999998E-10</c:v>
                </c:pt>
                <c:pt idx="1752">
                  <c:v>4.6958000000000005E-10</c:v>
                </c:pt>
                <c:pt idx="1753">
                  <c:v>4.7270000000000003E-10</c:v>
                </c:pt>
                <c:pt idx="1754">
                  <c:v>4.7583E-10</c:v>
                </c:pt>
                <c:pt idx="1755">
                  <c:v>4.7894999999999998E-10</c:v>
                </c:pt>
                <c:pt idx="1756">
                  <c:v>4.8207999999999995E-10</c:v>
                </c:pt>
                <c:pt idx="1757">
                  <c:v>4.8520000000000004E-10</c:v>
                </c:pt>
                <c:pt idx="1758">
                  <c:v>4.8833000000000001E-10</c:v>
                </c:pt>
                <c:pt idx="1759">
                  <c:v>4.9144999999999999E-10</c:v>
                </c:pt>
                <c:pt idx="1760">
                  <c:v>4.9457999999999996E-10</c:v>
                </c:pt>
                <c:pt idx="1761">
                  <c:v>4.9770000000000005E-10</c:v>
                </c:pt>
                <c:pt idx="1762">
                  <c:v>5.0083000000000002E-10</c:v>
                </c:pt>
                <c:pt idx="1763">
                  <c:v>5.0395E-10</c:v>
                </c:pt>
                <c:pt idx="1764">
                  <c:v>5.0707999999999997E-10</c:v>
                </c:pt>
                <c:pt idx="1765">
                  <c:v>5.1019999999999995E-10</c:v>
                </c:pt>
                <c:pt idx="1766">
                  <c:v>5.1333000000000003E-10</c:v>
                </c:pt>
                <c:pt idx="1767">
                  <c:v>5.1645000000000001E-10</c:v>
                </c:pt>
                <c:pt idx="1768">
                  <c:v>5.1957999999999998E-10</c:v>
                </c:pt>
                <c:pt idx="1769">
                  <c:v>5.2269999999999996E-10</c:v>
                </c:pt>
                <c:pt idx="1770">
                  <c:v>5.2583000000000003E-10</c:v>
                </c:pt>
                <c:pt idx="1771">
                  <c:v>5.2895000000000002E-10</c:v>
                </c:pt>
                <c:pt idx="1772">
                  <c:v>5.3207999999999999E-10</c:v>
                </c:pt>
                <c:pt idx="1773">
                  <c:v>5.3519999999999997E-10</c:v>
                </c:pt>
                <c:pt idx="1774">
                  <c:v>5.3833000000000004E-10</c:v>
                </c:pt>
                <c:pt idx="1775">
                  <c:v>5.4145000000000003E-10</c:v>
                </c:pt>
                <c:pt idx="1776">
                  <c:v>5.4458E-10</c:v>
                </c:pt>
                <c:pt idx="1777">
                  <c:v>5.4769999999999998E-10</c:v>
                </c:pt>
                <c:pt idx="1778">
                  <c:v>5.5083000000000005E-10</c:v>
                </c:pt>
                <c:pt idx="1779">
                  <c:v>5.5395000000000004E-10</c:v>
                </c:pt>
                <c:pt idx="1780">
                  <c:v>5.5708E-10</c:v>
                </c:pt>
                <c:pt idx="1781">
                  <c:v>5.6019999999999999E-10</c:v>
                </c:pt>
                <c:pt idx="1782">
                  <c:v>5.6332999999999996E-10</c:v>
                </c:pt>
                <c:pt idx="1783">
                  <c:v>5.6645000000000004E-10</c:v>
                </c:pt>
                <c:pt idx="1784">
                  <c:v>5.6958000000000001E-10</c:v>
                </c:pt>
                <c:pt idx="1785">
                  <c:v>5.727E-10</c:v>
                </c:pt>
                <c:pt idx="1786">
                  <c:v>5.7582999999999996E-10</c:v>
                </c:pt>
                <c:pt idx="1787">
                  <c:v>5.7894999999999995E-10</c:v>
                </c:pt>
                <c:pt idx="1788">
                  <c:v>5.8208000000000002E-10</c:v>
                </c:pt>
                <c:pt idx="1789">
                  <c:v>5.8520000000000001E-10</c:v>
                </c:pt>
                <c:pt idx="1790">
                  <c:v>5.8832999999999997E-10</c:v>
                </c:pt>
                <c:pt idx="1791">
                  <c:v>5.9144999999999996E-10</c:v>
                </c:pt>
                <c:pt idx="1792">
                  <c:v>5.9458000000000003E-10</c:v>
                </c:pt>
                <c:pt idx="1793">
                  <c:v>5.9770000000000001E-10</c:v>
                </c:pt>
                <c:pt idx="1794">
                  <c:v>6.0082999999999998E-10</c:v>
                </c:pt>
                <c:pt idx="1795">
                  <c:v>6.0394999999999997E-10</c:v>
                </c:pt>
                <c:pt idx="1796">
                  <c:v>6.0708000000000004E-10</c:v>
                </c:pt>
                <c:pt idx="1797">
                  <c:v>6.1020000000000002E-10</c:v>
                </c:pt>
                <c:pt idx="1798">
                  <c:v>6.1332999999999999E-10</c:v>
                </c:pt>
                <c:pt idx="1799">
                  <c:v>6.1644999999999998E-10</c:v>
                </c:pt>
                <c:pt idx="1800">
                  <c:v>6.1958000000000005E-10</c:v>
                </c:pt>
                <c:pt idx="1801">
                  <c:v>6.2270000000000003E-10</c:v>
                </c:pt>
                <c:pt idx="1802">
                  <c:v>6.2583E-10</c:v>
                </c:pt>
                <c:pt idx="1803">
                  <c:v>6.2894999999999998E-10</c:v>
                </c:pt>
                <c:pt idx="1804">
                  <c:v>6.3207999999999995E-10</c:v>
                </c:pt>
                <c:pt idx="1805">
                  <c:v>6.3520000000000004E-10</c:v>
                </c:pt>
                <c:pt idx="1806">
                  <c:v>6.3833000000000001E-10</c:v>
                </c:pt>
                <c:pt idx="1807">
                  <c:v>6.4144999999999999E-10</c:v>
                </c:pt>
                <c:pt idx="1808">
                  <c:v>6.4457999999999996E-10</c:v>
                </c:pt>
                <c:pt idx="1809">
                  <c:v>6.4770000000000005E-10</c:v>
                </c:pt>
                <c:pt idx="1810">
                  <c:v>6.5083000000000002E-10</c:v>
                </c:pt>
                <c:pt idx="1811">
                  <c:v>6.5395E-10</c:v>
                </c:pt>
                <c:pt idx="1812">
                  <c:v>6.5707999999999997E-10</c:v>
                </c:pt>
                <c:pt idx="1813">
                  <c:v>6.6019999999999995E-10</c:v>
                </c:pt>
                <c:pt idx="1814">
                  <c:v>6.6333000000000002E-10</c:v>
                </c:pt>
                <c:pt idx="1815">
                  <c:v>6.6645000000000001E-10</c:v>
                </c:pt>
                <c:pt idx="1816">
                  <c:v>6.6957999999999998E-10</c:v>
                </c:pt>
                <c:pt idx="1817">
                  <c:v>6.7269999999999996E-10</c:v>
                </c:pt>
                <c:pt idx="1818">
                  <c:v>6.7583000000000003E-10</c:v>
                </c:pt>
                <c:pt idx="1819">
                  <c:v>6.7895000000000002E-10</c:v>
                </c:pt>
                <c:pt idx="1820">
                  <c:v>6.8207999999999999E-10</c:v>
                </c:pt>
                <c:pt idx="1821">
                  <c:v>6.8519999999999997E-10</c:v>
                </c:pt>
                <c:pt idx="1822">
                  <c:v>6.8833000000000004E-10</c:v>
                </c:pt>
                <c:pt idx="1823">
                  <c:v>6.9145000000000003E-10</c:v>
                </c:pt>
                <c:pt idx="1824">
                  <c:v>6.9457999999999999E-10</c:v>
                </c:pt>
                <c:pt idx="1825">
                  <c:v>6.9769999999999998E-10</c:v>
                </c:pt>
                <c:pt idx="1826">
                  <c:v>7.0083000000000005E-10</c:v>
                </c:pt>
                <c:pt idx="1827">
                  <c:v>7.0395000000000004E-10</c:v>
                </c:pt>
                <c:pt idx="1828">
                  <c:v>7.0708E-10</c:v>
                </c:pt>
                <c:pt idx="1829">
                  <c:v>7.1019999999999999E-10</c:v>
                </c:pt>
                <c:pt idx="1830">
                  <c:v>7.1332999999999996E-10</c:v>
                </c:pt>
                <c:pt idx="1831">
                  <c:v>7.1645000000000004E-10</c:v>
                </c:pt>
                <c:pt idx="1832">
                  <c:v>7.1958000000000001E-10</c:v>
                </c:pt>
                <c:pt idx="1833">
                  <c:v>7.227E-10</c:v>
                </c:pt>
                <c:pt idx="1834">
                  <c:v>7.2582999999999996E-10</c:v>
                </c:pt>
                <c:pt idx="1835">
                  <c:v>7.2894999999999995E-10</c:v>
                </c:pt>
                <c:pt idx="1836">
                  <c:v>7.3208000000000002E-10</c:v>
                </c:pt>
                <c:pt idx="1837">
                  <c:v>7.352E-10</c:v>
                </c:pt>
                <c:pt idx="1838">
                  <c:v>7.3832999999999997E-10</c:v>
                </c:pt>
                <c:pt idx="1839">
                  <c:v>7.4144999999999996E-10</c:v>
                </c:pt>
                <c:pt idx="1840">
                  <c:v>7.4458000000000003E-10</c:v>
                </c:pt>
                <c:pt idx="1841">
                  <c:v>7.4770000000000001E-10</c:v>
                </c:pt>
                <c:pt idx="1842">
                  <c:v>7.5082999999999998E-10</c:v>
                </c:pt>
                <c:pt idx="1843">
                  <c:v>7.5394999999999997E-10</c:v>
                </c:pt>
                <c:pt idx="1844">
                  <c:v>7.5708000000000004E-10</c:v>
                </c:pt>
                <c:pt idx="1845">
                  <c:v>7.6020000000000002E-10</c:v>
                </c:pt>
                <c:pt idx="1846">
                  <c:v>7.6332999999999999E-10</c:v>
                </c:pt>
                <c:pt idx="1847">
                  <c:v>7.6644999999999997E-10</c:v>
                </c:pt>
                <c:pt idx="1848">
                  <c:v>7.6958000000000005E-10</c:v>
                </c:pt>
                <c:pt idx="1849">
                  <c:v>7.7270000000000003E-10</c:v>
                </c:pt>
                <c:pt idx="1850">
                  <c:v>7.7583E-10</c:v>
                </c:pt>
                <c:pt idx="1851">
                  <c:v>7.7894999999999998E-10</c:v>
                </c:pt>
                <c:pt idx="1852">
                  <c:v>7.8207999999999995E-10</c:v>
                </c:pt>
                <c:pt idx="1853">
                  <c:v>7.8520000000000004E-10</c:v>
                </c:pt>
                <c:pt idx="1854">
                  <c:v>7.8833000000000001E-10</c:v>
                </c:pt>
                <c:pt idx="1855">
                  <c:v>7.9144999999999999E-10</c:v>
                </c:pt>
                <c:pt idx="1856">
                  <c:v>7.9457999999999996E-10</c:v>
                </c:pt>
                <c:pt idx="1857">
                  <c:v>7.9770000000000005E-10</c:v>
                </c:pt>
                <c:pt idx="1858">
                  <c:v>8.0083000000000001E-10</c:v>
                </c:pt>
                <c:pt idx="1859">
                  <c:v>8.0395E-10</c:v>
                </c:pt>
                <c:pt idx="1860">
                  <c:v>8.0707999999999997E-10</c:v>
                </c:pt>
                <c:pt idx="1861">
                  <c:v>8.1019999999999995E-10</c:v>
                </c:pt>
                <c:pt idx="1862">
                  <c:v>8.1333000000000002E-10</c:v>
                </c:pt>
                <c:pt idx="1863">
                  <c:v>8.1645000000000001E-10</c:v>
                </c:pt>
                <c:pt idx="1864">
                  <c:v>8.1957999999999998E-10</c:v>
                </c:pt>
                <c:pt idx="1865">
                  <c:v>8.2269999999999996E-10</c:v>
                </c:pt>
                <c:pt idx="1866">
                  <c:v>8.2583000000000003E-10</c:v>
                </c:pt>
                <c:pt idx="1867">
                  <c:v>8.2895000000000002E-10</c:v>
                </c:pt>
                <c:pt idx="1868">
                  <c:v>8.3207999999999998E-10</c:v>
                </c:pt>
                <c:pt idx="1869">
                  <c:v>8.3519999999999997E-10</c:v>
                </c:pt>
                <c:pt idx="1870">
                  <c:v>8.3833000000000004E-10</c:v>
                </c:pt>
                <c:pt idx="1871">
                  <c:v>8.4145000000000003E-10</c:v>
                </c:pt>
                <c:pt idx="1872">
                  <c:v>8.4457999999999999E-10</c:v>
                </c:pt>
                <c:pt idx="1873">
                  <c:v>8.4769999999999998E-10</c:v>
                </c:pt>
                <c:pt idx="1874">
                  <c:v>8.5083000000000005E-10</c:v>
                </c:pt>
                <c:pt idx="1875">
                  <c:v>8.5395000000000003E-10</c:v>
                </c:pt>
                <c:pt idx="1876">
                  <c:v>8.5708E-10</c:v>
                </c:pt>
                <c:pt idx="1877">
                  <c:v>8.6019999999999999E-10</c:v>
                </c:pt>
                <c:pt idx="1878">
                  <c:v>8.6332999999999995E-10</c:v>
                </c:pt>
                <c:pt idx="1879">
                  <c:v>8.6645000000000004E-10</c:v>
                </c:pt>
                <c:pt idx="1880">
                  <c:v>8.6958000000000001E-10</c:v>
                </c:pt>
                <c:pt idx="1881">
                  <c:v>8.727E-10</c:v>
                </c:pt>
                <c:pt idx="1882">
                  <c:v>8.7582999999999996E-10</c:v>
                </c:pt>
                <c:pt idx="1883">
                  <c:v>8.7895000000000005E-10</c:v>
                </c:pt>
                <c:pt idx="1884">
                  <c:v>8.8208000000000002E-10</c:v>
                </c:pt>
                <c:pt idx="1885">
                  <c:v>8.852E-10</c:v>
                </c:pt>
                <c:pt idx="1886">
                  <c:v>8.8832999999999997E-10</c:v>
                </c:pt>
                <c:pt idx="1887">
                  <c:v>8.9144999999999996E-10</c:v>
                </c:pt>
                <c:pt idx="1888">
                  <c:v>8.9458000000000003E-10</c:v>
                </c:pt>
                <c:pt idx="1889">
                  <c:v>8.9770000000000001E-10</c:v>
                </c:pt>
                <c:pt idx="1890">
                  <c:v>9.0082999999999998E-10</c:v>
                </c:pt>
                <c:pt idx="1891">
                  <c:v>9.0394999999999996E-10</c:v>
                </c:pt>
                <c:pt idx="1892">
                  <c:v>9.0708000000000004E-10</c:v>
                </c:pt>
                <c:pt idx="1893">
                  <c:v>9.1020000000000002E-10</c:v>
                </c:pt>
                <c:pt idx="1894">
                  <c:v>9.1332999999999999E-10</c:v>
                </c:pt>
                <c:pt idx="1895">
                  <c:v>9.1644999999999997E-10</c:v>
                </c:pt>
                <c:pt idx="1896">
                  <c:v>9.1958000000000004E-10</c:v>
                </c:pt>
                <c:pt idx="1897">
                  <c:v>9.2270000000000003E-10</c:v>
                </c:pt>
                <c:pt idx="1898">
                  <c:v>9.2583E-10</c:v>
                </c:pt>
                <c:pt idx="1899">
                  <c:v>9.2894999999999998E-10</c:v>
                </c:pt>
                <c:pt idx="1900">
                  <c:v>9.3207999999999995E-10</c:v>
                </c:pt>
                <c:pt idx="1901">
                  <c:v>9.3520000000000004E-10</c:v>
                </c:pt>
                <c:pt idx="1902">
                  <c:v>9.3833000000000001E-10</c:v>
                </c:pt>
                <c:pt idx="1903">
                  <c:v>9.4145000000000009E-10</c:v>
                </c:pt>
                <c:pt idx="1904">
                  <c:v>9.4458000000000006E-10</c:v>
                </c:pt>
                <c:pt idx="1905">
                  <c:v>9.4769999999999994E-10</c:v>
                </c:pt>
                <c:pt idx="1906">
                  <c:v>9.5082999999999991E-10</c:v>
                </c:pt>
                <c:pt idx="1907">
                  <c:v>9.5395E-10</c:v>
                </c:pt>
                <c:pt idx="1908">
                  <c:v>9.5707999999999997E-10</c:v>
                </c:pt>
                <c:pt idx="1909">
                  <c:v>9.6020000000000005E-10</c:v>
                </c:pt>
                <c:pt idx="1910">
                  <c:v>9.6333000000000002E-10</c:v>
                </c:pt>
                <c:pt idx="1911">
                  <c:v>9.664499999999999E-10</c:v>
                </c:pt>
                <c:pt idx="1912">
                  <c:v>9.6958000000000008E-10</c:v>
                </c:pt>
                <c:pt idx="1913">
                  <c:v>9.7269999999999996E-10</c:v>
                </c:pt>
                <c:pt idx="1914">
                  <c:v>9.7582999999999993E-10</c:v>
                </c:pt>
                <c:pt idx="1915">
                  <c:v>9.7895000000000002E-10</c:v>
                </c:pt>
                <c:pt idx="1916">
                  <c:v>9.8207999999999998E-10</c:v>
                </c:pt>
                <c:pt idx="1917">
                  <c:v>9.8520000000000007E-10</c:v>
                </c:pt>
                <c:pt idx="1918">
                  <c:v>9.8833000000000004E-10</c:v>
                </c:pt>
                <c:pt idx="1919">
                  <c:v>9.9144999999999992E-10</c:v>
                </c:pt>
                <c:pt idx="1920">
                  <c:v>9.945800000000001E-10</c:v>
                </c:pt>
                <c:pt idx="1921">
                  <c:v>9.9769999999999998E-10</c:v>
                </c:pt>
                <c:pt idx="1922">
                  <c:v>1.0008299999999999E-9</c:v>
                </c:pt>
                <c:pt idx="1923">
                  <c:v>1.00395E-9</c:v>
                </c:pt>
                <c:pt idx="1924">
                  <c:v>1.00708E-9</c:v>
                </c:pt>
                <c:pt idx="1925">
                  <c:v>1.0102000000000001E-9</c:v>
                </c:pt>
                <c:pt idx="1926">
                  <c:v>1.0133300000000001E-9</c:v>
                </c:pt>
                <c:pt idx="1927">
                  <c:v>1.0164499999999999E-9</c:v>
                </c:pt>
                <c:pt idx="1928">
                  <c:v>1.0195799999999999E-9</c:v>
                </c:pt>
                <c:pt idx="1929">
                  <c:v>1.0227E-9</c:v>
                </c:pt>
                <c:pt idx="1930">
                  <c:v>1.02583E-9</c:v>
                </c:pt>
                <c:pt idx="1931">
                  <c:v>1.0289500000000001E-9</c:v>
                </c:pt>
                <c:pt idx="1932">
                  <c:v>1.03208E-9</c:v>
                </c:pt>
                <c:pt idx="1933">
                  <c:v>1.0351999999999999E-9</c:v>
                </c:pt>
                <c:pt idx="1934">
                  <c:v>1.0383300000000001E-9</c:v>
                </c:pt>
                <c:pt idx="1935">
                  <c:v>1.04145E-9</c:v>
                </c:pt>
                <c:pt idx="1936">
                  <c:v>1.0445799999999999E-9</c:v>
                </c:pt>
                <c:pt idx="1937">
                  <c:v>1.0477E-9</c:v>
                </c:pt>
                <c:pt idx="1938">
                  <c:v>1.05083E-9</c:v>
                </c:pt>
                <c:pt idx="1939">
                  <c:v>1.0539500000000001E-9</c:v>
                </c:pt>
                <c:pt idx="1940">
                  <c:v>1.05708E-9</c:v>
                </c:pt>
                <c:pt idx="1941">
                  <c:v>1.0601999999999999E-9</c:v>
                </c:pt>
                <c:pt idx="1942">
                  <c:v>1.0633300000000001E-9</c:v>
                </c:pt>
                <c:pt idx="1943">
                  <c:v>1.06645E-9</c:v>
                </c:pt>
                <c:pt idx="1944">
                  <c:v>1.0695799999999999E-9</c:v>
                </c:pt>
                <c:pt idx="1945">
                  <c:v>1.0727E-9</c:v>
                </c:pt>
                <c:pt idx="1946">
                  <c:v>1.07583E-9</c:v>
                </c:pt>
                <c:pt idx="1947">
                  <c:v>1.0789500000000001E-9</c:v>
                </c:pt>
                <c:pt idx="1948">
                  <c:v>1.0820800000000001E-9</c:v>
                </c:pt>
                <c:pt idx="1949">
                  <c:v>1.0851999999999999E-9</c:v>
                </c:pt>
                <c:pt idx="1950">
                  <c:v>1.0883299999999999E-9</c:v>
                </c:pt>
                <c:pt idx="1951">
                  <c:v>1.09145E-9</c:v>
                </c:pt>
                <c:pt idx="1952">
                  <c:v>1.09458E-9</c:v>
                </c:pt>
                <c:pt idx="1953">
                  <c:v>1.0977E-9</c:v>
                </c:pt>
                <c:pt idx="1954">
                  <c:v>1.10083E-9</c:v>
                </c:pt>
                <c:pt idx="1955">
                  <c:v>1.1039500000000001E-9</c:v>
                </c:pt>
                <c:pt idx="1956">
                  <c:v>1.1070800000000001E-9</c:v>
                </c:pt>
                <c:pt idx="1957">
                  <c:v>1.1102E-9</c:v>
                </c:pt>
                <c:pt idx="1958">
                  <c:v>1.1133299999999999E-9</c:v>
                </c:pt>
                <c:pt idx="1959">
                  <c:v>1.11645E-9</c:v>
                </c:pt>
                <c:pt idx="1960">
                  <c:v>1.11958E-9</c:v>
                </c:pt>
                <c:pt idx="1961">
                  <c:v>1.1227000000000001E-9</c:v>
                </c:pt>
                <c:pt idx="1962">
                  <c:v>1.12583E-9</c:v>
                </c:pt>
                <c:pt idx="1963">
                  <c:v>1.1289499999999999E-9</c:v>
                </c:pt>
                <c:pt idx="1964">
                  <c:v>1.1320800000000001E-9</c:v>
                </c:pt>
                <c:pt idx="1965">
                  <c:v>1.1352E-9</c:v>
                </c:pt>
                <c:pt idx="1966">
                  <c:v>1.1383299999999999E-9</c:v>
                </c:pt>
                <c:pt idx="1967">
                  <c:v>1.14145E-9</c:v>
                </c:pt>
                <c:pt idx="1968">
                  <c:v>1.14458E-9</c:v>
                </c:pt>
                <c:pt idx="1969">
                  <c:v>1.1477000000000001E-9</c:v>
                </c:pt>
                <c:pt idx="1970">
                  <c:v>1.15083E-9</c:v>
                </c:pt>
                <c:pt idx="1971">
                  <c:v>1.1539499999999999E-9</c:v>
                </c:pt>
                <c:pt idx="1972">
                  <c:v>1.1570800000000001E-9</c:v>
                </c:pt>
                <c:pt idx="1973">
                  <c:v>1.1602E-9</c:v>
                </c:pt>
                <c:pt idx="1974">
                  <c:v>1.16333E-9</c:v>
                </c:pt>
                <c:pt idx="1975">
                  <c:v>1.16645E-9</c:v>
                </c:pt>
                <c:pt idx="1976">
                  <c:v>1.16958E-9</c:v>
                </c:pt>
                <c:pt idx="1977">
                  <c:v>1.1727000000000001E-9</c:v>
                </c:pt>
                <c:pt idx="1978">
                  <c:v>1.1758300000000001E-9</c:v>
                </c:pt>
                <c:pt idx="1979">
                  <c:v>1.1789499999999999E-9</c:v>
                </c:pt>
                <c:pt idx="1980">
                  <c:v>1.1820799999999999E-9</c:v>
                </c:pt>
                <c:pt idx="1981">
                  <c:v>1.1852E-9</c:v>
                </c:pt>
                <c:pt idx="1982">
                  <c:v>1.18833E-9</c:v>
                </c:pt>
                <c:pt idx="1983">
                  <c:v>1.1914500000000001E-9</c:v>
                </c:pt>
                <c:pt idx="1984">
                  <c:v>1.19458E-9</c:v>
                </c:pt>
                <c:pt idx="1985">
                  <c:v>1.1976999999999999E-9</c:v>
                </c:pt>
                <c:pt idx="1986">
                  <c:v>1.2008300000000001E-9</c:v>
                </c:pt>
                <c:pt idx="1987">
                  <c:v>1.20395E-9</c:v>
                </c:pt>
                <c:pt idx="1988">
                  <c:v>1.2070799999999999E-9</c:v>
                </c:pt>
                <c:pt idx="1989">
                  <c:v>1.2102E-9</c:v>
                </c:pt>
                <c:pt idx="1990">
                  <c:v>1.21333E-9</c:v>
                </c:pt>
                <c:pt idx="1991">
                  <c:v>1.2164500000000001E-9</c:v>
                </c:pt>
                <c:pt idx="1992">
                  <c:v>1.21958E-9</c:v>
                </c:pt>
                <c:pt idx="1993">
                  <c:v>1.2226999999999999E-9</c:v>
                </c:pt>
                <c:pt idx="1994">
                  <c:v>1.2258300000000001E-9</c:v>
                </c:pt>
                <c:pt idx="1995">
                  <c:v>1.22895E-9</c:v>
                </c:pt>
                <c:pt idx="1996">
                  <c:v>1.2320799999999999E-9</c:v>
                </c:pt>
                <c:pt idx="1997">
                  <c:v>1.2352E-9</c:v>
                </c:pt>
                <c:pt idx="1998">
                  <c:v>1.23833E-9</c:v>
                </c:pt>
                <c:pt idx="1999">
                  <c:v>1.2414500000000001E-9</c:v>
                </c:pt>
                <c:pt idx="2000">
                  <c:v>1.2445800000000001E-9</c:v>
                </c:pt>
                <c:pt idx="2001">
                  <c:v>1.2476999999999999E-9</c:v>
                </c:pt>
                <c:pt idx="2002">
                  <c:v>1.2508299999999999E-9</c:v>
                </c:pt>
                <c:pt idx="2003">
                  <c:v>1.25395E-9</c:v>
                </c:pt>
                <c:pt idx="2004">
                  <c:v>1.25708E-9</c:v>
                </c:pt>
                <c:pt idx="2005">
                  <c:v>1.2602000000000001E-9</c:v>
                </c:pt>
                <c:pt idx="2006">
                  <c:v>1.26333E-9</c:v>
                </c:pt>
                <c:pt idx="2007">
                  <c:v>1.2664499999999999E-9</c:v>
                </c:pt>
                <c:pt idx="2008">
                  <c:v>1.2695800000000001E-9</c:v>
                </c:pt>
                <c:pt idx="2009">
                  <c:v>1.2727E-9</c:v>
                </c:pt>
                <c:pt idx="2010">
                  <c:v>1.2758299999999999E-9</c:v>
                </c:pt>
                <c:pt idx="2011">
                  <c:v>1.27895E-9</c:v>
                </c:pt>
                <c:pt idx="2012">
                  <c:v>1.28208E-9</c:v>
                </c:pt>
                <c:pt idx="2013">
                  <c:v>1.2852000000000001E-9</c:v>
                </c:pt>
                <c:pt idx="2014">
                  <c:v>1.28833E-9</c:v>
                </c:pt>
                <c:pt idx="2015">
                  <c:v>1.2914499999999999E-9</c:v>
                </c:pt>
                <c:pt idx="2016">
                  <c:v>1.2945800000000001E-9</c:v>
                </c:pt>
                <c:pt idx="2017">
                  <c:v>1.2977E-9</c:v>
                </c:pt>
                <c:pt idx="2018">
                  <c:v>1.3008299999999999E-9</c:v>
                </c:pt>
                <c:pt idx="2019">
                  <c:v>1.30395E-9</c:v>
                </c:pt>
                <c:pt idx="2020">
                  <c:v>1.30708E-9</c:v>
                </c:pt>
                <c:pt idx="2021">
                  <c:v>1.3102000000000001E-9</c:v>
                </c:pt>
                <c:pt idx="2022">
                  <c:v>1.3133300000000001E-9</c:v>
                </c:pt>
                <c:pt idx="2023">
                  <c:v>1.3164499999999999E-9</c:v>
                </c:pt>
                <c:pt idx="2024">
                  <c:v>1.3195799999999999E-9</c:v>
                </c:pt>
                <c:pt idx="2025">
                  <c:v>1.3227E-9</c:v>
                </c:pt>
                <c:pt idx="2026">
                  <c:v>1.32583E-9</c:v>
                </c:pt>
                <c:pt idx="2027">
                  <c:v>1.32895E-9</c:v>
                </c:pt>
                <c:pt idx="2028">
                  <c:v>1.33208E-9</c:v>
                </c:pt>
                <c:pt idx="2029">
                  <c:v>1.3351999999999999E-9</c:v>
                </c:pt>
                <c:pt idx="2030">
                  <c:v>1.3383300000000001E-9</c:v>
                </c:pt>
                <c:pt idx="2031">
                  <c:v>1.34145E-9</c:v>
                </c:pt>
                <c:pt idx="2032">
                  <c:v>1.3445799999999999E-9</c:v>
                </c:pt>
                <c:pt idx="2033">
                  <c:v>1.3477E-9</c:v>
                </c:pt>
                <c:pt idx="2034">
                  <c:v>1.35083E-9</c:v>
                </c:pt>
                <c:pt idx="2035">
                  <c:v>1.3539500000000001E-9</c:v>
                </c:pt>
                <c:pt idx="2036">
                  <c:v>1.35708E-9</c:v>
                </c:pt>
                <c:pt idx="2037">
                  <c:v>1.3601999999999999E-9</c:v>
                </c:pt>
                <c:pt idx="2038">
                  <c:v>1.3633300000000001E-9</c:v>
                </c:pt>
                <c:pt idx="2039">
                  <c:v>1.36645E-9</c:v>
                </c:pt>
                <c:pt idx="2040">
                  <c:v>1.3695799999999999E-9</c:v>
                </c:pt>
                <c:pt idx="2041">
                  <c:v>1.3727E-9</c:v>
                </c:pt>
                <c:pt idx="2042">
                  <c:v>1.37583E-9</c:v>
                </c:pt>
                <c:pt idx="2043">
                  <c:v>1.3789500000000001E-9</c:v>
                </c:pt>
                <c:pt idx="2044">
                  <c:v>1.38208E-9</c:v>
                </c:pt>
                <c:pt idx="2045">
                  <c:v>1.3851999999999999E-9</c:v>
                </c:pt>
                <c:pt idx="2046">
                  <c:v>1.3883299999999999E-9</c:v>
                </c:pt>
                <c:pt idx="2047">
                  <c:v>1.39145E-9</c:v>
                </c:pt>
                <c:pt idx="2048">
                  <c:v>1.39458E-9</c:v>
                </c:pt>
                <c:pt idx="2049">
                  <c:v>1.3977E-9</c:v>
                </c:pt>
                <c:pt idx="2050">
                  <c:v>1.40083E-9</c:v>
                </c:pt>
                <c:pt idx="2051">
                  <c:v>1.4039500000000001E-9</c:v>
                </c:pt>
                <c:pt idx="2052">
                  <c:v>1.4070800000000001E-9</c:v>
                </c:pt>
                <c:pt idx="2053">
                  <c:v>1.4101999999999999E-9</c:v>
                </c:pt>
                <c:pt idx="2054">
                  <c:v>1.4133299999999999E-9</c:v>
                </c:pt>
                <c:pt idx="2055">
                  <c:v>1.41645E-9</c:v>
                </c:pt>
                <c:pt idx="2056">
                  <c:v>1.41958E-9</c:v>
                </c:pt>
                <c:pt idx="2057">
                  <c:v>1.4227000000000001E-9</c:v>
                </c:pt>
                <c:pt idx="2058">
                  <c:v>1.42583E-9</c:v>
                </c:pt>
                <c:pt idx="2059">
                  <c:v>1.4289499999999999E-9</c:v>
                </c:pt>
                <c:pt idx="2060">
                  <c:v>1.4320800000000001E-9</c:v>
                </c:pt>
                <c:pt idx="2061">
                  <c:v>1.4352E-9</c:v>
                </c:pt>
                <c:pt idx="2062">
                  <c:v>1.4383299999999999E-9</c:v>
                </c:pt>
                <c:pt idx="2063">
                  <c:v>1.44145E-9</c:v>
                </c:pt>
                <c:pt idx="2064">
                  <c:v>1.44458E-9</c:v>
                </c:pt>
                <c:pt idx="2065">
                  <c:v>1.4477000000000001E-9</c:v>
                </c:pt>
                <c:pt idx="2066">
                  <c:v>1.45083E-9</c:v>
                </c:pt>
                <c:pt idx="2067">
                  <c:v>1.4539499999999999E-9</c:v>
                </c:pt>
                <c:pt idx="2068">
                  <c:v>1.4570800000000001E-9</c:v>
                </c:pt>
                <c:pt idx="2069">
                  <c:v>1.4602E-9</c:v>
                </c:pt>
                <c:pt idx="2070">
                  <c:v>1.46333E-9</c:v>
                </c:pt>
                <c:pt idx="2071">
                  <c:v>1.46645E-9</c:v>
                </c:pt>
                <c:pt idx="2072">
                  <c:v>1.46958E-9</c:v>
                </c:pt>
                <c:pt idx="2073">
                  <c:v>1.4727000000000001E-9</c:v>
                </c:pt>
                <c:pt idx="2074">
                  <c:v>1.4758300000000001E-9</c:v>
                </c:pt>
                <c:pt idx="2075">
                  <c:v>1.4789499999999999E-9</c:v>
                </c:pt>
                <c:pt idx="2076">
                  <c:v>1.4820799999999999E-9</c:v>
                </c:pt>
                <c:pt idx="2077">
                  <c:v>1.4852E-9</c:v>
                </c:pt>
                <c:pt idx="2078">
                  <c:v>1.48833E-9</c:v>
                </c:pt>
                <c:pt idx="2079">
                  <c:v>1.4914500000000001E-9</c:v>
                </c:pt>
                <c:pt idx="2080">
                  <c:v>1.49458E-9</c:v>
                </c:pt>
                <c:pt idx="2081">
                  <c:v>1.4976999999999999E-9</c:v>
                </c:pt>
                <c:pt idx="2082">
                  <c:v>1.5008300000000001E-9</c:v>
                </c:pt>
                <c:pt idx="2083">
                  <c:v>1.50395E-9</c:v>
                </c:pt>
                <c:pt idx="2084">
                  <c:v>1.5070799999999999E-9</c:v>
                </c:pt>
                <c:pt idx="2085">
                  <c:v>1.5102E-9</c:v>
                </c:pt>
                <c:pt idx="2086">
                  <c:v>1.51333E-9</c:v>
                </c:pt>
                <c:pt idx="2087">
                  <c:v>1.5164500000000001E-9</c:v>
                </c:pt>
                <c:pt idx="2088">
                  <c:v>1.51958E-9</c:v>
                </c:pt>
                <c:pt idx="2089">
                  <c:v>1.5226999999999999E-9</c:v>
                </c:pt>
                <c:pt idx="2090">
                  <c:v>1.5258300000000001E-9</c:v>
                </c:pt>
                <c:pt idx="2091">
                  <c:v>1.52895E-9</c:v>
                </c:pt>
                <c:pt idx="2092">
                  <c:v>1.5320799999999999E-9</c:v>
                </c:pt>
                <c:pt idx="2093">
                  <c:v>1.5352E-9</c:v>
                </c:pt>
                <c:pt idx="2094">
                  <c:v>1.53833E-9</c:v>
                </c:pt>
                <c:pt idx="2095">
                  <c:v>1.5414500000000001E-9</c:v>
                </c:pt>
                <c:pt idx="2096">
                  <c:v>1.5445800000000001E-9</c:v>
                </c:pt>
                <c:pt idx="2097">
                  <c:v>1.5476999999999999E-9</c:v>
                </c:pt>
                <c:pt idx="2098">
                  <c:v>1.5508299999999999E-9</c:v>
                </c:pt>
                <c:pt idx="2099">
                  <c:v>1.55395E-9</c:v>
                </c:pt>
                <c:pt idx="2100">
                  <c:v>1.55708E-9</c:v>
                </c:pt>
                <c:pt idx="2101">
                  <c:v>1.5602000000000001E-9</c:v>
                </c:pt>
                <c:pt idx="2102">
                  <c:v>1.56333E-9</c:v>
                </c:pt>
                <c:pt idx="2103">
                  <c:v>1.5664499999999999E-9</c:v>
                </c:pt>
                <c:pt idx="2104">
                  <c:v>1.5695800000000001E-9</c:v>
                </c:pt>
                <c:pt idx="2105">
                  <c:v>1.5727E-9</c:v>
                </c:pt>
                <c:pt idx="2106">
                  <c:v>1.5758299999999999E-9</c:v>
                </c:pt>
                <c:pt idx="2107">
                  <c:v>1.57895E-9</c:v>
                </c:pt>
                <c:pt idx="2108">
                  <c:v>1.58208E-9</c:v>
                </c:pt>
                <c:pt idx="2109">
                  <c:v>1.5852000000000001E-9</c:v>
                </c:pt>
                <c:pt idx="2110">
                  <c:v>1.58833E-9</c:v>
                </c:pt>
                <c:pt idx="2111">
                  <c:v>1.5914499999999999E-9</c:v>
                </c:pt>
                <c:pt idx="2112">
                  <c:v>1.5945800000000001E-9</c:v>
                </c:pt>
                <c:pt idx="2113">
                  <c:v>1.5977E-9</c:v>
                </c:pt>
                <c:pt idx="2114">
                  <c:v>1.6008299999999999E-9</c:v>
                </c:pt>
                <c:pt idx="2115">
                  <c:v>1.60395E-9</c:v>
                </c:pt>
                <c:pt idx="2116">
                  <c:v>1.60708E-9</c:v>
                </c:pt>
                <c:pt idx="2117">
                  <c:v>1.6102000000000001E-9</c:v>
                </c:pt>
                <c:pt idx="2118">
                  <c:v>1.6133300000000001E-9</c:v>
                </c:pt>
                <c:pt idx="2119">
                  <c:v>1.6164499999999999E-9</c:v>
                </c:pt>
                <c:pt idx="2120">
                  <c:v>1.6195799999999999E-9</c:v>
                </c:pt>
                <c:pt idx="2121">
                  <c:v>1.6227E-9</c:v>
                </c:pt>
                <c:pt idx="2122">
                  <c:v>1.62583E-9</c:v>
                </c:pt>
                <c:pt idx="2123">
                  <c:v>1.62895E-9</c:v>
                </c:pt>
                <c:pt idx="2124">
                  <c:v>1.63208E-9</c:v>
                </c:pt>
                <c:pt idx="2125">
                  <c:v>1.6352000000000001E-9</c:v>
                </c:pt>
                <c:pt idx="2126">
                  <c:v>1.6383300000000001E-9</c:v>
                </c:pt>
                <c:pt idx="2127">
                  <c:v>1.64145E-9</c:v>
                </c:pt>
                <c:pt idx="2128">
                  <c:v>1.6445799999999999E-9</c:v>
                </c:pt>
                <c:pt idx="2129">
                  <c:v>1.6477E-9</c:v>
                </c:pt>
                <c:pt idx="2130">
                  <c:v>1.65083E-9</c:v>
                </c:pt>
                <c:pt idx="2131">
                  <c:v>1.6539500000000001E-9</c:v>
                </c:pt>
                <c:pt idx="2132">
                  <c:v>1.65708E-9</c:v>
                </c:pt>
                <c:pt idx="2133">
                  <c:v>1.6601999999999999E-9</c:v>
                </c:pt>
                <c:pt idx="2134">
                  <c:v>1.6633300000000001E-9</c:v>
                </c:pt>
                <c:pt idx="2135">
                  <c:v>1.66645E-9</c:v>
                </c:pt>
                <c:pt idx="2136">
                  <c:v>1.6695799999999999E-9</c:v>
                </c:pt>
                <c:pt idx="2137">
                  <c:v>1.6727E-9</c:v>
                </c:pt>
                <c:pt idx="2138">
                  <c:v>1.67583E-9</c:v>
                </c:pt>
                <c:pt idx="2139">
                  <c:v>1.6789500000000001E-9</c:v>
                </c:pt>
                <c:pt idx="2140">
                  <c:v>1.68208E-9</c:v>
                </c:pt>
                <c:pt idx="2141">
                  <c:v>1.6851999999999999E-9</c:v>
                </c:pt>
                <c:pt idx="2142">
                  <c:v>1.6883299999999999E-9</c:v>
                </c:pt>
                <c:pt idx="2143">
                  <c:v>1.69145E-9</c:v>
                </c:pt>
                <c:pt idx="2144">
                  <c:v>1.69458E-9</c:v>
                </c:pt>
                <c:pt idx="2145">
                  <c:v>1.6977E-9</c:v>
                </c:pt>
                <c:pt idx="2146">
                  <c:v>1.70083E-9</c:v>
                </c:pt>
                <c:pt idx="2147">
                  <c:v>1.7039500000000001E-9</c:v>
                </c:pt>
                <c:pt idx="2148">
                  <c:v>1.7070800000000001E-9</c:v>
                </c:pt>
                <c:pt idx="2149">
                  <c:v>1.7101999999999999E-9</c:v>
                </c:pt>
                <c:pt idx="2150">
                  <c:v>1.7133299999999999E-9</c:v>
                </c:pt>
                <c:pt idx="2151">
                  <c:v>1.71645E-9</c:v>
                </c:pt>
                <c:pt idx="2152">
                  <c:v>1.71958E-9</c:v>
                </c:pt>
                <c:pt idx="2153">
                  <c:v>1.7227000000000001E-9</c:v>
                </c:pt>
                <c:pt idx="2154">
                  <c:v>1.72583E-9</c:v>
                </c:pt>
                <c:pt idx="2155">
                  <c:v>1.7289499999999999E-9</c:v>
                </c:pt>
                <c:pt idx="2156">
                  <c:v>1.7320800000000001E-9</c:v>
                </c:pt>
                <c:pt idx="2157">
                  <c:v>1.7352E-9</c:v>
                </c:pt>
                <c:pt idx="2158">
                  <c:v>1.7383299999999999E-9</c:v>
                </c:pt>
                <c:pt idx="2159">
                  <c:v>1.74145E-9</c:v>
                </c:pt>
                <c:pt idx="2160">
                  <c:v>1.74458E-9</c:v>
                </c:pt>
                <c:pt idx="2161">
                  <c:v>1.7477000000000001E-9</c:v>
                </c:pt>
                <c:pt idx="2162">
                  <c:v>1.75083E-9</c:v>
                </c:pt>
                <c:pt idx="2163">
                  <c:v>1.7539499999999999E-9</c:v>
                </c:pt>
                <c:pt idx="2164">
                  <c:v>1.7570800000000001E-9</c:v>
                </c:pt>
                <c:pt idx="2165">
                  <c:v>1.7602E-9</c:v>
                </c:pt>
                <c:pt idx="2166">
                  <c:v>1.7633299999999999E-9</c:v>
                </c:pt>
                <c:pt idx="2167">
                  <c:v>1.76645E-9</c:v>
                </c:pt>
                <c:pt idx="2168">
                  <c:v>1.76958E-9</c:v>
                </c:pt>
                <c:pt idx="2169">
                  <c:v>1.7727000000000001E-9</c:v>
                </c:pt>
                <c:pt idx="2170">
                  <c:v>1.7758300000000001E-9</c:v>
                </c:pt>
                <c:pt idx="2171">
                  <c:v>1.7789499999999999E-9</c:v>
                </c:pt>
                <c:pt idx="2172">
                  <c:v>1.7820799999999999E-9</c:v>
                </c:pt>
                <c:pt idx="2173">
                  <c:v>1.7852E-9</c:v>
                </c:pt>
                <c:pt idx="2174">
                  <c:v>1.78833E-9</c:v>
                </c:pt>
                <c:pt idx="2175">
                  <c:v>1.7914500000000001E-9</c:v>
                </c:pt>
                <c:pt idx="2176">
                  <c:v>1.79458E-9</c:v>
                </c:pt>
                <c:pt idx="2177">
                  <c:v>1.7976999999999999E-9</c:v>
                </c:pt>
                <c:pt idx="2178">
                  <c:v>1.8008300000000001E-9</c:v>
                </c:pt>
                <c:pt idx="2179">
                  <c:v>1.80395E-9</c:v>
                </c:pt>
                <c:pt idx="2180">
                  <c:v>1.8070799999999999E-9</c:v>
                </c:pt>
                <c:pt idx="2181">
                  <c:v>1.8102E-9</c:v>
                </c:pt>
                <c:pt idx="2182">
                  <c:v>1.81333E-9</c:v>
                </c:pt>
                <c:pt idx="2183">
                  <c:v>1.8164500000000001E-9</c:v>
                </c:pt>
                <c:pt idx="2184">
                  <c:v>1.81958E-9</c:v>
                </c:pt>
                <c:pt idx="2185">
                  <c:v>1.8226999999999999E-9</c:v>
                </c:pt>
                <c:pt idx="2186">
                  <c:v>1.8258300000000001E-9</c:v>
                </c:pt>
                <c:pt idx="2187">
                  <c:v>1.82895E-9</c:v>
                </c:pt>
                <c:pt idx="2188">
                  <c:v>1.8320799999999999E-9</c:v>
                </c:pt>
                <c:pt idx="2189">
                  <c:v>1.8352E-9</c:v>
                </c:pt>
                <c:pt idx="2190">
                  <c:v>1.83833E-9</c:v>
                </c:pt>
                <c:pt idx="2191">
                  <c:v>1.8414500000000001E-9</c:v>
                </c:pt>
                <c:pt idx="2192">
                  <c:v>1.8445800000000001E-9</c:v>
                </c:pt>
                <c:pt idx="2193">
                  <c:v>1.8476999999999999E-9</c:v>
                </c:pt>
                <c:pt idx="2194">
                  <c:v>1.8508299999999999E-9</c:v>
                </c:pt>
                <c:pt idx="2195">
                  <c:v>1.85395E-9</c:v>
                </c:pt>
                <c:pt idx="2196">
                  <c:v>1.85708E-9</c:v>
                </c:pt>
                <c:pt idx="2197">
                  <c:v>1.8602E-9</c:v>
                </c:pt>
                <c:pt idx="2198">
                  <c:v>1.86333E-9</c:v>
                </c:pt>
                <c:pt idx="2199">
                  <c:v>1.8664499999999999E-9</c:v>
                </c:pt>
                <c:pt idx="2200">
                  <c:v>1.8695800000000001E-9</c:v>
                </c:pt>
                <c:pt idx="2201">
                  <c:v>1.8727E-9</c:v>
                </c:pt>
                <c:pt idx="2202">
                  <c:v>1.8758300000000001E-9</c:v>
                </c:pt>
                <c:pt idx="2203">
                  <c:v>1.87895E-9</c:v>
                </c:pt>
                <c:pt idx="2204">
                  <c:v>1.8820800000000002E-9</c:v>
                </c:pt>
                <c:pt idx="2205">
                  <c:v>1.8852000000000001E-9</c:v>
                </c:pt>
                <c:pt idx="2206">
                  <c:v>1.8883299999999998E-9</c:v>
                </c:pt>
                <c:pt idx="2207">
                  <c:v>1.8914500000000001E-9</c:v>
                </c:pt>
                <c:pt idx="2208">
                  <c:v>1.8945799999999999E-9</c:v>
                </c:pt>
                <c:pt idx="2209">
                  <c:v>1.8977000000000002E-9</c:v>
                </c:pt>
                <c:pt idx="2210">
                  <c:v>1.9008299999999999E-9</c:v>
                </c:pt>
                <c:pt idx="2211">
                  <c:v>1.9039499999999998E-9</c:v>
                </c:pt>
                <c:pt idx="2212">
                  <c:v>1.90708E-9</c:v>
                </c:pt>
                <c:pt idx="2213">
                  <c:v>1.9101999999999999E-9</c:v>
                </c:pt>
                <c:pt idx="2214">
                  <c:v>1.9133300000000001E-9</c:v>
                </c:pt>
                <c:pt idx="2215">
                  <c:v>1.9164499999999999E-9</c:v>
                </c:pt>
                <c:pt idx="2216">
                  <c:v>1.9195800000000001E-9</c:v>
                </c:pt>
                <c:pt idx="2217">
                  <c:v>1.9227E-9</c:v>
                </c:pt>
                <c:pt idx="2218">
                  <c:v>1.9258300000000002E-9</c:v>
                </c:pt>
                <c:pt idx="2219">
                  <c:v>1.92895E-9</c:v>
                </c:pt>
                <c:pt idx="2220">
                  <c:v>1.9320799999999998E-9</c:v>
                </c:pt>
                <c:pt idx="2221">
                  <c:v>1.9352000000000001E-9</c:v>
                </c:pt>
                <c:pt idx="2222">
                  <c:v>1.9383299999999999E-9</c:v>
                </c:pt>
                <c:pt idx="2223">
                  <c:v>1.9414500000000002E-9</c:v>
                </c:pt>
                <c:pt idx="2224">
                  <c:v>1.9445799999999999E-9</c:v>
                </c:pt>
                <c:pt idx="2225">
                  <c:v>1.9476999999999998E-9</c:v>
                </c:pt>
                <c:pt idx="2226">
                  <c:v>1.95083E-9</c:v>
                </c:pt>
                <c:pt idx="2227">
                  <c:v>1.9539499999999999E-9</c:v>
                </c:pt>
                <c:pt idx="2228">
                  <c:v>1.95708E-9</c:v>
                </c:pt>
                <c:pt idx="2229">
                  <c:v>1.9601999999999999E-9</c:v>
                </c:pt>
                <c:pt idx="2230">
                  <c:v>1.9633300000000001E-9</c:v>
                </c:pt>
                <c:pt idx="2231">
                  <c:v>1.96645E-9</c:v>
                </c:pt>
                <c:pt idx="2232">
                  <c:v>1.9695800000000001E-9</c:v>
                </c:pt>
                <c:pt idx="2233">
                  <c:v>1.9727E-9</c:v>
                </c:pt>
                <c:pt idx="2234">
                  <c:v>1.9758300000000002E-9</c:v>
                </c:pt>
                <c:pt idx="2235">
                  <c:v>1.9789500000000001E-9</c:v>
                </c:pt>
                <c:pt idx="2236">
                  <c:v>1.9820799999999998E-9</c:v>
                </c:pt>
                <c:pt idx="2237">
                  <c:v>1.9852000000000001E-9</c:v>
                </c:pt>
                <c:pt idx="2238">
                  <c:v>1.9883299999999999E-9</c:v>
                </c:pt>
                <c:pt idx="2239">
                  <c:v>1.9914500000000002E-9</c:v>
                </c:pt>
                <c:pt idx="2240">
                  <c:v>1.99458E-9</c:v>
                </c:pt>
                <c:pt idx="2241">
                  <c:v>1.9976999999999998E-9</c:v>
                </c:pt>
                <c:pt idx="2242">
                  <c:v>2.00083E-9</c:v>
                </c:pt>
                <c:pt idx="2243">
                  <c:v>2.0039499999999999E-9</c:v>
                </c:pt>
                <c:pt idx="2244">
                  <c:v>2.0070800000000001E-9</c:v>
                </c:pt>
                <c:pt idx="2245">
                  <c:v>2.0101999999999999E-9</c:v>
                </c:pt>
                <c:pt idx="2246">
                  <c:v>2.0133300000000001E-9</c:v>
                </c:pt>
                <c:pt idx="2247">
                  <c:v>2.01645E-9</c:v>
                </c:pt>
                <c:pt idx="2248">
                  <c:v>2.0195800000000002E-9</c:v>
                </c:pt>
                <c:pt idx="2249">
                  <c:v>2.0227000000000001E-9</c:v>
                </c:pt>
                <c:pt idx="2250">
                  <c:v>2.0258299999999998E-9</c:v>
                </c:pt>
                <c:pt idx="2251">
                  <c:v>2.0289500000000001E-9</c:v>
                </c:pt>
                <c:pt idx="2252">
                  <c:v>2.0320799999999999E-9</c:v>
                </c:pt>
                <c:pt idx="2253">
                  <c:v>2.0352000000000002E-9</c:v>
                </c:pt>
                <c:pt idx="2254">
                  <c:v>2.0383299999999999E-9</c:v>
                </c:pt>
                <c:pt idx="2255">
                  <c:v>2.0414499999999998E-9</c:v>
                </c:pt>
                <c:pt idx="2256">
                  <c:v>2.04458E-9</c:v>
                </c:pt>
                <c:pt idx="2257">
                  <c:v>2.0476999999999999E-9</c:v>
                </c:pt>
                <c:pt idx="2258">
                  <c:v>2.05083E-9</c:v>
                </c:pt>
                <c:pt idx="2259">
                  <c:v>2.0539499999999999E-9</c:v>
                </c:pt>
                <c:pt idx="2260">
                  <c:v>2.0570800000000001E-9</c:v>
                </c:pt>
                <c:pt idx="2261">
                  <c:v>2.0602E-9</c:v>
                </c:pt>
                <c:pt idx="2262">
                  <c:v>2.0633300000000002E-9</c:v>
                </c:pt>
                <c:pt idx="2263">
                  <c:v>2.06645E-9</c:v>
                </c:pt>
                <c:pt idx="2264">
                  <c:v>2.0695799999999998E-9</c:v>
                </c:pt>
                <c:pt idx="2265">
                  <c:v>2.0727000000000001E-9</c:v>
                </c:pt>
                <c:pt idx="2266">
                  <c:v>2.0758299999999999E-9</c:v>
                </c:pt>
                <c:pt idx="2267">
                  <c:v>2.0789500000000001E-9</c:v>
                </c:pt>
                <c:pt idx="2268">
                  <c:v>2.0820799999999999E-9</c:v>
                </c:pt>
                <c:pt idx="2269">
                  <c:v>2.0852000000000002E-9</c:v>
                </c:pt>
                <c:pt idx="2270">
                  <c:v>2.08833E-9</c:v>
                </c:pt>
                <c:pt idx="2271">
                  <c:v>2.0914499999999998E-9</c:v>
                </c:pt>
                <c:pt idx="2272">
                  <c:v>2.09458E-9</c:v>
                </c:pt>
                <c:pt idx="2273">
                  <c:v>2.0976999999999999E-9</c:v>
                </c:pt>
                <c:pt idx="2274">
                  <c:v>2.1008300000000001E-9</c:v>
                </c:pt>
                <c:pt idx="2275">
                  <c:v>2.10395E-9</c:v>
                </c:pt>
                <c:pt idx="2276">
                  <c:v>2.1070800000000001E-9</c:v>
                </c:pt>
                <c:pt idx="2277">
                  <c:v>2.1102E-9</c:v>
                </c:pt>
                <c:pt idx="2278">
                  <c:v>2.1133300000000002E-9</c:v>
                </c:pt>
                <c:pt idx="2279">
                  <c:v>2.1164500000000001E-9</c:v>
                </c:pt>
                <c:pt idx="2280">
                  <c:v>2.1195799999999998E-9</c:v>
                </c:pt>
                <c:pt idx="2281">
                  <c:v>2.1227000000000001E-9</c:v>
                </c:pt>
                <c:pt idx="2282">
                  <c:v>2.1258299999999999E-9</c:v>
                </c:pt>
                <c:pt idx="2283">
                  <c:v>2.1289500000000002E-9</c:v>
                </c:pt>
                <c:pt idx="2284">
                  <c:v>2.1320799999999999E-9</c:v>
                </c:pt>
                <c:pt idx="2285">
                  <c:v>2.1351999999999998E-9</c:v>
                </c:pt>
                <c:pt idx="2286">
                  <c:v>2.13833E-9</c:v>
                </c:pt>
                <c:pt idx="2287">
                  <c:v>2.1414499999999999E-9</c:v>
                </c:pt>
                <c:pt idx="2288">
                  <c:v>2.1445800000000001E-9</c:v>
                </c:pt>
                <c:pt idx="2289">
                  <c:v>2.1476999999999999E-9</c:v>
                </c:pt>
                <c:pt idx="2290">
                  <c:v>2.1508300000000001E-9</c:v>
                </c:pt>
                <c:pt idx="2291">
                  <c:v>2.15395E-9</c:v>
                </c:pt>
                <c:pt idx="2292">
                  <c:v>2.1570800000000002E-9</c:v>
                </c:pt>
                <c:pt idx="2293">
                  <c:v>2.1602E-9</c:v>
                </c:pt>
                <c:pt idx="2294">
                  <c:v>2.1633299999999998E-9</c:v>
                </c:pt>
                <c:pt idx="2295">
                  <c:v>2.1664500000000001E-9</c:v>
                </c:pt>
                <c:pt idx="2296">
                  <c:v>2.1695799999999999E-9</c:v>
                </c:pt>
                <c:pt idx="2297">
                  <c:v>2.1727000000000002E-9</c:v>
                </c:pt>
                <c:pt idx="2298">
                  <c:v>2.1758299999999999E-9</c:v>
                </c:pt>
                <c:pt idx="2299">
                  <c:v>2.1789499999999998E-9</c:v>
                </c:pt>
                <c:pt idx="2300">
                  <c:v>2.18208E-9</c:v>
                </c:pt>
                <c:pt idx="2301">
                  <c:v>2.1851999999999999E-9</c:v>
                </c:pt>
                <c:pt idx="2302">
                  <c:v>2.18833E-9</c:v>
                </c:pt>
                <c:pt idx="2303">
                  <c:v>2.1914499999999999E-9</c:v>
                </c:pt>
                <c:pt idx="2304">
                  <c:v>2.1945800000000001E-9</c:v>
                </c:pt>
                <c:pt idx="2305">
                  <c:v>2.1977E-9</c:v>
                </c:pt>
                <c:pt idx="2306">
                  <c:v>2.2008300000000001E-9</c:v>
                </c:pt>
                <c:pt idx="2307">
                  <c:v>2.20395E-9</c:v>
                </c:pt>
                <c:pt idx="2308">
                  <c:v>2.2070800000000002E-9</c:v>
                </c:pt>
                <c:pt idx="2309">
                  <c:v>2.2102000000000001E-9</c:v>
                </c:pt>
                <c:pt idx="2310">
                  <c:v>2.2133299999999998E-9</c:v>
                </c:pt>
                <c:pt idx="2311">
                  <c:v>2.2164500000000001E-9</c:v>
                </c:pt>
                <c:pt idx="2312">
                  <c:v>2.2195799999999999E-9</c:v>
                </c:pt>
                <c:pt idx="2313">
                  <c:v>2.2227000000000002E-9</c:v>
                </c:pt>
                <c:pt idx="2314">
                  <c:v>2.22583E-9</c:v>
                </c:pt>
                <c:pt idx="2315">
                  <c:v>2.2289499999999998E-9</c:v>
                </c:pt>
                <c:pt idx="2316">
                  <c:v>2.23208E-9</c:v>
                </c:pt>
                <c:pt idx="2317">
                  <c:v>2.2351999999999999E-9</c:v>
                </c:pt>
                <c:pt idx="2318">
                  <c:v>2.2383300000000001E-9</c:v>
                </c:pt>
                <c:pt idx="2319">
                  <c:v>2.2414499999999999E-9</c:v>
                </c:pt>
                <c:pt idx="2320">
                  <c:v>2.2445800000000001E-9</c:v>
                </c:pt>
                <c:pt idx="2321">
                  <c:v>2.2477E-9</c:v>
                </c:pt>
                <c:pt idx="2322">
                  <c:v>2.2508300000000002E-9</c:v>
                </c:pt>
                <c:pt idx="2323">
                  <c:v>2.2539500000000001E-9</c:v>
                </c:pt>
                <c:pt idx="2324">
                  <c:v>2.2570799999999998E-9</c:v>
                </c:pt>
                <c:pt idx="2325">
                  <c:v>2.2602000000000001E-9</c:v>
                </c:pt>
                <c:pt idx="2326">
                  <c:v>2.2633299999999999E-9</c:v>
                </c:pt>
                <c:pt idx="2327">
                  <c:v>2.2664500000000002E-9</c:v>
                </c:pt>
                <c:pt idx="2328">
                  <c:v>2.2695799999999999E-9</c:v>
                </c:pt>
                <c:pt idx="2329">
                  <c:v>2.2726999999999998E-9</c:v>
                </c:pt>
                <c:pt idx="2330">
                  <c:v>2.27583E-9</c:v>
                </c:pt>
                <c:pt idx="2331">
                  <c:v>2.2789499999999999E-9</c:v>
                </c:pt>
                <c:pt idx="2332">
                  <c:v>2.28208E-9</c:v>
                </c:pt>
                <c:pt idx="2333">
                  <c:v>2.2851999999999999E-9</c:v>
                </c:pt>
                <c:pt idx="2334">
                  <c:v>2.2883300000000001E-9</c:v>
                </c:pt>
                <c:pt idx="2335">
                  <c:v>2.29145E-9</c:v>
                </c:pt>
                <c:pt idx="2336">
                  <c:v>2.2945800000000002E-9</c:v>
                </c:pt>
                <c:pt idx="2337">
                  <c:v>2.2977E-9</c:v>
                </c:pt>
                <c:pt idx="2338">
                  <c:v>2.3008299999999998E-9</c:v>
                </c:pt>
                <c:pt idx="2339">
                  <c:v>2.3039500000000001E-9</c:v>
                </c:pt>
                <c:pt idx="2340">
                  <c:v>2.3070799999999999E-9</c:v>
                </c:pt>
                <c:pt idx="2341">
                  <c:v>2.3102000000000001E-9</c:v>
                </c:pt>
                <c:pt idx="2342">
                  <c:v>2.3133299999999999E-9</c:v>
                </c:pt>
                <c:pt idx="2343">
                  <c:v>2.3164500000000002E-9</c:v>
                </c:pt>
                <c:pt idx="2344">
                  <c:v>2.31958E-9</c:v>
                </c:pt>
                <c:pt idx="2345">
                  <c:v>2.3226999999999998E-9</c:v>
                </c:pt>
                <c:pt idx="2346">
                  <c:v>2.32583E-9</c:v>
                </c:pt>
                <c:pt idx="2347">
                  <c:v>2.3289499999999999E-9</c:v>
                </c:pt>
                <c:pt idx="2348">
                  <c:v>2.3320800000000001E-9</c:v>
                </c:pt>
                <c:pt idx="2349">
                  <c:v>2.3352E-9</c:v>
                </c:pt>
                <c:pt idx="2350">
                  <c:v>2.3383300000000001E-9</c:v>
                </c:pt>
                <c:pt idx="2351">
                  <c:v>2.34145E-9</c:v>
                </c:pt>
                <c:pt idx="2352">
                  <c:v>2.3445800000000002E-9</c:v>
                </c:pt>
                <c:pt idx="2353">
                  <c:v>2.3477000000000001E-9</c:v>
                </c:pt>
                <c:pt idx="2354">
                  <c:v>2.3508299999999998E-9</c:v>
                </c:pt>
                <c:pt idx="2355">
                  <c:v>2.3539500000000001E-9</c:v>
                </c:pt>
                <c:pt idx="2356">
                  <c:v>2.3570799999999999E-9</c:v>
                </c:pt>
                <c:pt idx="2357">
                  <c:v>2.3602000000000002E-9</c:v>
                </c:pt>
                <c:pt idx="2358">
                  <c:v>2.3633299999999999E-9</c:v>
                </c:pt>
                <c:pt idx="2359">
                  <c:v>2.3664499999999998E-9</c:v>
                </c:pt>
                <c:pt idx="2360">
                  <c:v>2.36958E-9</c:v>
                </c:pt>
                <c:pt idx="2361">
                  <c:v>2.3726999999999999E-9</c:v>
                </c:pt>
                <c:pt idx="2362">
                  <c:v>2.3758300000000001E-9</c:v>
                </c:pt>
                <c:pt idx="2363">
                  <c:v>2.3789499999999999E-9</c:v>
                </c:pt>
                <c:pt idx="2364">
                  <c:v>2.3820800000000001E-9</c:v>
                </c:pt>
                <c:pt idx="2365">
                  <c:v>2.3852E-9</c:v>
                </c:pt>
                <c:pt idx="2366">
                  <c:v>2.3883300000000002E-9</c:v>
                </c:pt>
                <c:pt idx="2367">
                  <c:v>2.39145E-9</c:v>
                </c:pt>
                <c:pt idx="2368">
                  <c:v>2.3945799999999998E-9</c:v>
                </c:pt>
                <c:pt idx="2369">
                  <c:v>2.3977000000000001E-9</c:v>
                </c:pt>
                <c:pt idx="2370">
                  <c:v>2.4008299999999999E-9</c:v>
                </c:pt>
                <c:pt idx="2371">
                  <c:v>2.4039500000000002E-9</c:v>
                </c:pt>
                <c:pt idx="2372">
                  <c:v>2.4070799999999999E-9</c:v>
                </c:pt>
                <c:pt idx="2373">
                  <c:v>2.4101999999999998E-9</c:v>
                </c:pt>
                <c:pt idx="2374">
                  <c:v>2.41333E-9</c:v>
                </c:pt>
                <c:pt idx="2375">
                  <c:v>2.4164499999999999E-9</c:v>
                </c:pt>
                <c:pt idx="2376">
                  <c:v>2.41958E-9</c:v>
                </c:pt>
                <c:pt idx="2377">
                  <c:v>2.4226999999999999E-9</c:v>
                </c:pt>
                <c:pt idx="2378">
                  <c:v>2.4258300000000001E-9</c:v>
                </c:pt>
                <c:pt idx="2379">
                  <c:v>2.42895E-9</c:v>
                </c:pt>
                <c:pt idx="2380">
                  <c:v>2.4320800000000001E-9</c:v>
                </c:pt>
                <c:pt idx="2381">
                  <c:v>2.4352E-9</c:v>
                </c:pt>
                <c:pt idx="2382">
                  <c:v>2.4383300000000002E-9</c:v>
                </c:pt>
                <c:pt idx="2383">
                  <c:v>2.4414500000000001E-9</c:v>
                </c:pt>
                <c:pt idx="2384">
                  <c:v>2.4445799999999998E-9</c:v>
                </c:pt>
                <c:pt idx="2385">
                  <c:v>2.4477000000000001E-9</c:v>
                </c:pt>
                <c:pt idx="2386">
                  <c:v>2.4508299999999999E-9</c:v>
                </c:pt>
                <c:pt idx="2387">
                  <c:v>2.4539500000000002E-9</c:v>
                </c:pt>
                <c:pt idx="2388">
                  <c:v>2.45708E-9</c:v>
                </c:pt>
                <c:pt idx="2389">
                  <c:v>2.4601999999999998E-9</c:v>
                </c:pt>
                <c:pt idx="2390">
                  <c:v>2.46333E-9</c:v>
                </c:pt>
                <c:pt idx="2391">
                  <c:v>2.4664499999999999E-9</c:v>
                </c:pt>
                <c:pt idx="2392">
                  <c:v>2.4695800000000001E-9</c:v>
                </c:pt>
                <c:pt idx="2393">
                  <c:v>2.4727E-9</c:v>
                </c:pt>
                <c:pt idx="2394">
                  <c:v>2.4758300000000001E-9</c:v>
                </c:pt>
                <c:pt idx="2395">
                  <c:v>2.47895E-9</c:v>
                </c:pt>
                <c:pt idx="2396">
                  <c:v>2.4820800000000002E-9</c:v>
                </c:pt>
                <c:pt idx="2397">
                  <c:v>2.4852000000000001E-9</c:v>
                </c:pt>
                <c:pt idx="2398">
                  <c:v>2.4883299999999998E-9</c:v>
                </c:pt>
                <c:pt idx="2399">
                  <c:v>2.4914500000000001E-9</c:v>
                </c:pt>
                <c:pt idx="2400">
                  <c:v>2.4945799999999999E-9</c:v>
                </c:pt>
                <c:pt idx="2401">
                  <c:v>2.4977000000000002E-9</c:v>
                </c:pt>
                <c:pt idx="2402">
                  <c:v>2.5008299999999999E-9</c:v>
                </c:pt>
                <c:pt idx="2403">
                  <c:v>2.5039499999999998E-9</c:v>
                </c:pt>
                <c:pt idx="2404">
                  <c:v>2.50708E-9</c:v>
                </c:pt>
                <c:pt idx="2405">
                  <c:v>2.5101999999999999E-9</c:v>
                </c:pt>
                <c:pt idx="2406">
                  <c:v>2.51333E-9</c:v>
                </c:pt>
                <c:pt idx="2407">
                  <c:v>2.5164499999999999E-9</c:v>
                </c:pt>
                <c:pt idx="2408">
                  <c:v>2.5195800000000001E-9</c:v>
                </c:pt>
                <c:pt idx="2409">
                  <c:v>2.5227E-9</c:v>
                </c:pt>
                <c:pt idx="2410">
                  <c:v>2.5258300000000002E-9</c:v>
                </c:pt>
                <c:pt idx="2411">
                  <c:v>2.52895E-9</c:v>
                </c:pt>
                <c:pt idx="2412">
                  <c:v>2.5320799999999998E-9</c:v>
                </c:pt>
                <c:pt idx="2413">
                  <c:v>2.5352000000000001E-9</c:v>
                </c:pt>
                <c:pt idx="2414">
                  <c:v>2.5383299999999999E-9</c:v>
                </c:pt>
                <c:pt idx="2415">
                  <c:v>2.5414500000000002E-9</c:v>
                </c:pt>
                <c:pt idx="2416">
                  <c:v>2.5445799999999999E-9</c:v>
                </c:pt>
                <c:pt idx="2417">
                  <c:v>2.5476999999999998E-9</c:v>
                </c:pt>
                <c:pt idx="2418">
                  <c:v>2.55083E-9</c:v>
                </c:pt>
                <c:pt idx="2419">
                  <c:v>2.5539499999999999E-9</c:v>
                </c:pt>
                <c:pt idx="2420">
                  <c:v>2.55708E-9</c:v>
                </c:pt>
                <c:pt idx="2421">
                  <c:v>2.5601999999999999E-9</c:v>
                </c:pt>
                <c:pt idx="2422">
                  <c:v>2.5633300000000001E-9</c:v>
                </c:pt>
                <c:pt idx="2423">
                  <c:v>2.56645E-9</c:v>
                </c:pt>
                <c:pt idx="2424">
                  <c:v>2.5695800000000001E-9</c:v>
                </c:pt>
                <c:pt idx="2425">
                  <c:v>2.5727E-9</c:v>
                </c:pt>
                <c:pt idx="2426">
                  <c:v>2.5758300000000002E-9</c:v>
                </c:pt>
                <c:pt idx="2427">
                  <c:v>2.5789500000000001E-9</c:v>
                </c:pt>
                <c:pt idx="2428">
                  <c:v>2.5820799999999998E-9</c:v>
                </c:pt>
                <c:pt idx="2429">
                  <c:v>2.5852000000000001E-9</c:v>
                </c:pt>
                <c:pt idx="2430">
                  <c:v>2.5883299999999999E-9</c:v>
                </c:pt>
                <c:pt idx="2431">
                  <c:v>2.5914500000000002E-9</c:v>
                </c:pt>
                <c:pt idx="2432">
                  <c:v>2.5945799999999999E-9</c:v>
                </c:pt>
                <c:pt idx="2433">
                  <c:v>2.5976999999999998E-9</c:v>
                </c:pt>
                <c:pt idx="2434">
                  <c:v>2.60083E-9</c:v>
                </c:pt>
                <c:pt idx="2435">
                  <c:v>2.6039499999999999E-9</c:v>
                </c:pt>
                <c:pt idx="2436">
                  <c:v>2.6070800000000001E-9</c:v>
                </c:pt>
                <c:pt idx="2437">
                  <c:v>2.6101999999999999E-9</c:v>
                </c:pt>
                <c:pt idx="2438">
                  <c:v>2.6133300000000001E-9</c:v>
                </c:pt>
                <c:pt idx="2439">
                  <c:v>2.61645E-9</c:v>
                </c:pt>
                <c:pt idx="2440">
                  <c:v>2.6195800000000002E-9</c:v>
                </c:pt>
                <c:pt idx="2441">
                  <c:v>2.6227000000000001E-9</c:v>
                </c:pt>
                <c:pt idx="2442">
                  <c:v>2.6258299999999998E-9</c:v>
                </c:pt>
                <c:pt idx="2443">
                  <c:v>2.6289500000000001E-9</c:v>
                </c:pt>
                <c:pt idx="2444">
                  <c:v>2.6320799999999999E-9</c:v>
                </c:pt>
                <c:pt idx="2445">
                  <c:v>2.6352000000000002E-9</c:v>
                </c:pt>
                <c:pt idx="2446">
                  <c:v>2.6383299999999999E-9</c:v>
                </c:pt>
                <c:pt idx="2447">
                  <c:v>2.6414499999999998E-9</c:v>
                </c:pt>
                <c:pt idx="2448">
                  <c:v>2.64458E-9</c:v>
                </c:pt>
                <c:pt idx="2449">
                  <c:v>2.6476999999999999E-9</c:v>
                </c:pt>
                <c:pt idx="2450">
                  <c:v>2.65083E-9</c:v>
                </c:pt>
                <c:pt idx="2451">
                  <c:v>2.6539499999999999E-9</c:v>
                </c:pt>
                <c:pt idx="2452">
                  <c:v>2.6570800000000001E-9</c:v>
                </c:pt>
                <c:pt idx="2453">
                  <c:v>2.6602E-9</c:v>
                </c:pt>
                <c:pt idx="2454">
                  <c:v>2.6633300000000001E-9</c:v>
                </c:pt>
                <c:pt idx="2455">
                  <c:v>2.66645E-9</c:v>
                </c:pt>
                <c:pt idx="2456">
                  <c:v>2.6695800000000002E-9</c:v>
                </c:pt>
                <c:pt idx="2457">
                  <c:v>2.6727000000000001E-9</c:v>
                </c:pt>
                <c:pt idx="2458">
                  <c:v>2.6758299999999998E-9</c:v>
                </c:pt>
                <c:pt idx="2459">
                  <c:v>2.6789500000000001E-9</c:v>
                </c:pt>
                <c:pt idx="2460">
                  <c:v>2.6820799999999999E-9</c:v>
                </c:pt>
                <c:pt idx="2461">
                  <c:v>2.6852000000000002E-9</c:v>
                </c:pt>
                <c:pt idx="2462">
                  <c:v>2.68833E-9</c:v>
                </c:pt>
                <c:pt idx="2463">
                  <c:v>2.6914499999999998E-9</c:v>
                </c:pt>
                <c:pt idx="2464">
                  <c:v>2.69458E-9</c:v>
                </c:pt>
                <c:pt idx="2465">
                  <c:v>2.6976999999999999E-9</c:v>
                </c:pt>
                <c:pt idx="2466">
                  <c:v>2.7008300000000001E-9</c:v>
                </c:pt>
                <c:pt idx="2467">
                  <c:v>2.70395E-9</c:v>
                </c:pt>
                <c:pt idx="2468">
                  <c:v>2.7070800000000001E-9</c:v>
                </c:pt>
                <c:pt idx="2469">
                  <c:v>2.7102E-9</c:v>
                </c:pt>
                <c:pt idx="2470">
                  <c:v>2.7133300000000002E-9</c:v>
                </c:pt>
                <c:pt idx="2471">
                  <c:v>2.7164500000000001E-9</c:v>
                </c:pt>
                <c:pt idx="2472">
                  <c:v>2.7195799999999998E-9</c:v>
                </c:pt>
                <c:pt idx="2473">
                  <c:v>2.7227000000000001E-9</c:v>
                </c:pt>
                <c:pt idx="2474">
                  <c:v>2.7258299999999999E-9</c:v>
                </c:pt>
                <c:pt idx="2475">
                  <c:v>2.7289500000000002E-9</c:v>
                </c:pt>
                <c:pt idx="2476">
                  <c:v>2.7320799999999999E-9</c:v>
                </c:pt>
                <c:pt idx="2477">
                  <c:v>2.7351999999999998E-9</c:v>
                </c:pt>
                <c:pt idx="2478">
                  <c:v>2.73833E-9</c:v>
                </c:pt>
                <c:pt idx="2479">
                  <c:v>2.7414499999999999E-9</c:v>
                </c:pt>
                <c:pt idx="2480">
                  <c:v>2.74458E-9</c:v>
                </c:pt>
                <c:pt idx="2481">
                  <c:v>2.7476999999999999E-9</c:v>
                </c:pt>
                <c:pt idx="2482">
                  <c:v>2.7508300000000001E-9</c:v>
                </c:pt>
                <c:pt idx="2483">
                  <c:v>2.75395E-9</c:v>
                </c:pt>
                <c:pt idx="2484">
                  <c:v>2.7570800000000002E-9</c:v>
                </c:pt>
                <c:pt idx="2485">
                  <c:v>2.7602E-9</c:v>
                </c:pt>
                <c:pt idx="2486">
                  <c:v>2.7633299999999998E-9</c:v>
                </c:pt>
                <c:pt idx="2487">
                  <c:v>2.7664500000000001E-9</c:v>
                </c:pt>
                <c:pt idx="2488">
                  <c:v>2.7695799999999999E-9</c:v>
                </c:pt>
                <c:pt idx="2489">
                  <c:v>2.7727000000000002E-9</c:v>
                </c:pt>
                <c:pt idx="2490">
                  <c:v>2.7758299999999999E-9</c:v>
                </c:pt>
                <c:pt idx="2491">
                  <c:v>2.7789499999999998E-9</c:v>
                </c:pt>
                <c:pt idx="2492">
                  <c:v>2.78208E-9</c:v>
                </c:pt>
                <c:pt idx="2493">
                  <c:v>2.7851999999999999E-9</c:v>
                </c:pt>
                <c:pt idx="2494">
                  <c:v>2.78833E-9</c:v>
                </c:pt>
                <c:pt idx="2495">
                  <c:v>2.7914499999999999E-9</c:v>
                </c:pt>
                <c:pt idx="2496">
                  <c:v>2.7945800000000001E-9</c:v>
                </c:pt>
                <c:pt idx="2497">
                  <c:v>2.7977E-9</c:v>
                </c:pt>
                <c:pt idx="2498">
                  <c:v>2.8008300000000001E-9</c:v>
                </c:pt>
                <c:pt idx="2499">
                  <c:v>2.80395E-9</c:v>
                </c:pt>
                <c:pt idx="2500">
                  <c:v>2.8070800000000002E-9</c:v>
                </c:pt>
                <c:pt idx="2501">
                  <c:v>2.8102000000000001E-9</c:v>
                </c:pt>
                <c:pt idx="2502">
                  <c:v>2.8133299999999998E-9</c:v>
                </c:pt>
                <c:pt idx="2503">
                  <c:v>2.8164500000000001E-9</c:v>
                </c:pt>
                <c:pt idx="2504">
                  <c:v>2.8195799999999999E-9</c:v>
                </c:pt>
                <c:pt idx="2505">
                  <c:v>2.8227000000000002E-9</c:v>
                </c:pt>
                <c:pt idx="2506">
                  <c:v>2.8258299999999999E-9</c:v>
                </c:pt>
                <c:pt idx="2507">
                  <c:v>2.8289499999999998E-9</c:v>
                </c:pt>
                <c:pt idx="2508">
                  <c:v>2.83208E-9</c:v>
                </c:pt>
                <c:pt idx="2509">
                  <c:v>2.8351999999999999E-9</c:v>
                </c:pt>
                <c:pt idx="2510">
                  <c:v>2.8383300000000001E-9</c:v>
                </c:pt>
                <c:pt idx="2511">
                  <c:v>2.8414499999999999E-9</c:v>
                </c:pt>
                <c:pt idx="2512">
                  <c:v>2.8445800000000001E-9</c:v>
                </c:pt>
                <c:pt idx="2513">
                  <c:v>2.8477E-9</c:v>
                </c:pt>
                <c:pt idx="2514">
                  <c:v>2.8508300000000002E-9</c:v>
                </c:pt>
                <c:pt idx="2515">
                  <c:v>2.8539500000000001E-9</c:v>
                </c:pt>
                <c:pt idx="2516">
                  <c:v>2.8570799999999998E-9</c:v>
                </c:pt>
                <c:pt idx="2517">
                  <c:v>2.8602000000000001E-9</c:v>
                </c:pt>
                <c:pt idx="2518">
                  <c:v>2.8633299999999999E-9</c:v>
                </c:pt>
                <c:pt idx="2519">
                  <c:v>2.8664500000000002E-9</c:v>
                </c:pt>
                <c:pt idx="2520">
                  <c:v>2.8695799999999999E-9</c:v>
                </c:pt>
                <c:pt idx="2521">
                  <c:v>2.8726999999999998E-9</c:v>
                </c:pt>
                <c:pt idx="2522">
                  <c:v>2.87583E-9</c:v>
                </c:pt>
                <c:pt idx="2523">
                  <c:v>2.8789499999999999E-9</c:v>
                </c:pt>
                <c:pt idx="2524">
                  <c:v>2.88208E-9</c:v>
                </c:pt>
                <c:pt idx="2525">
                  <c:v>2.8851999999999999E-9</c:v>
                </c:pt>
                <c:pt idx="2526">
                  <c:v>2.8883300000000001E-9</c:v>
                </c:pt>
                <c:pt idx="2527">
                  <c:v>2.89145E-9</c:v>
                </c:pt>
                <c:pt idx="2528">
                  <c:v>2.8945800000000002E-9</c:v>
                </c:pt>
                <c:pt idx="2529">
                  <c:v>2.8977E-9</c:v>
                </c:pt>
                <c:pt idx="2530">
                  <c:v>2.9008299999999998E-9</c:v>
                </c:pt>
                <c:pt idx="2531">
                  <c:v>2.9039500000000001E-9</c:v>
                </c:pt>
                <c:pt idx="2532">
                  <c:v>2.9070799999999999E-9</c:v>
                </c:pt>
                <c:pt idx="2533">
                  <c:v>2.9102000000000001E-9</c:v>
                </c:pt>
                <c:pt idx="2534">
                  <c:v>2.9133299999999999E-9</c:v>
                </c:pt>
                <c:pt idx="2535">
                  <c:v>2.9164500000000002E-9</c:v>
                </c:pt>
                <c:pt idx="2536">
                  <c:v>2.91958E-9</c:v>
                </c:pt>
                <c:pt idx="2537">
                  <c:v>2.9226999999999998E-9</c:v>
                </c:pt>
                <c:pt idx="2538">
                  <c:v>2.92583E-9</c:v>
                </c:pt>
                <c:pt idx="2539">
                  <c:v>2.9289499999999999E-9</c:v>
                </c:pt>
                <c:pt idx="2540">
                  <c:v>2.9320800000000001E-9</c:v>
                </c:pt>
                <c:pt idx="2541">
                  <c:v>2.9352E-9</c:v>
                </c:pt>
                <c:pt idx="2542">
                  <c:v>2.9383300000000001E-9</c:v>
                </c:pt>
                <c:pt idx="2543">
                  <c:v>2.94145E-9</c:v>
                </c:pt>
                <c:pt idx="2544">
                  <c:v>2.9445800000000002E-9</c:v>
                </c:pt>
                <c:pt idx="2545">
                  <c:v>2.9477000000000001E-9</c:v>
                </c:pt>
                <c:pt idx="2546">
                  <c:v>2.9508299999999998E-9</c:v>
                </c:pt>
                <c:pt idx="2547">
                  <c:v>2.9539500000000001E-9</c:v>
                </c:pt>
                <c:pt idx="2548">
                  <c:v>2.9570799999999999E-9</c:v>
                </c:pt>
                <c:pt idx="2549">
                  <c:v>2.9602000000000002E-9</c:v>
                </c:pt>
                <c:pt idx="2550">
                  <c:v>2.9633299999999999E-9</c:v>
                </c:pt>
                <c:pt idx="2551">
                  <c:v>2.9664499999999998E-9</c:v>
                </c:pt>
                <c:pt idx="2552">
                  <c:v>2.96958E-9</c:v>
                </c:pt>
                <c:pt idx="2553">
                  <c:v>2.9726999999999999E-9</c:v>
                </c:pt>
                <c:pt idx="2554">
                  <c:v>2.9758300000000001E-9</c:v>
                </c:pt>
                <c:pt idx="2555">
                  <c:v>2.9789499999999999E-9</c:v>
                </c:pt>
                <c:pt idx="2556">
                  <c:v>2.9820800000000001E-9</c:v>
                </c:pt>
                <c:pt idx="2557">
                  <c:v>2.9852E-9</c:v>
                </c:pt>
                <c:pt idx="2558">
                  <c:v>2.9883300000000002E-9</c:v>
                </c:pt>
                <c:pt idx="2559">
                  <c:v>2.99145E-9</c:v>
                </c:pt>
                <c:pt idx="2560">
                  <c:v>2.9945799999999998E-9</c:v>
                </c:pt>
                <c:pt idx="2561">
                  <c:v>2.9977000000000001E-9</c:v>
                </c:pt>
                <c:pt idx="2562">
                  <c:v>3.0008299999999999E-9</c:v>
                </c:pt>
                <c:pt idx="2563">
                  <c:v>3.0039500000000002E-9</c:v>
                </c:pt>
                <c:pt idx="2564">
                  <c:v>3.0070799999999999E-9</c:v>
                </c:pt>
                <c:pt idx="2565">
                  <c:v>3.0101999999999998E-9</c:v>
                </c:pt>
                <c:pt idx="2566">
                  <c:v>3.01333E-9</c:v>
                </c:pt>
                <c:pt idx="2567">
                  <c:v>3.0164499999999999E-9</c:v>
                </c:pt>
                <c:pt idx="2568">
                  <c:v>3.01958E-9</c:v>
                </c:pt>
                <c:pt idx="2569">
                  <c:v>3.0226999999999999E-9</c:v>
                </c:pt>
                <c:pt idx="2570">
                  <c:v>3.0258300000000001E-9</c:v>
                </c:pt>
                <c:pt idx="2571">
                  <c:v>3.02895E-9</c:v>
                </c:pt>
                <c:pt idx="2572">
                  <c:v>3.0320800000000001E-9</c:v>
                </c:pt>
                <c:pt idx="2573">
                  <c:v>3.0352E-9</c:v>
                </c:pt>
                <c:pt idx="2574">
                  <c:v>3.0383300000000002E-9</c:v>
                </c:pt>
                <c:pt idx="2575">
                  <c:v>3.0414500000000001E-9</c:v>
                </c:pt>
                <c:pt idx="2576">
                  <c:v>3.0445799999999998E-9</c:v>
                </c:pt>
                <c:pt idx="2577">
                  <c:v>3.0477000000000001E-9</c:v>
                </c:pt>
                <c:pt idx="2578">
                  <c:v>3.0508299999999999E-9</c:v>
                </c:pt>
                <c:pt idx="2579">
                  <c:v>3.0539500000000002E-9</c:v>
                </c:pt>
                <c:pt idx="2580">
                  <c:v>3.05708E-9</c:v>
                </c:pt>
                <c:pt idx="2581">
                  <c:v>3.0601999999999998E-9</c:v>
                </c:pt>
                <c:pt idx="2582">
                  <c:v>3.06333E-9</c:v>
                </c:pt>
                <c:pt idx="2583">
                  <c:v>3.0664499999999999E-9</c:v>
                </c:pt>
                <c:pt idx="2584">
                  <c:v>3.0695800000000001E-9</c:v>
                </c:pt>
                <c:pt idx="2585">
                  <c:v>3.0726999999999999E-9</c:v>
                </c:pt>
                <c:pt idx="2586">
                  <c:v>3.0758300000000001E-9</c:v>
                </c:pt>
                <c:pt idx="2587">
                  <c:v>3.07895E-9</c:v>
                </c:pt>
                <c:pt idx="2588">
                  <c:v>3.0820800000000002E-9</c:v>
                </c:pt>
                <c:pt idx="2589">
                  <c:v>3.0852000000000001E-9</c:v>
                </c:pt>
                <c:pt idx="2590">
                  <c:v>3.0883299999999998E-9</c:v>
                </c:pt>
                <c:pt idx="2591">
                  <c:v>3.0914500000000001E-9</c:v>
                </c:pt>
                <c:pt idx="2592">
                  <c:v>3.0945799999999999E-9</c:v>
                </c:pt>
                <c:pt idx="2593">
                  <c:v>3.0977000000000002E-9</c:v>
                </c:pt>
                <c:pt idx="2594">
                  <c:v>3.1008299999999999E-9</c:v>
                </c:pt>
                <c:pt idx="2595">
                  <c:v>3.1039499999999998E-9</c:v>
                </c:pt>
                <c:pt idx="2596">
                  <c:v>3.10708E-9</c:v>
                </c:pt>
                <c:pt idx="2597">
                  <c:v>3.1101999999999999E-9</c:v>
                </c:pt>
                <c:pt idx="2598">
                  <c:v>3.11333E-9</c:v>
                </c:pt>
                <c:pt idx="2599">
                  <c:v>3.1164499999999999E-9</c:v>
                </c:pt>
                <c:pt idx="2600">
                  <c:v>3.1195800000000001E-9</c:v>
                </c:pt>
                <c:pt idx="2601">
                  <c:v>3.1227E-9</c:v>
                </c:pt>
                <c:pt idx="2602">
                  <c:v>3.1258300000000002E-9</c:v>
                </c:pt>
                <c:pt idx="2603">
                  <c:v>3.12895E-9</c:v>
                </c:pt>
                <c:pt idx="2604">
                  <c:v>3.1320799999999998E-9</c:v>
                </c:pt>
                <c:pt idx="2605">
                  <c:v>3.1352000000000001E-9</c:v>
                </c:pt>
                <c:pt idx="2606">
                  <c:v>3.1383299999999999E-9</c:v>
                </c:pt>
                <c:pt idx="2607">
                  <c:v>3.1414500000000001E-9</c:v>
                </c:pt>
                <c:pt idx="2608">
                  <c:v>3.1445799999999999E-9</c:v>
                </c:pt>
                <c:pt idx="2609">
                  <c:v>3.1477000000000002E-9</c:v>
                </c:pt>
                <c:pt idx="2610">
                  <c:v>3.15083E-9</c:v>
                </c:pt>
                <c:pt idx="2611">
                  <c:v>3.1539499999999998E-9</c:v>
                </c:pt>
                <c:pt idx="2612">
                  <c:v>3.15708E-9</c:v>
                </c:pt>
                <c:pt idx="2613">
                  <c:v>3.1601999999999999E-9</c:v>
                </c:pt>
                <c:pt idx="2614">
                  <c:v>3.1633300000000001E-9</c:v>
                </c:pt>
                <c:pt idx="2615">
                  <c:v>3.16645E-9</c:v>
                </c:pt>
                <c:pt idx="2616">
                  <c:v>3.1695800000000001E-9</c:v>
                </c:pt>
                <c:pt idx="2617">
                  <c:v>3.1727E-9</c:v>
                </c:pt>
                <c:pt idx="2618">
                  <c:v>3.1758300000000002E-9</c:v>
                </c:pt>
                <c:pt idx="2619">
                  <c:v>3.1789500000000001E-9</c:v>
                </c:pt>
                <c:pt idx="2620">
                  <c:v>3.1820799999999998E-9</c:v>
                </c:pt>
                <c:pt idx="2621">
                  <c:v>3.1852000000000001E-9</c:v>
                </c:pt>
                <c:pt idx="2622">
                  <c:v>3.1883299999999999E-9</c:v>
                </c:pt>
                <c:pt idx="2623">
                  <c:v>3.1914500000000002E-9</c:v>
                </c:pt>
                <c:pt idx="2624">
                  <c:v>3.1945799999999999E-9</c:v>
                </c:pt>
                <c:pt idx="2625">
                  <c:v>3.1976999999999998E-9</c:v>
                </c:pt>
                <c:pt idx="2626">
                  <c:v>3.20083E-9</c:v>
                </c:pt>
                <c:pt idx="2627">
                  <c:v>3.2039499999999999E-9</c:v>
                </c:pt>
                <c:pt idx="2628">
                  <c:v>3.2070800000000001E-9</c:v>
                </c:pt>
                <c:pt idx="2629">
                  <c:v>3.2101999999999999E-9</c:v>
                </c:pt>
                <c:pt idx="2630">
                  <c:v>3.2133300000000001E-9</c:v>
                </c:pt>
                <c:pt idx="2631">
                  <c:v>3.21645E-9</c:v>
                </c:pt>
                <c:pt idx="2632">
                  <c:v>3.2195800000000002E-9</c:v>
                </c:pt>
                <c:pt idx="2633">
                  <c:v>3.2227E-9</c:v>
                </c:pt>
                <c:pt idx="2634">
                  <c:v>3.2258299999999998E-9</c:v>
                </c:pt>
                <c:pt idx="2635">
                  <c:v>3.2289500000000001E-9</c:v>
                </c:pt>
                <c:pt idx="2636">
                  <c:v>3.2320799999999999E-9</c:v>
                </c:pt>
                <c:pt idx="2637">
                  <c:v>3.2352000000000002E-9</c:v>
                </c:pt>
                <c:pt idx="2638">
                  <c:v>3.2383299999999999E-9</c:v>
                </c:pt>
                <c:pt idx="2639">
                  <c:v>3.2414499999999998E-9</c:v>
                </c:pt>
                <c:pt idx="2640">
                  <c:v>3.24458E-9</c:v>
                </c:pt>
                <c:pt idx="2641">
                  <c:v>3.2476999999999999E-9</c:v>
                </c:pt>
                <c:pt idx="2642">
                  <c:v>3.25083E-9</c:v>
                </c:pt>
                <c:pt idx="2643">
                  <c:v>3.2539499999999999E-9</c:v>
                </c:pt>
                <c:pt idx="2644">
                  <c:v>3.2570800000000001E-9</c:v>
                </c:pt>
                <c:pt idx="2645">
                  <c:v>3.2602E-9</c:v>
                </c:pt>
                <c:pt idx="2646">
                  <c:v>3.2633300000000001E-9</c:v>
                </c:pt>
                <c:pt idx="2647">
                  <c:v>3.26645E-9</c:v>
                </c:pt>
                <c:pt idx="2648">
                  <c:v>3.2695800000000002E-9</c:v>
                </c:pt>
                <c:pt idx="2649">
                  <c:v>3.2727000000000001E-9</c:v>
                </c:pt>
                <c:pt idx="2650">
                  <c:v>3.2758299999999998E-9</c:v>
                </c:pt>
                <c:pt idx="2651">
                  <c:v>3.2789500000000001E-9</c:v>
                </c:pt>
                <c:pt idx="2652">
                  <c:v>3.2820799999999999E-9</c:v>
                </c:pt>
                <c:pt idx="2653">
                  <c:v>3.2852000000000002E-9</c:v>
                </c:pt>
                <c:pt idx="2654">
                  <c:v>3.28833E-9</c:v>
                </c:pt>
                <c:pt idx="2655">
                  <c:v>3.2914499999999998E-9</c:v>
                </c:pt>
                <c:pt idx="2656">
                  <c:v>3.29458E-9</c:v>
                </c:pt>
                <c:pt idx="2657">
                  <c:v>3.2976999999999999E-9</c:v>
                </c:pt>
                <c:pt idx="2658">
                  <c:v>3.3008300000000001E-9</c:v>
                </c:pt>
                <c:pt idx="2659">
                  <c:v>3.3039499999999999E-9</c:v>
                </c:pt>
                <c:pt idx="2660">
                  <c:v>3.3070800000000001E-9</c:v>
                </c:pt>
                <c:pt idx="2661">
                  <c:v>3.3102E-9</c:v>
                </c:pt>
                <c:pt idx="2662">
                  <c:v>3.3133300000000002E-9</c:v>
                </c:pt>
                <c:pt idx="2663">
                  <c:v>3.3164500000000001E-9</c:v>
                </c:pt>
                <c:pt idx="2664">
                  <c:v>3.3195799999999998E-9</c:v>
                </c:pt>
                <c:pt idx="2665">
                  <c:v>3.3227000000000001E-9</c:v>
                </c:pt>
                <c:pt idx="2666">
                  <c:v>3.3258299999999999E-9</c:v>
                </c:pt>
                <c:pt idx="2667">
                  <c:v>3.3289500000000002E-9</c:v>
                </c:pt>
                <c:pt idx="2668">
                  <c:v>3.3320799999999999E-9</c:v>
                </c:pt>
                <c:pt idx="2669">
                  <c:v>3.3351999999999998E-9</c:v>
                </c:pt>
                <c:pt idx="2670">
                  <c:v>3.33833E-9</c:v>
                </c:pt>
                <c:pt idx="2671">
                  <c:v>3.3414499999999999E-9</c:v>
                </c:pt>
                <c:pt idx="2672">
                  <c:v>3.34458E-9</c:v>
                </c:pt>
                <c:pt idx="2673">
                  <c:v>3.3476999999999999E-9</c:v>
                </c:pt>
                <c:pt idx="2674">
                  <c:v>3.3508300000000001E-9</c:v>
                </c:pt>
                <c:pt idx="2675">
                  <c:v>3.35395E-9</c:v>
                </c:pt>
                <c:pt idx="2676">
                  <c:v>3.3570800000000002E-9</c:v>
                </c:pt>
                <c:pt idx="2677">
                  <c:v>3.3602E-9</c:v>
                </c:pt>
                <c:pt idx="2678">
                  <c:v>3.3633299999999998E-9</c:v>
                </c:pt>
                <c:pt idx="2679">
                  <c:v>3.3664500000000001E-9</c:v>
                </c:pt>
                <c:pt idx="2680">
                  <c:v>3.3695799999999999E-9</c:v>
                </c:pt>
                <c:pt idx="2681">
                  <c:v>3.3727000000000002E-9</c:v>
                </c:pt>
                <c:pt idx="2682">
                  <c:v>3.3758299999999999E-9</c:v>
                </c:pt>
                <c:pt idx="2683">
                  <c:v>3.3789499999999998E-9</c:v>
                </c:pt>
                <c:pt idx="2684">
                  <c:v>3.38208E-9</c:v>
                </c:pt>
                <c:pt idx="2685">
                  <c:v>3.3851999999999998E-9</c:v>
                </c:pt>
                <c:pt idx="2686">
                  <c:v>3.38833E-9</c:v>
                </c:pt>
                <c:pt idx="2687">
                  <c:v>3.3914499999999999E-9</c:v>
                </c:pt>
                <c:pt idx="2688">
                  <c:v>3.3945800000000001E-9</c:v>
                </c:pt>
                <c:pt idx="2689">
                  <c:v>3.3977E-9</c:v>
                </c:pt>
                <c:pt idx="2690">
                  <c:v>3.4008300000000001E-9</c:v>
                </c:pt>
                <c:pt idx="2691">
                  <c:v>3.40395E-9</c:v>
                </c:pt>
                <c:pt idx="2692">
                  <c:v>3.4070800000000002E-9</c:v>
                </c:pt>
                <c:pt idx="2693">
                  <c:v>3.4102000000000001E-9</c:v>
                </c:pt>
                <c:pt idx="2694">
                  <c:v>3.4133299999999998E-9</c:v>
                </c:pt>
                <c:pt idx="2695">
                  <c:v>3.4164500000000001E-9</c:v>
                </c:pt>
                <c:pt idx="2696">
                  <c:v>3.4195799999999999E-9</c:v>
                </c:pt>
                <c:pt idx="2697">
                  <c:v>3.4227000000000002E-9</c:v>
                </c:pt>
                <c:pt idx="2698">
                  <c:v>3.4258299999999999E-9</c:v>
                </c:pt>
                <c:pt idx="2699">
                  <c:v>3.4289499999999998E-9</c:v>
                </c:pt>
                <c:pt idx="2700">
                  <c:v>3.43208E-9</c:v>
                </c:pt>
                <c:pt idx="2701">
                  <c:v>3.4351999999999999E-9</c:v>
                </c:pt>
                <c:pt idx="2702">
                  <c:v>3.4383300000000001E-9</c:v>
                </c:pt>
                <c:pt idx="2703">
                  <c:v>3.4414499999999999E-9</c:v>
                </c:pt>
                <c:pt idx="2704">
                  <c:v>3.4445800000000001E-9</c:v>
                </c:pt>
                <c:pt idx="2705">
                  <c:v>3.4477E-9</c:v>
                </c:pt>
                <c:pt idx="2706">
                  <c:v>3.4508300000000002E-9</c:v>
                </c:pt>
                <c:pt idx="2707">
                  <c:v>3.4539500000000001E-9</c:v>
                </c:pt>
                <c:pt idx="2708">
                  <c:v>3.4570799999999998E-9</c:v>
                </c:pt>
                <c:pt idx="2709">
                  <c:v>3.4602000000000001E-9</c:v>
                </c:pt>
                <c:pt idx="2710">
                  <c:v>3.4633299999999999E-9</c:v>
                </c:pt>
                <c:pt idx="2711">
                  <c:v>3.4664500000000002E-9</c:v>
                </c:pt>
                <c:pt idx="2712">
                  <c:v>3.4695799999999999E-9</c:v>
                </c:pt>
                <c:pt idx="2713">
                  <c:v>3.4726999999999998E-9</c:v>
                </c:pt>
                <c:pt idx="2714">
                  <c:v>3.47583E-9</c:v>
                </c:pt>
                <c:pt idx="2715">
                  <c:v>3.4789499999999999E-9</c:v>
                </c:pt>
                <c:pt idx="2716">
                  <c:v>3.48208E-9</c:v>
                </c:pt>
                <c:pt idx="2717">
                  <c:v>3.4851999999999999E-9</c:v>
                </c:pt>
                <c:pt idx="2718">
                  <c:v>3.4883300000000001E-9</c:v>
                </c:pt>
                <c:pt idx="2719">
                  <c:v>3.49145E-9</c:v>
                </c:pt>
                <c:pt idx="2720">
                  <c:v>3.4945800000000001E-9</c:v>
                </c:pt>
                <c:pt idx="2721">
                  <c:v>3.4977E-9</c:v>
                </c:pt>
                <c:pt idx="2722">
                  <c:v>3.5008300000000002E-9</c:v>
                </c:pt>
                <c:pt idx="2723">
                  <c:v>3.5039500000000001E-9</c:v>
                </c:pt>
                <c:pt idx="2724">
                  <c:v>3.5070799999999998E-9</c:v>
                </c:pt>
                <c:pt idx="2725">
                  <c:v>3.5102000000000001E-9</c:v>
                </c:pt>
                <c:pt idx="2726">
                  <c:v>3.5133299999999999E-9</c:v>
                </c:pt>
                <c:pt idx="2727">
                  <c:v>3.5164500000000002E-9</c:v>
                </c:pt>
                <c:pt idx="2728">
                  <c:v>3.51958E-9</c:v>
                </c:pt>
                <c:pt idx="2729">
                  <c:v>3.5226999999999998E-9</c:v>
                </c:pt>
                <c:pt idx="2730">
                  <c:v>3.52583E-9</c:v>
                </c:pt>
                <c:pt idx="2731">
                  <c:v>3.5289499999999999E-9</c:v>
                </c:pt>
                <c:pt idx="2732">
                  <c:v>3.5320800000000001E-9</c:v>
                </c:pt>
                <c:pt idx="2733">
                  <c:v>3.5352E-9</c:v>
                </c:pt>
                <c:pt idx="2734">
                  <c:v>3.5383300000000001E-9</c:v>
                </c:pt>
                <c:pt idx="2735">
                  <c:v>3.54145E-9</c:v>
                </c:pt>
                <c:pt idx="2736">
                  <c:v>3.5445800000000002E-9</c:v>
                </c:pt>
                <c:pt idx="2737">
                  <c:v>3.5477000000000001E-9</c:v>
                </c:pt>
                <c:pt idx="2738">
                  <c:v>3.5508299999999998E-9</c:v>
                </c:pt>
                <c:pt idx="2739">
                  <c:v>3.5539500000000001E-9</c:v>
                </c:pt>
                <c:pt idx="2740">
                  <c:v>3.5570799999999999E-9</c:v>
                </c:pt>
                <c:pt idx="2741">
                  <c:v>3.5602000000000002E-9</c:v>
                </c:pt>
                <c:pt idx="2742">
                  <c:v>3.5633299999999999E-9</c:v>
                </c:pt>
                <c:pt idx="2743">
                  <c:v>3.5664499999999998E-9</c:v>
                </c:pt>
                <c:pt idx="2744">
                  <c:v>3.56958E-9</c:v>
                </c:pt>
                <c:pt idx="2745">
                  <c:v>3.5726999999999999E-9</c:v>
                </c:pt>
                <c:pt idx="2746">
                  <c:v>3.57583E-9</c:v>
                </c:pt>
                <c:pt idx="2747">
                  <c:v>3.5789499999999999E-9</c:v>
                </c:pt>
                <c:pt idx="2748">
                  <c:v>3.5820800000000001E-9</c:v>
                </c:pt>
                <c:pt idx="2749">
                  <c:v>3.5852E-9</c:v>
                </c:pt>
                <c:pt idx="2750">
                  <c:v>3.5883300000000002E-9</c:v>
                </c:pt>
                <c:pt idx="2751">
                  <c:v>3.59145E-9</c:v>
                </c:pt>
                <c:pt idx="2752">
                  <c:v>3.5945799999999998E-9</c:v>
                </c:pt>
                <c:pt idx="2753">
                  <c:v>3.5977000000000001E-9</c:v>
                </c:pt>
                <c:pt idx="2754">
                  <c:v>3.6008299999999999E-9</c:v>
                </c:pt>
                <c:pt idx="2755">
                  <c:v>3.6039500000000002E-9</c:v>
                </c:pt>
                <c:pt idx="2756">
                  <c:v>3.6070799999999999E-9</c:v>
                </c:pt>
                <c:pt idx="2757">
                  <c:v>3.6101999999999998E-9</c:v>
                </c:pt>
                <c:pt idx="2758">
                  <c:v>3.61333E-9</c:v>
                </c:pt>
                <c:pt idx="2759">
                  <c:v>3.6164499999999999E-9</c:v>
                </c:pt>
                <c:pt idx="2760">
                  <c:v>3.61958E-9</c:v>
                </c:pt>
                <c:pt idx="2761">
                  <c:v>3.6226999999999999E-9</c:v>
                </c:pt>
                <c:pt idx="2762">
                  <c:v>3.6258300000000001E-9</c:v>
                </c:pt>
                <c:pt idx="2763">
                  <c:v>3.62895E-9</c:v>
                </c:pt>
                <c:pt idx="2764">
                  <c:v>3.6320800000000001E-9</c:v>
                </c:pt>
                <c:pt idx="2765">
                  <c:v>3.6352E-9</c:v>
                </c:pt>
                <c:pt idx="2766">
                  <c:v>3.6383300000000002E-9</c:v>
                </c:pt>
                <c:pt idx="2767">
                  <c:v>3.6414500000000001E-9</c:v>
                </c:pt>
                <c:pt idx="2768">
                  <c:v>3.6445799999999998E-9</c:v>
                </c:pt>
                <c:pt idx="2769">
                  <c:v>3.6477000000000001E-9</c:v>
                </c:pt>
                <c:pt idx="2770">
                  <c:v>3.6508299999999999E-9</c:v>
                </c:pt>
                <c:pt idx="2771">
                  <c:v>3.6539500000000002E-9</c:v>
                </c:pt>
                <c:pt idx="2772">
                  <c:v>3.6570799999999999E-9</c:v>
                </c:pt>
                <c:pt idx="2773">
                  <c:v>3.6601999999999998E-9</c:v>
                </c:pt>
                <c:pt idx="2774">
                  <c:v>3.66333E-9</c:v>
                </c:pt>
                <c:pt idx="2775">
                  <c:v>3.6664499999999999E-9</c:v>
                </c:pt>
                <c:pt idx="2776">
                  <c:v>3.6695800000000001E-9</c:v>
                </c:pt>
                <c:pt idx="2777">
                  <c:v>3.6726999999999999E-9</c:v>
                </c:pt>
                <c:pt idx="2778">
                  <c:v>3.6758300000000001E-9</c:v>
                </c:pt>
                <c:pt idx="2779">
                  <c:v>3.67895E-9</c:v>
                </c:pt>
                <c:pt idx="2780">
                  <c:v>3.6820800000000002E-9</c:v>
                </c:pt>
                <c:pt idx="2781">
                  <c:v>3.6852000000000001E-9</c:v>
                </c:pt>
                <c:pt idx="2782">
                  <c:v>3.6883299999999998E-9</c:v>
                </c:pt>
                <c:pt idx="2783">
                  <c:v>3.6914500000000001E-9</c:v>
                </c:pt>
                <c:pt idx="2784">
                  <c:v>3.6945799999999999E-9</c:v>
                </c:pt>
                <c:pt idx="2785">
                  <c:v>3.6977000000000002E-9</c:v>
                </c:pt>
                <c:pt idx="2786">
                  <c:v>3.7008299999999999E-9</c:v>
                </c:pt>
                <c:pt idx="2787">
                  <c:v>3.7039499999999998E-9</c:v>
                </c:pt>
                <c:pt idx="2788">
                  <c:v>3.70708E-9</c:v>
                </c:pt>
                <c:pt idx="2789">
                  <c:v>3.7101999999999999E-9</c:v>
                </c:pt>
                <c:pt idx="2790">
                  <c:v>3.71333E-9</c:v>
                </c:pt>
                <c:pt idx="2791">
                  <c:v>3.7164499999999999E-9</c:v>
                </c:pt>
                <c:pt idx="2792">
                  <c:v>3.7195800000000001E-9</c:v>
                </c:pt>
                <c:pt idx="2793">
                  <c:v>3.7227E-9</c:v>
                </c:pt>
                <c:pt idx="2794">
                  <c:v>3.7258300000000002E-9</c:v>
                </c:pt>
                <c:pt idx="2795">
                  <c:v>3.7289499999999996E-9</c:v>
                </c:pt>
                <c:pt idx="2796">
                  <c:v>3.7320799999999998E-9</c:v>
                </c:pt>
                <c:pt idx="2797">
                  <c:v>3.7352000000000001E-9</c:v>
                </c:pt>
                <c:pt idx="2798">
                  <c:v>3.7383300000000003E-9</c:v>
                </c:pt>
                <c:pt idx="2799">
                  <c:v>3.7414499999999997E-9</c:v>
                </c:pt>
                <c:pt idx="2800">
                  <c:v>3.7445799999999999E-9</c:v>
                </c:pt>
                <c:pt idx="2801">
                  <c:v>3.7477000000000002E-9</c:v>
                </c:pt>
                <c:pt idx="2802">
                  <c:v>3.7508300000000004E-9</c:v>
                </c:pt>
                <c:pt idx="2803">
                  <c:v>3.7539499999999998E-9</c:v>
                </c:pt>
                <c:pt idx="2804">
                  <c:v>3.75708E-9</c:v>
                </c:pt>
                <c:pt idx="2805">
                  <c:v>3.7602000000000003E-9</c:v>
                </c:pt>
                <c:pt idx="2806">
                  <c:v>3.7633299999999997E-9</c:v>
                </c:pt>
                <c:pt idx="2807">
                  <c:v>3.76645E-9</c:v>
                </c:pt>
                <c:pt idx="2808">
                  <c:v>3.7695800000000001E-9</c:v>
                </c:pt>
                <c:pt idx="2809">
                  <c:v>3.7726999999999996E-9</c:v>
                </c:pt>
                <c:pt idx="2810">
                  <c:v>3.7758299999999998E-9</c:v>
                </c:pt>
                <c:pt idx="2811">
                  <c:v>3.7789500000000001E-9</c:v>
                </c:pt>
                <c:pt idx="2812">
                  <c:v>3.7820800000000002E-9</c:v>
                </c:pt>
                <c:pt idx="2813">
                  <c:v>3.7851999999999997E-9</c:v>
                </c:pt>
                <c:pt idx="2814">
                  <c:v>3.7883299999999999E-9</c:v>
                </c:pt>
                <c:pt idx="2815">
                  <c:v>3.7914500000000002E-9</c:v>
                </c:pt>
                <c:pt idx="2816">
                  <c:v>3.7945800000000004E-9</c:v>
                </c:pt>
                <c:pt idx="2817">
                  <c:v>3.7976999999999998E-9</c:v>
                </c:pt>
                <c:pt idx="2818">
                  <c:v>3.80083E-9</c:v>
                </c:pt>
                <c:pt idx="2819">
                  <c:v>3.8039500000000003E-9</c:v>
                </c:pt>
                <c:pt idx="2820">
                  <c:v>3.8070799999999996E-9</c:v>
                </c:pt>
                <c:pt idx="2821">
                  <c:v>3.8101999999999999E-9</c:v>
                </c:pt>
                <c:pt idx="2822">
                  <c:v>3.8133300000000001E-9</c:v>
                </c:pt>
                <c:pt idx="2823">
                  <c:v>3.8164500000000004E-9</c:v>
                </c:pt>
                <c:pt idx="2824">
                  <c:v>3.8195799999999997E-9</c:v>
                </c:pt>
                <c:pt idx="2825">
                  <c:v>3.8227E-9</c:v>
                </c:pt>
                <c:pt idx="2826">
                  <c:v>3.8258300000000002E-9</c:v>
                </c:pt>
                <c:pt idx="2827">
                  <c:v>3.8289499999999997E-9</c:v>
                </c:pt>
                <c:pt idx="2828">
                  <c:v>3.8320799999999999E-9</c:v>
                </c:pt>
                <c:pt idx="2829">
                  <c:v>3.8352000000000002E-9</c:v>
                </c:pt>
                <c:pt idx="2830">
                  <c:v>3.8383300000000003E-9</c:v>
                </c:pt>
                <c:pt idx="2831">
                  <c:v>3.8414499999999998E-9</c:v>
                </c:pt>
                <c:pt idx="2832">
                  <c:v>3.84458E-9</c:v>
                </c:pt>
                <c:pt idx="2833">
                  <c:v>3.8477000000000003E-9</c:v>
                </c:pt>
                <c:pt idx="2834">
                  <c:v>3.8508299999999996E-9</c:v>
                </c:pt>
                <c:pt idx="2835">
                  <c:v>3.8539499999999999E-9</c:v>
                </c:pt>
                <c:pt idx="2836">
                  <c:v>3.8570800000000001E-9</c:v>
                </c:pt>
                <c:pt idx="2837">
                  <c:v>3.8602000000000004E-9</c:v>
                </c:pt>
                <c:pt idx="2838">
                  <c:v>3.8633299999999997E-9</c:v>
                </c:pt>
                <c:pt idx="2839">
                  <c:v>3.86645E-9</c:v>
                </c:pt>
                <c:pt idx="2840">
                  <c:v>3.8695800000000002E-9</c:v>
                </c:pt>
                <c:pt idx="2841">
                  <c:v>3.8726999999999997E-9</c:v>
                </c:pt>
                <c:pt idx="2842">
                  <c:v>3.8758299999999998E-9</c:v>
                </c:pt>
                <c:pt idx="2843">
                  <c:v>3.8789500000000001E-9</c:v>
                </c:pt>
                <c:pt idx="2844">
                  <c:v>3.8820800000000003E-9</c:v>
                </c:pt>
                <c:pt idx="2845">
                  <c:v>3.8851999999999998E-9</c:v>
                </c:pt>
                <c:pt idx="2846">
                  <c:v>3.88833E-9</c:v>
                </c:pt>
                <c:pt idx="2847">
                  <c:v>3.8914500000000002E-9</c:v>
                </c:pt>
                <c:pt idx="2848">
                  <c:v>3.8945799999999996E-9</c:v>
                </c:pt>
                <c:pt idx="2849">
                  <c:v>3.8976999999999999E-9</c:v>
                </c:pt>
                <c:pt idx="2850">
                  <c:v>3.9008300000000001E-9</c:v>
                </c:pt>
                <c:pt idx="2851">
                  <c:v>3.9039500000000004E-9</c:v>
                </c:pt>
                <c:pt idx="2852">
                  <c:v>3.9070799999999997E-9</c:v>
                </c:pt>
                <c:pt idx="2853">
                  <c:v>3.9102E-9</c:v>
                </c:pt>
                <c:pt idx="2854">
                  <c:v>3.9133300000000002E-9</c:v>
                </c:pt>
                <c:pt idx="2855">
                  <c:v>3.9164499999999996E-9</c:v>
                </c:pt>
                <c:pt idx="2856">
                  <c:v>3.9195799999999998E-9</c:v>
                </c:pt>
                <c:pt idx="2857">
                  <c:v>3.9227000000000001E-9</c:v>
                </c:pt>
                <c:pt idx="2858">
                  <c:v>3.9258300000000003E-9</c:v>
                </c:pt>
                <c:pt idx="2859">
                  <c:v>3.9289499999999998E-9</c:v>
                </c:pt>
                <c:pt idx="2860">
                  <c:v>3.9320799999999999E-9</c:v>
                </c:pt>
                <c:pt idx="2861">
                  <c:v>3.9352000000000002E-9</c:v>
                </c:pt>
                <c:pt idx="2862">
                  <c:v>3.9383300000000004E-9</c:v>
                </c:pt>
                <c:pt idx="2863">
                  <c:v>3.9414499999999999E-9</c:v>
                </c:pt>
                <c:pt idx="2864">
                  <c:v>3.94458E-9</c:v>
                </c:pt>
                <c:pt idx="2865">
                  <c:v>3.9477000000000003E-9</c:v>
                </c:pt>
                <c:pt idx="2866">
                  <c:v>3.9508299999999997E-9</c:v>
                </c:pt>
                <c:pt idx="2867">
                  <c:v>3.95395E-9</c:v>
                </c:pt>
                <c:pt idx="2868">
                  <c:v>3.9570800000000002E-9</c:v>
                </c:pt>
                <c:pt idx="2869">
                  <c:v>3.9601999999999996E-9</c:v>
                </c:pt>
                <c:pt idx="2870">
                  <c:v>3.9633299999999998E-9</c:v>
                </c:pt>
                <c:pt idx="2871">
                  <c:v>3.9664500000000001E-9</c:v>
                </c:pt>
                <c:pt idx="2872">
                  <c:v>3.9695800000000003E-9</c:v>
                </c:pt>
                <c:pt idx="2873">
                  <c:v>3.9726999999999997E-9</c:v>
                </c:pt>
                <c:pt idx="2874">
                  <c:v>3.9758299999999999E-9</c:v>
                </c:pt>
                <c:pt idx="2875">
                  <c:v>3.9789500000000002E-9</c:v>
                </c:pt>
                <c:pt idx="2876">
                  <c:v>3.9820800000000004E-9</c:v>
                </c:pt>
                <c:pt idx="2877">
                  <c:v>3.9851999999999998E-9</c:v>
                </c:pt>
                <c:pt idx="2878">
                  <c:v>3.98833E-9</c:v>
                </c:pt>
                <c:pt idx="2879">
                  <c:v>3.9914500000000003E-9</c:v>
                </c:pt>
                <c:pt idx="2880">
                  <c:v>3.9945799999999997E-9</c:v>
                </c:pt>
                <c:pt idx="2881">
                  <c:v>3.9977E-9</c:v>
                </c:pt>
                <c:pt idx="2882">
                  <c:v>4.0008300000000001E-9</c:v>
                </c:pt>
                <c:pt idx="2883">
                  <c:v>4.0039499999999996E-9</c:v>
                </c:pt>
                <c:pt idx="2884">
                  <c:v>4.0070799999999998E-9</c:v>
                </c:pt>
                <c:pt idx="2885">
                  <c:v>4.0102000000000001E-9</c:v>
                </c:pt>
                <c:pt idx="2886">
                  <c:v>4.0133300000000002E-9</c:v>
                </c:pt>
                <c:pt idx="2887">
                  <c:v>4.0164499999999997E-9</c:v>
                </c:pt>
                <c:pt idx="2888">
                  <c:v>4.0195799999999999E-9</c:v>
                </c:pt>
                <c:pt idx="2889">
                  <c:v>4.0227000000000002E-9</c:v>
                </c:pt>
                <c:pt idx="2890">
                  <c:v>4.0258300000000004E-9</c:v>
                </c:pt>
                <c:pt idx="2891">
                  <c:v>4.0289499999999998E-9</c:v>
                </c:pt>
                <c:pt idx="2892">
                  <c:v>4.03208E-9</c:v>
                </c:pt>
                <c:pt idx="2893">
                  <c:v>4.0352000000000003E-9</c:v>
                </c:pt>
                <c:pt idx="2894">
                  <c:v>4.0383299999999996E-9</c:v>
                </c:pt>
                <c:pt idx="2895">
                  <c:v>4.0414499999999999E-9</c:v>
                </c:pt>
                <c:pt idx="2896">
                  <c:v>4.0445800000000001E-9</c:v>
                </c:pt>
                <c:pt idx="2897">
                  <c:v>4.0477000000000004E-9</c:v>
                </c:pt>
                <c:pt idx="2898">
                  <c:v>4.0508299999999998E-9</c:v>
                </c:pt>
                <c:pt idx="2899">
                  <c:v>4.05395E-9</c:v>
                </c:pt>
                <c:pt idx="2900">
                  <c:v>4.0570800000000002E-9</c:v>
                </c:pt>
                <c:pt idx="2901">
                  <c:v>4.0601999999999997E-9</c:v>
                </c:pt>
                <c:pt idx="2902">
                  <c:v>4.0633299999999999E-9</c:v>
                </c:pt>
                <c:pt idx="2903">
                  <c:v>4.0664500000000002E-9</c:v>
                </c:pt>
                <c:pt idx="2904">
                  <c:v>4.0695800000000003E-9</c:v>
                </c:pt>
                <c:pt idx="2905">
                  <c:v>4.0726999999999998E-9</c:v>
                </c:pt>
                <c:pt idx="2906">
                  <c:v>4.07583E-9</c:v>
                </c:pt>
                <c:pt idx="2907">
                  <c:v>4.0789500000000003E-9</c:v>
                </c:pt>
                <c:pt idx="2908">
                  <c:v>4.0820799999999996E-9</c:v>
                </c:pt>
                <c:pt idx="2909">
                  <c:v>4.0851999999999999E-9</c:v>
                </c:pt>
                <c:pt idx="2910">
                  <c:v>4.0883300000000001E-9</c:v>
                </c:pt>
                <c:pt idx="2911">
                  <c:v>4.0914500000000004E-9</c:v>
                </c:pt>
                <c:pt idx="2912">
                  <c:v>4.0945799999999997E-9</c:v>
                </c:pt>
                <c:pt idx="2913">
                  <c:v>4.0977E-9</c:v>
                </c:pt>
                <c:pt idx="2914">
                  <c:v>4.1008300000000002E-9</c:v>
                </c:pt>
                <c:pt idx="2915">
                  <c:v>4.1039499999999997E-9</c:v>
                </c:pt>
                <c:pt idx="2916">
                  <c:v>4.1070799999999998E-9</c:v>
                </c:pt>
                <c:pt idx="2917">
                  <c:v>4.1102000000000001E-9</c:v>
                </c:pt>
                <c:pt idx="2918">
                  <c:v>4.1133300000000003E-9</c:v>
                </c:pt>
                <c:pt idx="2919">
                  <c:v>4.1164499999999998E-9</c:v>
                </c:pt>
                <c:pt idx="2920">
                  <c:v>4.11958E-9</c:v>
                </c:pt>
                <c:pt idx="2921">
                  <c:v>4.1227000000000002E-9</c:v>
                </c:pt>
                <c:pt idx="2922">
                  <c:v>4.1258299999999996E-9</c:v>
                </c:pt>
                <c:pt idx="2923">
                  <c:v>4.1289499999999999E-9</c:v>
                </c:pt>
                <c:pt idx="2924">
                  <c:v>4.1320800000000001E-9</c:v>
                </c:pt>
                <c:pt idx="2925">
                  <c:v>4.1352000000000004E-9</c:v>
                </c:pt>
                <c:pt idx="2926">
                  <c:v>4.1383299999999997E-9</c:v>
                </c:pt>
                <c:pt idx="2927">
                  <c:v>4.14145E-9</c:v>
                </c:pt>
                <c:pt idx="2928">
                  <c:v>4.1445800000000002E-9</c:v>
                </c:pt>
                <c:pt idx="2929">
                  <c:v>4.1476999999999996E-9</c:v>
                </c:pt>
                <c:pt idx="2930">
                  <c:v>4.1508299999999998E-9</c:v>
                </c:pt>
                <c:pt idx="2931">
                  <c:v>4.1539500000000001E-9</c:v>
                </c:pt>
                <c:pt idx="2932">
                  <c:v>4.1570800000000003E-9</c:v>
                </c:pt>
                <c:pt idx="2933">
                  <c:v>4.1601999999999998E-9</c:v>
                </c:pt>
                <c:pt idx="2934">
                  <c:v>4.1633299999999999E-9</c:v>
                </c:pt>
                <c:pt idx="2935">
                  <c:v>4.1664500000000002E-9</c:v>
                </c:pt>
                <c:pt idx="2936">
                  <c:v>4.1695800000000004E-9</c:v>
                </c:pt>
                <c:pt idx="2937">
                  <c:v>4.1726999999999999E-9</c:v>
                </c:pt>
                <c:pt idx="2938">
                  <c:v>4.17583E-9</c:v>
                </c:pt>
                <c:pt idx="2939">
                  <c:v>4.1789500000000003E-9</c:v>
                </c:pt>
                <c:pt idx="2940">
                  <c:v>4.1820799999999997E-9</c:v>
                </c:pt>
                <c:pt idx="2941">
                  <c:v>4.1852E-9</c:v>
                </c:pt>
                <c:pt idx="2942">
                  <c:v>4.1883300000000002E-9</c:v>
                </c:pt>
                <c:pt idx="2943">
                  <c:v>4.1914499999999996E-9</c:v>
                </c:pt>
                <c:pt idx="2944">
                  <c:v>4.1945799999999998E-9</c:v>
                </c:pt>
                <c:pt idx="2945">
                  <c:v>4.1977000000000001E-9</c:v>
                </c:pt>
                <c:pt idx="2946">
                  <c:v>4.2008300000000003E-9</c:v>
                </c:pt>
                <c:pt idx="2947">
                  <c:v>4.2039499999999997E-9</c:v>
                </c:pt>
                <c:pt idx="2948">
                  <c:v>4.2070799999999999E-9</c:v>
                </c:pt>
                <c:pt idx="2949">
                  <c:v>4.2102000000000002E-9</c:v>
                </c:pt>
                <c:pt idx="2950">
                  <c:v>4.2133300000000004E-9</c:v>
                </c:pt>
                <c:pt idx="2951">
                  <c:v>4.2164499999999998E-9</c:v>
                </c:pt>
                <c:pt idx="2952">
                  <c:v>4.21958E-9</c:v>
                </c:pt>
                <c:pt idx="2953">
                  <c:v>4.2227000000000003E-9</c:v>
                </c:pt>
                <c:pt idx="2954">
                  <c:v>4.2258299999999997E-9</c:v>
                </c:pt>
                <c:pt idx="2955">
                  <c:v>4.22895E-9</c:v>
                </c:pt>
                <c:pt idx="2956">
                  <c:v>4.2320800000000001E-9</c:v>
                </c:pt>
                <c:pt idx="2957">
                  <c:v>4.2351999999999996E-9</c:v>
                </c:pt>
                <c:pt idx="2958">
                  <c:v>4.2383299999999998E-9</c:v>
                </c:pt>
                <c:pt idx="2959">
                  <c:v>4.2414500000000001E-9</c:v>
                </c:pt>
                <c:pt idx="2960">
                  <c:v>4.2445800000000002E-9</c:v>
                </c:pt>
                <c:pt idx="2961">
                  <c:v>4.2476999999999997E-9</c:v>
                </c:pt>
                <c:pt idx="2962">
                  <c:v>4.2508299999999999E-9</c:v>
                </c:pt>
                <c:pt idx="2963">
                  <c:v>4.2539500000000002E-9</c:v>
                </c:pt>
                <c:pt idx="2964">
                  <c:v>4.2570800000000004E-9</c:v>
                </c:pt>
                <c:pt idx="2965">
                  <c:v>4.2601999999999998E-9</c:v>
                </c:pt>
                <c:pt idx="2966">
                  <c:v>4.26333E-9</c:v>
                </c:pt>
                <c:pt idx="2967">
                  <c:v>4.2664500000000003E-9</c:v>
                </c:pt>
                <c:pt idx="2968">
                  <c:v>4.2695799999999996E-9</c:v>
                </c:pt>
                <c:pt idx="2969">
                  <c:v>4.2726999999999999E-9</c:v>
                </c:pt>
                <c:pt idx="2970">
                  <c:v>4.2758300000000001E-9</c:v>
                </c:pt>
                <c:pt idx="2971">
                  <c:v>4.2789500000000004E-9</c:v>
                </c:pt>
                <c:pt idx="2972">
                  <c:v>4.2820799999999998E-9</c:v>
                </c:pt>
                <c:pt idx="2973">
                  <c:v>4.2852000000000001E-9</c:v>
                </c:pt>
                <c:pt idx="2974">
                  <c:v>4.2883300000000002E-9</c:v>
                </c:pt>
                <c:pt idx="2975">
                  <c:v>4.2914499999999997E-9</c:v>
                </c:pt>
                <c:pt idx="2976">
                  <c:v>4.2945799999999999E-9</c:v>
                </c:pt>
                <c:pt idx="2977">
                  <c:v>4.2977000000000002E-9</c:v>
                </c:pt>
                <c:pt idx="2978">
                  <c:v>4.3008300000000003E-9</c:v>
                </c:pt>
                <c:pt idx="2979">
                  <c:v>4.3039499999999998E-9</c:v>
                </c:pt>
                <c:pt idx="2980">
                  <c:v>4.30708E-9</c:v>
                </c:pt>
                <c:pt idx="2981">
                  <c:v>4.3102000000000003E-9</c:v>
                </c:pt>
                <c:pt idx="2982">
                  <c:v>4.3133299999999996E-9</c:v>
                </c:pt>
                <c:pt idx="2983">
                  <c:v>4.3164499999999999E-9</c:v>
                </c:pt>
                <c:pt idx="2984">
                  <c:v>4.3195800000000001E-9</c:v>
                </c:pt>
                <c:pt idx="2985">
                  <c:v>4.3227000000000004E-9</c:v>
                </c:pt>
                <c:pt idx="2986">
                  <c:v>4.3258299999999997E-9</c:v>
                </c:pt>
                <c:pt idx="2987">
                  <c:v>4.32895E-9</c:v>
                </c:pt>
                <c:pt idx="2988">
                  <c:v>4.3320800000000002E-9</c:v>
                </c:pt>
                <c:pt idx="2989">
                  <c:v>4.3351999999999997E-9</c:v>
                </c:pt>
                <c:pt idx="2990">
                  <c:v>4.3383299999999998E-9</c:v>
                </c:pt>
                <c:pt idx="2991">
                  <c:v>4.3414500000000001E-9</c:v>
                </c:pt>
                <c:pt idx="2992">
                  <c:v>4.3445800000000003E-9</c:v>
                </c:pt>
                <c:pt idx="2993">
                  <c:v>4.3476999999999998E-9</c:v>
                </c:pt>
                <c:pt idx="2994">
                  <c:v>4.35083E-9</c:v>
                </c:pt>
                <c:pt idx="2995">
                  <c:v>4.3539500000000003E-9</c:v>
                </c:pt>
                <c:pt idx="2996">
                  <c:v>4.3570799999999996E-9</c:v>
                </c:pt>
                <c:pt idx="2997">
                  <c:v>4.3601999999999999E-9</c:v>
                </c:pt>
                <c:pt idx="2998">
                  <c:v>4.3633300000000001E-9</c:v>
                </c:pt>
                <c:pt idx="2999">
                  <c:v>4.3664500000000004E-9</c:v>
                </c:pt>
                <c:pt idx="3000">
                  <c:v>4.3695799999999997E-9</c:v>
                </c:pt>
                <c:pt idx="3001">
                  <c:v>4.3727E-9</c:v>
                </c:pt>
                <c:pt idx="3002">
                  <c:v>4.3758300000000002E-9</c:v>
                </c:pt>
                <c:pt idx="3003">
                  <c:v>4.3789499999999996E-9</c:v>
                </c:pt>
                <c:pt idx="3004">
                  <c:v>4.3820799999999998E-9</c:v>
                </c:pt>
                <c:pt idx="3005">
                  <c:v>4.3852000000000001E-9</c:v>
                </c:pt>
                <c:pt idx="3006">
                  <c:v>4.3883300000000003E-9</c:v>
                </c:pt>
                <c:pt idx="3007">
                  <c:v>4.3914499999999998E-9</c:v>
                </c:pt>
                <c:pt idx="3008">
                  <c:v>4.3945799999999999E-9</c:v>
                </c:pt>
                <c:pt idx="3009">
                  <c:v>4.3977000000000002E-9</c:v>
                </c:pt>
                <c:pt idx="3010">
                  <c:v>4.4008300000000004E-9</c:v>
                </c:pt>
                <c:pt idx="3011">
                  <c:v>4.4039499999999999E-9</c:v>
                </c:pt>
                <c:pt idx="3012">
                  <c:v>4.40708E-9</c:v>
                </c:pt>
                <c:pt idx="3013">
                  <c:v>4.4102000000000003E-9</c:v>
                </c:pt>
                <c:pt idx="3014">
                  <c:v>4.4133299999999997E-9</c:v>
                </c:pt>
                <c:pt idx="3015">
                  <c:v>4.41645E-9</c:v>
                </c:pt>
                <c:pt idx="3016">
                  <c:v>4.4195800000000002E-9</c:v>
                </c:pt>
                <c:pt idx="3017">
                  <c:v>4.4226999999999996E-9</c:v>
                </c:pt>
                <c:pt idx="3018">
                  <c:v>4.4258299999999998E-9</c:v>
                </c:pt>
                <c:pt idx="3019">
                  <c:v>4.4289500000000001E-9</c:v>
                </c:pt>
                <c:pt idx="3020">
                  <c:v>4.4320800000000003E-9</c:v>
                </c:pt>
                <c:pt idx="3021">
                  <c:v>4.4351999999999997E-9</c:v>
                </c:pt>
                <c:pt idx="3022">
                  <c:v>4.4383299999999999E-9</c:v>
                </c:pt>
                <c:pt idx="3023">
                  <c:v>4.4414500000000002E-9</c:v>
                </c:pt>
                <c:pt idx="3024">
                  <c:v>4.4445800000000004E-9</c:v>
                </c:pt>
                <c:pt idx="3025">
                  <c:v>4.4476999999999999E-9</c:v>
                </c:pt>
                <c:pt idx="3026">
                  <c:v>4.45083E-9</c:v>
                </c:pt>
                <c:pt idx="3027">
                  <c:v>4.4539500000000003E-9</c:v>
                </c:pt>
                <c:pt idx="3028">
                  <c:v>4.4570799999999997E-9</c:v>
                </c:pt>
                <c:pt idx="3029">
                  <c:v>4.4602E-9</c:v>
                </c:pt>
                <c:pt idx="3030">
                  <c:v>4.4633300000000001E-9</c:v>
                </c:pt>
                <c:pt idx="3031">
                  <c:v>4.4664499999999996E-9</c:v>
                </c:pt>
                <c:pt idx="3032">
                  <c:v>4.4695799999999998E-9</c:v>
                </c:pt>
                <c:pt idx="3033">
                  <c:v>4.4727000000000001E-9</c:v>
                </c:pt>
                <c:pt idx="3034">
                  <c:v>4.4758300000000002E-9</c:v>
                </c:pt>
                <c:pt idx="3035">
                  <c:v>4.4789499999999997E-9</c:v>
                </c:pt>
                <c:pt idx="3036">
                  <c:v>4.4820799999999999E-9</c:v>
                </c:pt>
                <c:pt idx="3037">
                  <c:v>4.4852000000000002E-9</c:v>
                </c:pt>
                <c:pt idx="3038">
                  <c:v>4.4883300000000004E-9</c:v>
                </c:pt>
                <c:pt idx="3039">
                  <c:v>4.4914499999999998E-9</c:v>
                </c:pt>
                <c:pt idx="3040">
                  <c:v>4.49458E-9</c:v>
                </c:pt>
                <c:pt idx="3041">
                  <c:v>4.4977000000000003E-9</c:v>
                </c:pt>
                <c:pt idx="3042">
                  <c:v>4.5008299999999996E-9</c:v>
                </c:pt>
                <c:pt idx="3043">
                  <c:v>4.5039499999999999E-9</c:v>
                </c:pt>
                <c:pt idx="3044">
                  <c:v>4.5070800000000001E-9</c:v>
                </c:pt>
                <c:pt idx="3045">
                  <c:v>4.5102000000000004E-9</c:v>
                </c:pt>
                <c:pt idx="3046">
                  <c:v>4.5133299999999998E-9</c:v>
                </c:pt>
                <c:pt idx="3047">
                  <c:v>4.5164500000000001E-9</c:v>
                </c:pt>
                <c:pt idx="3048">
                  <c:v>4.5195800000000002E-9</c:v>
                </c:pt>
                <c:pt idx="3049">
                  <c:v>4.5226999999999997E-9</c:v>
                </c:pt>
                <c:pt idx="3050">
                  <c:v>4.5258299999999999E-9</c:v>
                </c:pt>
                <c:pt idx="3051">
                  <c:v>4.5289500000000002E-9</c:v>
                </c:pt>
                <c:pt idx="3052">
                  <c:v>4.5320800000000003E-9</c:v>
                </c:pt>
                <c:pt idx="3053">
                  <c:v>4.5351999999999998E-9</c:v>
                </c:pt>
                <c:pt idx="3054">
                  <c:v>4.53833E-9</c:v>
                </c:pt>
                <c:pt idx="3055">
                  <c:v>4.5414500000000003E-9</c:v>
                </c:pt>
                <c:pt idx="3056">
                  <c:v>4.5445799999999996E-9</c:v>
                </c:pt>
                <c:pt idx="3057">
                  <c:v>4.5476999999999999E-9</c:v>
                </c:pt>
                <c:pt idx="3058">
                  <c:v>4.5508300000000001E-9</c:v>
                </c:pt>
                <c:pt idx="3059">
                  <c:v>4.5539500000000004E-9</c:v>
                </c:pt>
                <c:pt idx="3060">
                  <c:v>4.5570799999999997E-9</c:v>
                </c:pt>
                <c:pt idx="3061">
                  <c:v>4.5602E-9</c:v>
                </c:pt>
                <c:pt idx="3062">
                  <c:v>4.5633300000000002E-9</c:v>
                </c:pt>
                <c:pt idx="3063">
                  <c:v>4.5664499999999997E-9</c:v>
                </c:pt>
                <c:pt idx="3064">
                  <c:v>4.5695799999999998E-9</c:v>
                </c:pt>
                <c:pt idx="3065">
                  <c:v>4.5727000000000001E-9</c:v>
                </c:pt>
                <c:pt idx="3066">
                  <c:v>4.5758300000000003E-9</c:v>
                </c:pt>
                <c:pt idx="3067">
                  <c:v>4.5789499999999998E-9</c:v>
                </c:pt>
                <c:pt idx="3068">
                  <c:v>4.58208E-9</c:v>
                </c:pt>
                <c:pt idx="3069">
                  <c:v>4.5852000000000003E-9</c:v>
                </c:pt>
                <c:pt idx="3070">
                  <c:v>4.5883299999999996E-9</c:v>
                </c:pt>
                <c:pt idx="3071">
                  <c:v>4.5914499999999999E-9</c:v>
                </c:pt>
                <c:pt idx="3072">
                  <c:v>4.5945800000000001E-9</c:v>
                </c:pt>
                <c:pt idx="3073">
                  <c:v>4.5977000000000004E-9</c:v>
                </c:pt>
                <c:pt idx="3074">
                  <c:v>4.6008299999999997E-9</c:v>
                </c:pt>
                <c:pt idx="3075">
                  <c:v>4.60395E-9</c:v>
                </c:pt>
                <c:pt idx="3076">
                  <c:v>4.6070800000000002E-9</c:v>
                </c:pt>
                <c:pt idx="3077">
                  <c:v>4.6101999999999997E-9</c:v>
                </c:pt>
                <c:pt idx="3078">
                  <c:v>4.6133299999999998E-9</c:v>
                </c:pt>
                <c:pt idx="3079">
                  <c:v>4.6164500000000001E-9</c:v>
                </c:pt>
                <c:pt idx="3080">
                  <c:v>4.6195800000000003E-9</c:v>
                </c:pt>
                <c:pt idx="3081">
                  <c:v>4.6226999999999998E-9</c:v>
                </c:pt>
                <c:pt idx="3082">
                  <c:v>4.6258299999999999E-9</c:v>
                </c:pt>
                <c:pt idx="3083">
                  <c:v>4.6289500000000002E-9</c:v>
                </c:pt>
                <c:pt idx="3084">
                  <c:v>4.6320800000000004E-9</c:v>
                </c:pt>
                <c:pt idx="3085">
                  <c:v>4.6351999999999999E-9</c:v>
                </c:pt>
                <c:pt idx="3086">
                  <c:v>4.63833E-9</c:v>
                </c:pt>
                <c:pt idx="3087">
                  <c:v>4.6414500000000003E-9</c:v>
                </c:pt>
                <c:pt idx="3088">
                  <c:v>4.6445799999999997E-9</c:v>
                </c:pt>
                <c:pt idx="3089">
                  <c:v>4.6477E-9</c:v>
                </c:pt>
                <c:pt idx="3090">
                  <c:v>4.6508300000000002E-9</c:v>
                </c:pt>
                <c:pt idx="3091">
                  <c:v>4.6539499999999996E-9</c:v>
                </c:pt>
                <c:pt idx="3092">
                  <c:v>4.6570799999999998E-9</c:v>
                </c:pt>
                <c:pt idx="3093">
                  <c:v>4.6602000000000001E-9</c:v>
                </c:pt>
                <c:pt idx="3094">
                  <c:v>4.6633300000000003E-9</c:v>
                </c:pt>
                <c:pt idx="3095">
                  <c:v>4.6664499999999997E-9</c:v>
                </c:pt>
                <c:pt idx="3096">
                  <c:v>4.6695799999999999E-9</c:v>
                </c:pt>
                <c:pt idx="3097">
                  <c:v>4.6727000000000002E-9</c:v>
                </c:pt>
                <c:pt idx="3098">
                  <c:v>4.6758300000000004E-9</c:v>
                </c:pt>
                <c:pt idx="3099">
                  <c:v>4.6789499999999999E-9</c:v>
                </c:pt>
                <c:pt idx="3100">
                  <c:v>4.68208E-9</c:v>
                </c:pt>
                <c:pt idx="3101">
                  <c:v>4.6852000000000003E-9</c:v>
                </c:pt>
                <c:pt idx="3102">
                  <c:v>4.6883299999999997E-9</c:v>
                </c:pt>
                <c:pt idx="3103">
                  <c:v>4.69145E-9</c:v>
                </c:pt>
                <c:pt idx="3104">
                  <c:v>4.6945800000000001E-9</c:v>
                </c:pt>
                <c:pt idx="3105">
                  <c:v>4.6976999999999996E-9</c:v>
                </c:pt>
                <c:pt idx="3106">
                  <c:v>4.7008299999999998E-9</c:v>
                </c:pt>
                <c:pt idx="3107">
                  <c:v>4.7039500000000001E-9</c:v>
                </c:pt>
                <c:pt idx="3108">
                  <c:v>4.7070800000000003E-9</c:v>
                </c:pt>
                <c:pt idx="3109">
                  <c:v>4.7101999999999997E-9</c:v>
                </c:pt>
                <c:pt idx="3110">
                  <c:v>4.7133299999999999E-9</c:v>
                </c:pt>
                <c:pt idx="3111">
                  <c:v>4.7164500000000002E-9</c:v>
                </c:pt>
                <c:pt idx="3112">
                  <c:v>4.7195800000000004E-9</c:v>
                </c:pt>
                <c:pt idx="3113">
                  <c:v>4.7226999999999998E-9</c:v>
                </c:pt>
                <c:pt idx="3114">
                  <c:v>4.72583E-9</c:v>
                </c:pt>
                <c:pt idx="3115">
                  <c:v>4.7289500000000003E-9</c:v>
                </c:pt>
                <c:pt idx="3116">
                  <c:v>4.7320799999999996E-9</c:v>
                </c:pt>
                <c:pt idx="3117">
                  <c:v>4.7351999999999999E-9</c:v>
                </c:pt>
                <c:pt idx="3118">
                  <c:v>4.7383300000000001E-9</c:v>
                </c:pt>
                <c:pt idx="3119">
                  <c:v>4.7414500000000004E-9</c:v>
                </c:pt>
                <c:pt idx="3120">
                  <c:v>4.7445799999999998E-9</c:v>
                </c:pt>
                <c:pt idx="3121">
                  <c:v>4.7477000000000001E-9</c:v>
                </c:pt>
                <c:pt idx="3122">
                  <c:v>4.7508300000000002E-9</c:v>
                </c:pt>
                <c:pt idx="3123">
                  <c:v>4.7539499999999997E-9</c:v>
                </c:pt>
                <c:pt idx="3124">
                  <c:v>4.7570799999999999E-9</c:v>
                </c:pt>
                <c:pt idx="3125">
                  <c:v>4.7602000000000002E-9</c:v>
                </c:pt>
                <c:pt idx="3126">
                  <c:v>4.7633300000000003E-9</c:v>
                </c:pt>
                <c:pt idx="3127">
                  <c:v>4.7664499999999998E-9</c:v>
                </c:pt>
                <c:pt idx="3128">
                  <c:v>4.76958E-9</c:v>
                </c:pt>
                <c:pt idx="3129">
                  <c:v>4.7727000000000003E-9</c:v>
                </c:pt>
                <c:pt idx="3130">
                  <c:v>4.7758299999999996E-9</c:v>
                </c:pt>
                <c:pt idx="3131">
                  <c:v>4.7789499999999999E-9</c:v>
                </c:pt>
                <c:pt idx="3132">
                  <c:v>4.7820800000000001E-9</c:v>
                </c:pt>
                <c:pt idx="3133">
                  <c:v>4.7852000000000004E-9</c:v>
                </c:pt>
                <c:pt idx="3134">
                  <c:v>4.7883299999999997E-9</c:v>
                </c:pt>
                <c:pt idx="3135">
                  <c:v>4.79145E-9</c:v>
                </c:pt>
                <c:pt idx="3136">
                  <c:v>4.7945800000000002E-9</c:v>
                </c:pt>
                <c:pt idx="3137">
                  <c:v>4.7976999999999997E-9</c:v>
                </c:pt>
                <c:pt idx="3138">
                  <c:v>4.8008299999999999E-9</c:v>
                </c:pt>
                <c:pt idx="3139">
                  <c:v>4.8039500000000001E-9</c:v>
                </c:pt>
                <c:pt idx="3140">
                  <c:v>4.8070800000000003E-9</c:v>
                </c:pt>
                <c:pt idx="3141">
                  <c:v>4.8101999999999998E-9</c:v>
                </c:pt>
                <c:pt idx="3142">
                  <c:v>4.81333E-9</c:v>
                </c:pt>
                <c:pt idx="3143">
                  <c:v>4.8164500000000003E-9</c:v>
                </c:pt>
                <c:pt idx="3144">
                  <c:v>4.8195799999999996E-9</c:v>
                </c:pt>
                <c:pt idx="3145">
                  <c:v>4.8226999999999999E-9</c:v>
                </c:pt>
                <c:pt idx="3146">
                  <c:v>4.8258300000000001E-9</c:v>
                </c:pt>
                <c:pt idx="3147">
                  <c:v>4.8289500000000004E-9</c:v>
                </c:pt>
                <c:pt idx="3148">
                  <c:v>4.8320799999999997E-9</c:v>
                </c:pt>
                <c:pt idx="3149">
                  <c:v>4.8352E-9</c:v>
                </c:pt>
                <c:pt idx="3150">
                  <c:v>4.8383300000000002E-9</c:v>
                </c:pt>
                <c:pt idx="3151">
                  <c:v>4.8414499999999997E-9</c:v>
                </c:pt>
                <c:pt idx="3152">
                  <c:v>4.8445799999999998E-9</c:v>
                </c:pt>
                <c:pt idx="3153">
                  <c:v>4.8477000000000001E-9</c:v>
                </c:pt>
                <c:pt idx="3154">
                  <c:v>4.8508300000000003E-9</c:v>
                </c:pt>
                <c:pt idx="3155">
                  <c:v>4.8539499999999998E-9</c:v>
                </c:pt>
                <c:pt idx="3156">
                  <c:v>4.8570799999999999E-9</c:v>
                </c:pt>
                <c:pt idx="3157">
                  <c:v>4.8602000000000002E-9</c:v>
                </c:pt>
                <c:pt idx="3158">
                  <c:v>4.8633300000000004E-9</c:v>
                </c:pt>
                <c:pt idx="3159">
                  <c:v>4.8664499999999999E-9</c:v>
                </c:pt>
                <c:pt idx="3160">
                  <c:v>4.8695800000000001E-9</c:v>
                </c:pt>
                <c:pt idx="3161">
                  <c:v>4.8727000000000003E-9</c:v>
                </c:pt>
                <c:pt idx="3162">
                  <c:v>4.8758299999999997E-9</c:v>
                </c:pt>
                <c:pt idx="3163">
                  <c:v>4.87895E-9</c:v>
                </c:pt>
                <c:pt idx="3164">
                  <c:v>4.8820800000000002E-9</c:v>
                </c:pt>
                <c:pt idx="3165">
                  <c:v>4.8851999999999996E-9</c:v>
                </c:pt>
                <c:pt idx="3166">
                  <c:v>4.8883299999999998E-9</c:v>
                </c:pt>
                <c:pt idx="3167">
                  <c:v>4.8914500000000001E-9</c:v>
                </c:pt>
                <c:pt idx="3168">
                  <c:v>4.8945800000000003E-9</c:v>
                </c:pt>
                <c:pt idx="3169">
                  <c:v>4.8976999999999997E-9</c:v>
                </c:pt>
                <c:pt idx="3170">
                  <c:v>4.9008299999999999E-9</c:v>
                </c:pt>
                <c:pt idx="3171">
                  <c:v>4.9039500000000002E-9</c:v>
                </c:pt>
                <c:pt idx="3172">
                  <c:v>4.9070800000000004E-9</c:v>
                </c:pt>
                <c:pt idx="3173">
                  <c:v>4.9101999999999999E-9</c:v>
                </c:pt>
                <c:pt idx="3174">
                  <c:v>4.91333E-9</c:v>
                </c:pt>
                <c:pt idx="3175">
                  <c:v>4.9164500000000003E-9</c:v>
                </c:pt>
                <c:pt idx="3176">
                  <c:v>4.9195799999999997E-9</c:v>
                </c:pt>
                <c:pt idx="3177">
                  <c:v>4.9227E-9</c:v>
                </c:pt>
                <c:pt idx="3178">
                  <c:v>4.9258300000000001E-9</c:v>
                </c:pt>
                <c:pt idx="3179">
                  <c:v>4.9289499999999996E-9</c:v>
                </c:pt>
                <c:pt idx="3180">
                  <c:v>4.9320799999999998E-9</c:v>
                </c:pt>
                <c:pt idx="3181">
                  <c:v>4.9352000000000001E-9</c:v>
                </c:pt>
                <c:pt idx="3182">
                  <c:v>4.9383300000000003E-9</c:v>
                </c:pt>
                <c:pt idx="3183">
                  <c:v>4.9414499999999997E-9</c:v>
                </c:pt>
                <c:pt idx="3184">
                  <c:v>4.9445799999999999E-9</c:v>
                </c:pt>
                <c:pt idx="3185">
                  <c:v>4.9477000000000002E-9</c:v>
                </c:pt>
                <c:pt idx="3186">
                  <c:v>4.9508300000000004E-9</c:v>
                </c:pt>
                <c:pt idx="3187">
                  <c:v>4.9539499999999998E-9</c:v>
                </c:pt>
                <c:pt idx="3188">
                  <c:v>4.95708E-9</c:v>
                </c:pt>
                <c:pt idx="3189">
                  <c:v>4.9602000000000003E-9</c:v>
                </c:pt>
                <c:pt idx="3190">
                  <c:v>4.9633299999999997E-9</c:v>
                </c:pt>
                <c:pt idx="3191">
                  <c:v>4.9664499999999999E-9</c:v>
                </c:pt>
                <c:pt idx="3192">
                  <c:v>4.9695800000000001E-9</c:v>
                </c:pt>
                <c:pt idx="3193">
                  <c:v>4.9726999999999996E-9</c:v>
                </c:pt>
                <c:pt idx="3194">
                  <c:v>4.9758299999999998E-9</c:v>
                </c:pt>
                <c:pt idx="3195">
                  <c:v>4.9789500000000001E-9</c:v>
                </c:pt>
                <c:pt idx="3196">
                  <c:v>4.9820800000000002E-9</c:v>
                </c:pt>
                <c:pt idx="3197">
                  <c:v>4.9851999999999997E-9</c:v>
                </c:pt>
                <c:pt idx="3198">
                  <c:v>4.9883299999999999E-9</c:v>
                </c:pt>
                <c:pt idx="3199">
                  <c:v>4.9914500000000002E-9</c:v>
                </c:pt>
                <c:pt idx="3200">
                  <c:v>4.9945800000000003E-9</c:v>
                </c:pt>
                <c:pt idx="3201">
                  <c:v>4.9976999999999998E-9</c:v>
                </c:pt>
                <c:pt idx="3202">
                  <c:v>5.00083E-9</c:v>
                </c:pt>
                <c:pt idx="3203">
                  <c:v>5.0039500000000003E-9</c:v>
                </c:pt>
              </c:numCache>
            </c:numRef>
          </c:xVal>
          <c:yVal>
            <c:numRef>
              <c:f>'V00008'!$B$1:$B$3204</c:f>
              <c:numCache>
                <c:formatCode>0.00E+00</c:formatCode>
                <c:ptCount val="3204"/>
                <c:pt idx="0">
                  <c:v>-9.58E-3</c:v>
                </c:pt>
                <c:pt idx="1">
                  <c:v>-9.2599999999999991E-3</c:v>
                </c:pt>
                <c:pt idx="2">
                  <c:v>-8.7299999999999999E-3</c:v>
                </c:pt>
                <c:pt idx="3">
                  <c:v>-8.2100000000000003E-3</c:v>
                </c:pt>
                <c:pt idx="4">
                  <c:v>-7.4700000000000001E-3</c:v>
                </c:pt>
                <c:pt idx="5">
                  <c:v>-6.8399999999999997E-3</c:v>
                </c:pt>
                <c:pt idx="6">
                  <c:v>-5.9899999999999997E-3</c:v>
                </c:pt>
                <c:pt idx="7">
                  <c:v>-5.1500000000000001E-3</c:v>
                </c:pt>
                <c:pt idx="8">
                  <c:v>-4.3099999999999996E-3</c:v>
                </c:pt>
                <c:pt idx="9">
                  <c:v>-3.15E-3</c:v>
                </c:pt>
                <c:pt idx="10">
                  <c:v>-1.99E-3</c:v>
                </c:pt>
                <c:pt idx="11">
                  <c:v>-1.0399999999999999E-3</c:v>
                </c:pt>
                <c:pt idx="12">
                  <c:v>2.2000000000000001E-4</c:v>
                </c:pt>
                <c:pt idx="13">
                  <c:v>1.17E-3</c:v>
                </c:pt>
                <c:pt idx="14">
                  <c:v>2.2300000000000002E-3</c:v>
                </c:pt>
                <c:pt idx="15">
                  <c:v>3.2799999999999999E-3</c:v>
                </c:pt>
                <c:pt idx="16">
                  <c:v>4.4400000000000004E-3</c:v>
                </c:pt>
                <c:pt idx="17">
                  <c:v>5.1799999999999997E-3</c:v>
                </c:pt>
                <c:pt idx="18">
                  <c:v>6.0200000000000002E-3</c:v>
                </c:pt>
                <c:pt idx="19">
                  <c:v>6.9699999999999996E-3</c:v>
                </c:pt>
                <c:pt idx="20">
                  <c:v>7.6E-3</c:v>
                </c:pt>
                <c:pt idx="21">
                  <c:v>7.92E-3</c:v>
                </c:pt>
                <c:pt idx="22">
                  <c:v>8.4399999999999996E-3</c:v>
                </c:pt>
                <c:pt idx="23">
                  <c:v>8.8599999999999998E-3</c:v>
                </c:pt>
                <c:pt idx="24">
                  <c:v>9.1800000000000007E-3</c:v>
                </c:pt>
                <c:pt idx="25">
                  <c:v>9.1800000000000007E-3</c:v>
                </c:pt>
                <c:pt idx="26">
                  <c:v>9.1800000000000007E-3</c:v>
                </c:pt>
                <c:pt idx="27">
                  <c:v>9.0799999999999995E-3</c:v>
                </c:pt>
                <c:pt idx="28">
                  <c:v>8.8599999999999998E-3</c:v>
                </c:pt>
                <c:pt idx="29">
                  <c:v>8.6499999999999997E-3</c:v>
                </c:pt>
                <c:pt idx="30">
                  <c:v>8.3400000000000002E-3</c:v>
                </c:pt>
                <c:pt idx="31">
                  <c:v>7.92E-3</c:v>
                </c:pt>
                <c:pt idx="32">
                  <c:v>7.3899999999999999E-3</c:v>
                </c:pt>
                <c:pt idx="33">
                  <c:v>6.9699999999999996E-3</c:v>
                </c:pt>
                <c:pt idx="34">
                  <c:v>6.3400000000000001E-3</c:v>
                </c:pt>
                <c:pt idx="35">
                  <c:v>5.9100000000000003E-3</c:v>
                </c:pt>
                <c:pt idx="36">
                  <c:v>5.4900000000000001E-3</c:v>
                </c:pt>
                <c:pt idx="37">
                  <c:v>5.0699999999999999E-3</c:v>
                </c:pt>
                <c:pt idx="38">
                  <c:v>4.6499999999999996E-3</c:v>
                </c:pt>
                <c:pt idx="39">
                  <c:v>4.1200000000000004E-3</c:v>
                </c:pt>
                <c:pt idx="40">
                  <c:v>3.7000000000000002E-3</c:v>
                </c:pt>
                <c:pt idx="41">
                  <c:v>3.2799999999999999E-3</c:v>
                </c:pt>
                <c:pt idx="42">
                  <c:v>2.96E-3</c:v>
                </c:pt>
                <c:pt idx="43">
                  <c:v>2.65E-3</c:v>
                </c:pt>
                <c:pt idx="44">
                  <c:v>2.5400000000000002E-3</c:v>
                </c:pt>
                <c:pt idx="45">
                  <c:v>2.33E-3</c:v>
                </c:pt>
                <c:pt idx="46">
                  <c:v>2.1199999999999999E-3</c:v>
                </c:pt>
                <c:pt idx="47">
                  <c:v>2.1199999999999999E-3</c:v>
                </c:pt>
                <c:pt idx="48">
                  <c:v>2.1199999999999999E-3</c:v>
                </c:pt>
                <c:pt idx="49">
                  <c:v>2.1199999999999999E-3</c:v>
                </c:pt>
                <c:pt idx="50">
                  <c:v>1.91E-3</c:v>
                </c:pt>
                <c:pt idx="51">
                  <c:v>2.0100000000000001E-3</c:v>
                </c:pt>
                <c:pt idx="52">
                  <c:v>2.0100000000000001E-3</c:v>
                </c:pt>
                <c:pt idx="53">
                  <c:v>2.1199999999999999E-3</c:v>
                </c:pt>
                <c:pt idx="54">
                  <c:v>2.0100000000000001E-3</c:v>
                </c:pt>
                <c:pt idx="55">
                  <c:v>2.1199999999999999E-3</c:v>
                </c:pt>
                <c:pt idx="56">
                  <c:v>2.2300000000000002E-3</c:v>
                </c:pt>
                <c:pt idx="57">
                  <c:v>2.1199999999999999E-3</c:v>
                </c:pt>
                <c:pt idx="58">
                  <c:v>2.2300000000000002E-3</c:v>
                </c:pt>
                <c:pt idx="59">
                  <c:v>2.2300000000000002E-3</c:v>
                </c:pt>
                <c:pt idx="60">
                  <c:v>2.33E-3</c:v>
                </c:pt>
                <c:pt idx="61">
                  <c:v>2.1199999999999999E-3</c:v>
                </c:pt>
                <c:pt idx="62">
                  <c:v>2.1199999999999999E-3</c:v>
                </c:pt>
                <c:pt idx="63">
                  <c:v>1.8E-3</c:v>
                </c:pt>
                <c:pt idx="64">
                  <c:v>1.6999999999999999E-3</c:v>
                </c:pt>
                <c:pt idx="65">
                  <c:v>1.8E-3</c:v>
                </c:pt>
                <c:pt idx="66">
                  <c:v>1.49E-3</c:v>
                </c:pt>
                <c:pt idx="67">
                  <c:v>1.3799999999999999E-3</c:v>
                </c:pt>
                <c:pt idx="68">
                  <c:v>1.49E-3</c:v>
                </c:pt>
                <c:pt idx="69">
                  <c:v>1.07E-3</c:v>
                </c:pt>
                <c:pt idx="70">
                  <c:v>9.6000000000000002E-4</c:v>
                </c:pt>
                <c:pt idx="71">
                  <c:v>1.07E-3</c:v>
                </c:pt>
                <c:pt idx="72">
                  <c:v>9.6000000000000002E-4</c:v>
                </c:pt>
                <c:pt idx="73">
                  <c:v>1.07E-3</c:v>
                </c:pt>
                <c:pt idx="74">
                  <c:v>1.07E-3</c:v>
                </c:pt>
                <c:pt idx="75">
                  <c:v>1.2800000000000001E-3</c:v>
                </c:pt>
                <c:pt idx="76">
                  <c:v>1.3799999999999999E-3</c:v>
                </c:pt>
                <c:pt idx="77">
                  <c:v>1.49E-3</c:v>
                </c:pt>
                <c:pt idx="78">
                  <c:v>2.0100000000000001E-3</c:v>
                </c:pt>
                <c:pt idx="79">
                  <c:v>2.2300000000000002E-3</c:v>
                </c:pt>
                <c:pt idx="80">
                  <c:v>2.7499999999999998E-3</c:v>
                </c:pt>
                <c:pt idx="81">
                  <c:v>3.1700000000000001E-3</c:v>
                </c:pt>
                <c:pt idx="82">
                  <c:v>3.5999999999999999E-3</c:v>
                </c:pt>
                <c:pt idx="83">
                  <c:v>4.4400000000000004E-3</c:v>
                </c:pt>
                <c:pt idx="84">
                  <c:v>4.8599999999999997E-3</c:v>
                </c:pt>
                <c:pt idx="85">
                  <c:v>5.4900000000000001E-3</c:v>
                </c:pt>
                <c:pt idx="86">
                  <c:v>6.1199999999999996E-3</c:v>
                </c:pt>
                <c:pt idx="87">
                  <c:v>6.9699999999999996E-3</c:v>
                </c:pt>
                <c:pt idx="88">
                  <c:v>7.7099999999999998E-3</c:v>
                </c:pt>
                <c:pt idx="89">
                  <c:v>8.4399999999999996E-3</c:v>
                </c:pt>
                <c:pt idx="90">
                  <c:v>9.2899999999999996E-3</c:v>
                </c:pt>
                <c:pt idx="91">
                  <c:v>1.0019999999999999E-2</c:v>
                </c:pt>
                <c:pt idx="92">
                  <c:v>1.0449999999999999E-2</c:v>
                </c:pt>
                <c:pt idx="93">
                  <c:v>1.129E-2</c:v>
                </c:pt>
                <c:pt idx="94">
                  <c:v>1.1599999999999999E-2</c:v>
                </c:pt>
                <c:pt idx="95">
                  <c:v>1.234E-2</c:v>
                </c:pt>
                <c:pt idx="96">
                  <c:v>1.2869999999999999E-2</c:v>
                </c:pt>
                <c:pt idx="97">
                  <c:v>1.34E-2</c:v>
                </c:pt>
                <c:pt idx="98">
                  <c:v>1.3610000000000001E-2</c:v>
                </c:pt>
                <c:pt idx="99">
                  <c:v>1.392E-2</c:v>
                </c:pt>
                <c:pt idx="100">
                  <c:v>1.434E-2</c:v>
                </c:pt>
                <c:pt idx="101">
                  <c:v>1.434E-2</c:v>
                </c:pt>
                <c:pt idx="102">
                  <c:v>1.434E-2</c:v>
                </c:pt>
                <c:pt idx="103">
                  <c:v>1.456E-2</c:v>
                </c:pt>
                <c:pt idx="104">
                  <c:v>1.434E-2</c:v>
                </c:pt>
                <c:pt idx="105">
                  <c:v>1.4239999999999999E-2</c:v>
                </c:pt>
                <c:pt idx="106">
                  <c:v>1.4030000000000001E-2</c:v>
                </c:pt>
                <c:pt idx="107">
                  <c:v>1.3820000000000001E-2</c:v>
                </c:pt>
                <c:pt idx="108">
                  <c:v>1.3610000000000001E-2</c:v>
                </c:pt>
                <c:pt idx="109">
                  <c:v>1.308E-2</c:v>
                </c:pt>
                <c:pt idx="110">
                  <c:v>1.2869999999999999E-2</c:v>
                </c:pt>
                <c:pt idx="111">
                  <c:v>1.2239999999999999E-2</c:v>
                </c:pt>
                <c:pt idx="112">
                  <c:v>1.1820000000000001E-2</c:v>
                </c:pt>
                <c:pt idx="113">
                  <c:v>1.0970000000000001E-2</c:v>
                </c:pt>
                <c:pt idx="114">
                  <c:v>1.055E-2</c:v>
                </c:pt>
                <c:pt idx="115">
                  <c:v>1.0019999999999999E-2</c:v>
                </c:pt>
                <c:pt idx="116">
                  <c:v>9.3900000000000008E-3</c:v>
                </c:pt>
                <c:pt idx="117">
                  <c:v>8.5500000000000003E-3</c:v>
                </c:pt>
                <c:pt idx="118">
                  <c:v>7.92E-3</c:v>
                </c:pt>
                <c:pt idx="119">
                  <c:v>7.3899999999999999E-3</c:v>
                </c:pt>
                <c:pt idx="120">
                  <c:v>6.7600000000000004E-3</c:v>
                </c:pt>
                <c:pt idx="121">
                  <c:v>6.1199999999999996E-3</c:v>
                </c:pt>
                <c:pt idx="122">
                  <c:v>5.3899999999999998E-3</c:v>
                </c:pt>
                <c:pt idx="123">
                  <c:v>4.8599999999999997E-3</c:v>
                </c:pt>
                <c:pt idx="124">
                  <c:v>4.1200000000000004E-3</c:v>
                </c:pt>
                <c:pt idx="125">
                  <c:v>3.49E-3</c:v>
                </c:pt>
                <c:pt idx="126">
                  <c:v>2.8600000000000001E-3</c:v>
                </c:pt>
                <c:pt idx="127">
                  <c:v>2.33E-3</c:v>
                </c:pt>
                <c:pt idx="128">
                  <c:v>1.6999999999999999E-3</c:v>
                </c:pt>
                <c:pt idx="129">
                  <c:v>1.17E-3</c:v>
                </c:pt>
                <c:pt idx="130">
                  <c:v>6.4000000000000005E-4</c:v>
                </c:pt>
                <c:pt idx="131">
                  <c:v>-9.0000000000000006E-5</c:v>
                </c:pt>
                <c:pt idx="132">
                  <c:v>-4.0999999999999999E-4</c:v>
                </c:pt>
                <c:pt idx="133">
                  <c:v>-1.0399999999999999E-3</c:v>
                </c:pt>
                <c:pt idx="134">
                  <c:v>-1.4599999999999999E-3</c:v>
                </c:pt>
                <c:pt idx="135">
                  <c:v>-2.0999999999999999E-3</c:v>
                </c:pt>
                <c:pt idx="136">
                  <c:v>-2.4099999999999998E-3</c:v>
                </c:pt>
                <c:pt idx="137">
                  <c:v>-2.9399999999999999E-3</c:v>
                </c:pt>
                <c:pt idx="138">
                  <c:v>-3.3600000000000001E-3</c:v>
                </c:pt>
                <c:pt idx="139">
                  <c:v>-3.5699999999999998E-3</c:v>
                </c:pt>
                <c:pt idx="140">
                  <c:v>-3.9899999999999996E-3</c:v>
                </c:pt>
                <c:pt idx="141">
                  <c:v>-4.5199999999999997E-3</c:v>
                </c:pt>
                <c:pt idx="142">
                  <c:v>-4.8399999999999997E-3</c:v>
                </c:pt>
                <c:pt idx="143">
                  <c:v>-5.0499999999999998E-3</c:v>
                </c:pt>
                <c:pt idx="144">
                  <c:v>-5.1500000000000001E-3</c:v>
                </c:pt>
                <c:pt idx="145">
                  <c:v>-5.5700000000000003E-3</c:v>
                </c:pt>
                <c:pt idx="146">
                  <c:v>-5.5700000000000003E-3</c:v>
                </c:pt>
                <c:pt idx="147">
                  <c:v>-5.7800000000000004E-3</c:v>
                </c:pt>
                <c:pt idx="148">
                  <c:v>-5.7800000000000004E-3</c:v>
                </c:pt>
                <c:pt idx="149">
                  <c:v>-5.8900000000000003E-3</c:v>
                </c:pt>
                <c:pt idx="150">
                  <c:v>-5.9899999999999997E-3</c:v>
                </c:pt>
                <c:pt idx="151">
                  <c:v>-5.9899999999999997E-3</c:v>
                </c:pt>
                <c:pt idx="152">
                  <c:v>-6.1000000000000004E-3</c:v>
                </c:pt>
                <c:pt idx="153">
                  <c:v>-5.8900000000000003E-3</c:v>
                </c:pt>
                <c:pt idx="154">
                  <c:v>-5.9899999999999997E-3</c:v>
                </c:pt>
                <c:pt idx="155">
                  <c:v>-5.7800000000000004E-3</c:v>
                </c:pt>
                <c:pt idx="156">
                  <c:v>-5.6800000000000002E-3</c:v>
                </c:pt>
                <c:pt idx="157">
                  <c:v>-5.3600000000000002E-3</c:v>
                </c:pt>
                <c:pt idx="158">
                  <c:v>-5.2599999999999999E-3</c:v>
                </c:pt>
                <c:pt idx="159">
                  <c:v>-5.0499999999999998E-3</c:v>
                </c:pt>
                <c:pt idx="160">
                  <c:v>-4.9399999999999999E-3</c:v>
                </c:pt>
                <c:pt idx="161">
                  <c:v>-4.7299999999999998E-3</c:v>
                </c:pt>
                <c:pt idx="162">
                  <c:v>-4.62E-3</c:v>
                </c:pt>
                <c:pt idx="163">
                  <c:v>-4.1999999999999997E-3</c:v>
                </c:pt>
                <c:pt idx="164">
                  <c:v>-4.1000000000000003E-3</c:v>
                </c:pt>
                <c:pt idx="165">
                  <c:v>-3.7799999999999999E-3</c:v>
                </c:pt>
                <c:pt idx="166">
                  <c:v>-3.5699999999999998E-3</c:v>
                </c:pt>
                <c:pt idx="167">
                  <c:v>-3.3600000000000001E-3</c:v>
                </c:pt>
                <c:pt idx="168">
                  <c:v>-3.2499999999999999E-3</c:v>
                </c:pt>
                <c:pt idx="169">
                  <c:v>-3.15E-3</c:v>
                </c:pt>
                <c:pt idx="170">
                  <c:v>-2.9399999999999999E-3</c:v>
                </c:pt>
                <c:pt idx="171">
                  <c:v>-3.0400000000000002E-3</c:v>
                </c:pt>
                <c:pt idx="172">
                  <c:v>-2.7299999999999998E-3</c:v>
                </c:pt>
                <c:pt idx="173">
                  <c:v>-2.8300000000000001E-3</c:v>
                </c:pt>
                <c:pt idx="174">
                  <c:v>-2.7299999999999998E-3</c:v>
                </c:pt>
                <c:pt idx="175">
                  <c:v>-3.15E-3</c:v>
                </c:pt>
                <c:pt idx="176">
                  <c:v>-3.0400000000000002E-3</c:v>
                </c:pt>
                <c:pt idx="177">
                  <c:v>-3.15E-3</c:v>
                </c:pt>
                <c:pt idx="178">
                  <c:v>-3.47E-3</c:v>
                </c:pt>
                <c:pt idx="179">
                  <c:v>-3.5699999999999998E-3</c:v>
                </c:pt>
                <c:pt idx="180">
                  <c:v>-3.8899999999999998E-3</c:v>
                </c:pt>
                <c:pt idx="181">
                  <c:v>-4.3099999999999996E-3</c:v>
                </c:pt>
                <c:pt idx="182">
                  <c:v>-4.7299999999999998E-3</c:v>
                </c:pt>
                <c:pt idx="183">
                  <c:v>-5.1500000000000001E-3</c:v>
                </c:pt>
                <c:pt idx="184">
                  <c:v>-5.47E-3</c:v>
                </c:pt>
                <c:pt idx="185">
                  <c:v>-6.2100000000000002E-3</c:v>
                </c:pt>
                <c:pt idx="186">
                  <c:v>-6.8399999999999997E-3</c:v>
                </c:pt>
                <c:pt idx="187">
                  <c:v>-7.26E-3</c:v>
                </c:pt>
                <c:pt idx="188">
                  <c:v>-8.0000000000000002E-3</c:v>
                </c:pt>
                <c:pt idx="189">
                  <c:v>-8.7299999999999999E-3</c:v>
                </c:pt>
                <c:pt idx="190">
                  <c:v>-9.58E-3</c:v>
                </c:pt>
                <c:pt idx="191">
                  <c:v>-1.021E-2</c:v>
                </c:pt>
                <c:pt idx="192">
                  <c:v>-1.0840000000000001E-2</c:v>
                </c:pt>
                <c:pt idx="193">
                  <c:v>-1.179E-2</c:v>
                </c:pt>
                <c:pt idx="194">
                  <c:v>-1.2529999999999999E-2</c:v>
                </c:pt>
                <c:pt idx="195">
                  <c:v>-1.3270000000000001E-2</c:v>
                </c:pt>
                <c:pt idx="196">
                  <c:v>-1.4E-2</c:v>
                </c:pt>
                <c:pt idx="197">
                  <c:v>-1.464E-2</c:v>
                </c:pt>
                <c:pt idx="198">
                  <c:v>-1.5480000000000001E-2</c:v>
                </c:pt>
                <c:pt idx="199">
                  <c:v>-1.6320000000000001E-2</c:v>
                </c:pt>
                <c:pt idx="200">
                  <c:v>-1.695E-2</c:v>
                </c:pt>
                <c:pt idx="201">
                  <c:v>-1.7479999999999999E-2</c:v>
                </c:pt>
                <c:pt idx="202">
                  <c:v>-1.8110000000000001E-2</c:v>
                </c:pt>
                <c:pt idx="203">
                  <c:v>-1.8749999999999999E-2</c:v>
                </c:pt>
                <c:pt idx="204">
                  <c:v>-1.8960000000000001E-2</c:v>
                </c:pt>
                <c:pt idx="205">
                  <c:v>-1.917E-2</c:v>
                </c:pt>
                <c:pt idx="206">
                  <c:v>-1.959E-2</c:v>
                </c:pt>
                <c:pt idx="207">
                  <c:v>-1.9380000000000001E-2</c:v>
                </c:pt>
                <c:pt idx="208">
                  <c:v>-1.9380000000000001E-2</c:v>
                </c:pt>
                <c:pt idx="209">
                  <c:v>-1.917E-2</c:v>
                </c:pt>
                <c:pt idx="210">
                  <c:v>-1.8849999999999999E-2</c:v>
                </c:pt>
                <c:pt idx="211">
                  <c:v>-1.864E-2</c:v>
                </c:pt>
                <c:pt idx="212">
                  <c:v>-1.822E-2</c:v>
                </c:pt>
                <c:pt idx="213">
                  <c:v>-1.7479999999999999E-2</c:v>
                </c:pt>
                <c:pt idx="214">
                  <c:v>-1.6740000000000001E-2</c:v>
                </c:pt>
                <c:pt idx="215">
                  <c:v>-1.601E-2</c:v>
                </c:pt>
                <c:pt idx="216">
                  <c:v>-1.506E-2</c:v>
                </c:pt>
                <c:pt idx="217">
                  <c:v>-1.4E-2</c:v>
                </c:pt>
                <c:pt idx="218">
                  <c:v>-1.306E-2</c:v>
                </c:pt>
                <c:pt idx="219">
                  <c:v>-1.1690000000000001E-2</c:v>
                </c:pt>
                <c:pt idx="220">
                  <c:v>-1.0529999999999999E-2</c:v>
                </c:pt>
                <c:pt idx="221">
                  <c:v>-9.3699999999999999E-3</c:v>
                </c:pt>
                <c:pt idx="222">
                  <c:v>-8.0999999999999996E-3</c:v>
                </c:pt>
                <c:pt idx="223">
                  <c:v>-7.0499999999999998E-3</c:v>
                </c:pt>
                <c:pt idx="224">
                  <c:v>-5.5700000000000003E-3</c:v>
                </c:pt>
                <c:pt idx="225">
                  <c:v>-4.3099999999999996E-3</c:v>
                </c:pt>
                <c:pt idx="226">
                  <c:v>-3.2499999999999999E-3</c:v>
                </c:pt>
                <c:pt idx="227">
                  <c:v>-2.2000000000000001E-3</c:v>
                </c:pt>
                <c:pt idx="228">
                  <c:v>-1.25E-3</c:v>
                </c:pt>
                <c:pt idx="229">
                  <c:v>-5.1000000000000004E-4</c:v>
                </c:pt>
                <c:pt idx="230">
                  <c:v>3.3E-4</c:v>
                </c:pt>
                <c:pt idx="231">
                  <c:v>1.17E-3</c:v>
                </c:pt>
                <c:pt idx="232">
                  <c:v>1.6999999999999999E-3</c:v>
                </c:pt>
                <c:pt idx="233">
                  <c:v>2.1199999999999999E-3</c:v>
                </c:pt>
                <c:pt idx="234">
                  <c:v>2.4399999999999999E-3</c:v>
                </c:pt>
                <c:pt idx="235">
                  <c:v>2.33E-3</c:v>
                </c:pt>
                <c:pt idx="236">
                  <c:v>2.33E-3</c:v>
                </c:pt>
                <c:pt idx="237">
                  <c:v>2.2300000000000002E-3</c:v>
                </c:pt>
                <c:pt idx="238">
                  <c:v>1.91E-3</c:v>
                </c:pt>
                <c:pt idx="239">
                  <c:v>1.5900000000000001E-3</c:v>
                </c:pt>
                <c:pt idx="240">
                  <c:v>9.6000000000000002E-4</c:v>
                </c:pt>
                <c:pt idx="241">
                  <c:v>4.2999999999999999E-4</c:v>
                </c:pt>
                <c:pt idx="242">
                  <c:v>-5.1000000000000004E-4</c:v>
                </c:pt>
                <c:pt idx="243">
                  <c:v>-1.25E-3</c:v>
                </c:pt>
                <c:pt idx="244">
                  <c:v>-2.0999999999999999E-3</c:v>
                </c:pt>
                <c:pt idx="245">
                  <c:v>-3.0400000000000002E-3</c:v>
                </c:pt>
                <c:pt idx="246">
                  <c:v>-3.9899999999999996E-3</c:v>
                </c:pt>
                <c:pt idx="247">
                  <c:v>-5.0499999999999998E-3</c:v>
                </c:pt>
                <c:pt idx="248">
                  <c:v>-5.8900000000000003E-3</c:v>
                </c:pt>
                <c:pt idx="249">
                  <c:v>-6.94E-3</c:v>
                </c:pt>
                <c:pt idx="250">
                  <c:v>-7.8899999999999994E-3</c:v>
                </c:pt>
                <c:pt idx="251">
                  <c:v>-8.7299999999999999E-3</c:v>
                </c:pt>
                <c:pt idx="252">
                  <c:v>-9.4699999999999993E-3</c:v>
                </c:pt>
                <c:pt idx="253">
                  <c:v>-1.0319999999999999E-2</c:v>
                </c:pt>
                <c:pt idx="254">
                  <c:v>-1.095E-2</c:v>
                </c:pt>
                <c:pt idx="255">
                  <c:v>-1.1690000000000001E-2</c:v>
                </c:pt>
                <c:pt idx="256">
                  <c:v>-1.2109999999999999E-2</c:v>
                </c:pt>
                <c:pt idx="257">
                  <c:v>-1.242E-2</c:v>
                </c:pt>
                <c:pt idx="258">
                  <c:v>-1.274E-2</c:v>
                </c:pt>
                <c:pt idx="259">
                  <c:v>-1.2840000000000001E-2</c:v>
                </c:pt>
                <c:pt idx="260">
                  <c:v>-1.306E-2</c:v>
                </c:pt>
                <c:pt idx="261">
                  <c:v>-1.306E-2</c:v>
                </c:pt>
                <c:pt idx="262">
                  <c:v>-1.295E-2</c:v>
                </c:pt>
                <c:pt idx="263">
                  <c:v>-1.2840000000000001E-2</c:v>
                </c:pt>
                <c:pt idx="264">
                  <c:v>-1.2630000000000001E-2</c:v>
                </c:pt>
                <c:pt idx="265">
                  <c:v>-1.221E-2</c:v>
                </c:pt>
                <c:pt idx="266">
                  <c:v>-1.2E-2</c:v>
                </c:pt>
                <c:pt idx="267">
                  <c:v>-1.1469999999999999E-2</c:v>
                </c:pt>
                <c:pt idx="268">
                  <c:v>-1.116E-2</c:v>
                </c:pt>
                <c:pt idx="269">
                  <c:v>-1.0630000000000001E-2</c:v>
                </c:pt>
                <c:pt idx="270">
                  <c:v>-1.01E-2</c:v>
                </c:pt>
                <c:pt idx="271">
                  <c:v>-9.7900000000000001E-3</c:v>
                </c:pt>
                <c:pt idx="272">
                  <c:v>-9.1599999999999997E-3</c:v>
                </c:pt>
                <c:pt idx="273">
                  <c:v>-8.5199999999999998E-3</c:v>
                </c:pt>
                <c:pt idx="274">
                  <c:v>-8.3099999999999997E-3</c:v>
                </c:pt>
                <c:pt idx="275">
                  <c:v>-7.79E-3</c:v>
                </c:pt>
                <c:pt idx="276">
                  <c:v>-7.0499999999999998E-3</c:v>
                </c:pt>
                <c:pt idx="277">
                  <c:v>-6.8399999999999997E-3</c:v>
                </c:pt>
                <c:pt idx="278">
                  <c:v>-6.3099999999999996E-3</c:v>
                </c:pt>
                <c:pt idx="279">
                  <c:v>-5.9899999999999997E-3</c:v>
                </c:pt>
                <c:pt idx="280">
                  <c:v>-5.47E-3</c:v>
                </c:pt>
                <c:pt idx="281">
                  <c:v>-5.1500000000000001E-3</c:v>
                </c:pt>
                <c:pt idx="282">
                  <c:v>-4.7299999999999998E-3</c:v>
                </c:pt>
                <c:pt idx="283">
                  <c:v>-4.1999999999999997E-3</c:v>
                </c:pt>
                <c:pt idx="284">
                  <c:v>-3.6800000000000001E-3</c:v>
                </c:pt>
                <c:pt idx="285">
                  <c:v>-3.2499999999999999E-3</c:v>
                </c:pt>
                <c:pt idx="286">
                  <c:v>-2.6199999999999999E-3</c:v>
                </c:pt>
                <c:pt idx="287">
                  <c:v>-2.31E-3</c:v>
                </c:pt>
                <c:pt idx="288">
                  <c:v>-1.57E-3</c:v>
                </c:pt>
                <c:pt idx="289">
                  <c:v>-1.15E-3</c:v>
                </c:pt>
                <c:pt idx="290">
                  <c:v>-5.1000000000000004E-4</c:v>
                </c:pt>
                <c:pt idx="291">
                  <c:v>1.2E-4</c:v>
                </c:pt>
                <c:pt idx="292">
                  <c:v>7.5000000000000002E-4</c:v>
                </c:pt>
                <c:pt idx="293">
                  <c:v>1.3799999999999999E-3</c:v>
                </c:pt>
                <c:pt idx="294">
                  <c:v>2.2300000000000002E-3</c:v>
                </c:pt>
                <c:pt idx="295">
                  <c:v>2.7499999999999998E-3</c:v>
                </c:pt>
                <c:pt idx="296">
                  <c:v>3.5999999999999999E-3</c:v>
                </c:pt>
                <c:pt idx="297">
                  <c:v>4.4400000000000004E-3</c:v>
                </c:pt>
                <c:pt idx="298">
                  <c:v>5.0699999999999999E-3</c:v>
                </c:pt>
                <c:pt idx="299">
                  <c:v>5.5999999999999999E-3</c:v>
                </c:pt>
                <c:pt idx="300">
                  <c:v>6.4400000000000004E-3</c:v>
                </c:pt>
                <c:pt idx="301">
                  <c:v>7.0699999999999999E-3</c:v>
                </c:pt>
                <c:pt idx="302">
                  <c:v>7.4900000000000001E-3</c:v>
                </c:pt>
                <c:pt idx="303">
                  <c:v>8.2299999999999995E-3</c:v>
                </c:pt>
                <c:pt idx="304">
                  <c:v>8.6499999999999997E-3</c:v>
                </c:pt>
                <c:pt idx="305">
                  <c:v>8.9700000000000005E-3</c:v>
                </c:pt>
                <c:pt idx="306">
                  <c:v>9.2899999999999996E-3</c:v>
                </c:pt>
                <c:pt idx="307">
                  <c:v>9.3900000000000008E-3</c:v>
                </c:pt>
                <c:pt idx="308">
                  <c:v>9.5999999999999992E-3</c:v>
                </c:pt>
                <c:pt idx="309">
                  <c:v>9.4999999999999998E-3</c:v>
                </c:pt>
                <c:pt idx="310">
                  <c:v>9.4999999999999998E-3</c:v>
                </c:pt>
                <c:pt idx="311">
                  <c:v>9.1800000000000007E-3</c:v>
                </c:pt>
                <c:pt idx="312">
                  <c:v>8.9700000000000005E-3</c:v>
                </c:pt>
                <c:pt idx="313">
                  <c:v>8.7600000000000004E-3</c:v>
                </c:pt>
                <c:pt idx="314">
                  <c:v>8.0199999999999994E-3</c:v>
                </c:pt>
                <c:pt idx="315">
                  <c:v>7.3899999999999999E-3</c:v>
                </c:pt>
                <c:pt idx="316">
                  <c:v>6.8599999999999998E-3</c:v>
                </c:pt>
                <c:pt idx="317">
                  <c:v>6.2300000000000003E-3</c:v>
                </c:pt>
                <c:pt idx="318">
                  <c:v>5.5999999999999999E-3</c:v>
                </c:pt>
                <c:pt idx="319">
                  <c:v>4.7499999999999999E-3</c:v>
                </c:pt>
                <c:pt idx="320">
                  <c:v>4.1200000000000004E-3</c:v>
                </c:pt>
                <c:pt idx="321">
                  <c:v>3.2799999999999999E-3</c:v>
                </c:pt>
                <c:pt idx="322">
                  <c:v>2.65E-3</c:v>
                </c:pt>
                <c:pt idx="323">
                  <c:v>1.8E-3</c:v>
                </c:pt>
                <c:pt idx="324">
                  <c:v>1.3799999999999999E-3</c:v>
                </c:pt>
                <c:pt idx="325">
                  <c:v>8.5999999999999998E-4</c:v>
                </c:pt>
                <c:pt idx="326">
                  <c:v>2.2000000000000001E-4</c:v>
                </c:pt>
                <c:pt idx="327">
                  <c:v>-9.0000000000000006E-5</c:v>
                </c:pt>
                <c:pt idx="328">
                  <c:v>-5.1000000000000004E-4</c:v>
                </c:pt>
                <c:pt idx="329">
                  <c:v>-6.2E-4</c:v>
                </c:pt>
                <c:pt idx="330">
                  <c:v>-6.2E-4</c:v>
                </c:pt>
                <c:pt idx="331">
                  <c:v>-6.2E-4</c:v>
                </c:pt>
                <c:pt idx="332">
                  <c:v>-2.9999999999999997E-4</c:v>
                </c:pt>
                <c:pt idx="333">
                  <c:v>1.0000000000000001E-5</c:v>
                </c:pt>
                <c:pt idx="334">
                  <c:v>2.2000000000000001E-4</c:v>
                </c:pt>
                <c:pt idx="335">
                  <c:v>7.5000000000000002E-4</c:v>
                </c:pt>
                <c:pt idx="336">
                  <c:v>1.3799999999999999E-3</c:v>
                </c:pt>
                <c:pt idx="337">
                  <c:v>1.91E-3</c:v>
                </c:pt>
                <c:pt idx="338">
                  <c:v>2.5400000000000002E-3</c:v>
                </c:pt>
                <c:pt idx="339">
                  <c:v>3.2799999999999999E-3</c:v>
                </c:pt>
                <c:pt idx="340">
                  <c:v>4.0200000000000001E-3</c:v>
                </c:pt>
                <c:pt idx="341">
                  <c:v>4.4400000000000004E-3</c:v>
                </c:pt>
                <c:pt idx="342">
                  <c:v>5.28E-3</c:v>
                </c:pt>
                <c:pt idx="343">
                  <c:v>6.0200000000000002E-3</c:v>
                </c:pt>
                <c:pt idx="344">
                  <c:v>6.6499999999999997E-3</c:v>
                </c:pt>
                <c:pt idx="345">
                  <c:v>7.28E-3</c:v>
                </c:pt>
                <c:pt idx="346">
                  <c:v>7.6E-3</c:v>
                </c:pt>
                <c:pt idx="347">
                  <c:v>8.1300000000000001E-3</c:v>
                </c:pt>
                <c:pt idx="348">
                  <c:v>8.2299999999999995E-3</c:v>
                </c:pt>
                <c:pt idx="349">
                  <c:v>8.5500000000000003E-3</c:v>
                </c:pt>
                <c:pt idx="350">
                  <c:v>8.5500000000000003E-3</c:v>
                </c:pt>
                <c:pt idx="351">
                  <c:v>8.3400000000000002E-3</c:v>
                </c:pt>
                <c:pt idx="352">
                  <c:v>8.3400000000000002E-3</c:v>
                </c:pt>
                <c:pt idx="353">
                  <c:v>8.0199999999999994E-3</c:v>
                </c:pt>
                <c:pt idx="354">
                  <c:v>7.4900000000000001E-3</c:v>
                </c:pt>
                <c:pt idx="355">
                  <c:v>6.9699999999999996E-3</c:v>
                </c:pt>
                <c:pt idx="356">
                  <c:v>6.5500000000000003E-3</c:v>
                </c:pt>
                <c:pt idx="357">
                  <c:v>5.5999999999999999E-3</c:v>
                </c:pt>
                <c:pt idx="358">
                  <c:v>4.8599999999999997E-3</c:v>
                </c:pt>
                <c:pt idx="359">
                  <c:v>3.9100000000000003E-3</c:v>
                </c:pt>
                <c:pt idx="360">
                  <c:v>3.0699999999999998E-3</c:v>
                </c:pt>
                <c:pt idx="361">
                  <c:v>2.1199999999999999E-3</c:v>
                </c:pt>
                <c:pt idx="362">
                  <c:v>1.07E-3</c:v>
                </c:pt>
                <c:pt idx="363">
                  <c:v>-9.0000000000000006E-5</c:v>
                </c:pt>
                <c:pt idx="364">
                  <c:v>-1.15E-3</c:v>
                </c:pt>
                <c:pt idx="365">
                  <c:v>-1.8799999999999999E-3</c:v>
                </c:pt>
                <c:pt idx="366">
                  <c:v>-2.9399999999999999E-3</c:v>
                </c:pt>
                <c:pt idx="367">
                  <c:v>-3.8899999999999998E-3</c:v>
                </c:pt>
                <c:pt idx="368">
                  <c:v>-4.7299999999999998E-3</c:v>
                </c:pt>
                <c:pt idx="369">
                  <c:v>-5.7800000000000004E-3</c:v>
                </c:pt>
                <c:pt idx="370">
                  <c:v>-6.2100000000000002E-3</c:v>
                </c:pt>
                <c:pt idx="371">
                  <c:v>-7.0499999999999998E-3</c:v>
                </c:pt>
                <c:pt idx="372">
                  <c:v>-7.4700000000000001E-3</c:v>
                </c:pt>
                <c:pt idx="373">
                  <c:v>-8.0000000000000002E-3</c:v>
                </c:pt>
                <c:pt idx="374">
                  <c:v>-8.6300000000000005E-3</c:v>
                </c:pt>
                <c:pt idx="375">
                  <c:v>-8.9499999999999996E-3</c:v>
                </c:pt>
                <c:pt idx="376">
                  <c:v>-9.1599999999999997E-3</c:v>
                </c:pt>
                <c:pt idx="377">
                  <c:v>-9.3699999999999999E-3</c:v>
                </c:pt>
                <c:pt idx="378">
                  <c:v>-9.1599999999999997E-3</c:v>
                </c:pt>
                <c:pt idx="379">
                  <c:v>-9.3699999999999999E-3</c:v>
                </c:pt>
                <c:pt idx="380">
                  <c:v>-9.3699999999999999E-3</c:v>
                </c:pt>
                <c:pt idx="381">
                  <c:v>-9.1599999999999997E-3</c:v>
                </c:pt>
                <c:pt idx="382">
                  <c:v>-8.9499999999999996E-3</c:v>
                </c:pt>
                <c:pt idx="383">
                  <c:v>-8.7299999999999999E-3</c:v>
                </c:pt>
                <c:pt idx="384">
                  <c:v>-8.5199999999999998E-3</c:v>
                </c:pt>
                <c:pt idx="385">
                  <c:v>-8.3099999999999997E-3</c:v>
                </c:pt>
                <c:pt idx="386">
                  <c:v>-7.6800000000000002E-3</c:v>
                </c:pt>
                <c:pt idx="387">
                  <c:v>-7.5799999999999999E-3</c:v>
                </c:pt>
                <c:pt idx="388">
                  <c:v>-7.26E-3</c:v>
                </c:pt>
                <c:pt idx="389">
                  <c:v>-6.5199999999999998E-3</c:v>
                </c:pt>
                <c:pt idx="390">
                  <c:v>-6.2100000000000002E-3</c:v>
                </c:pt>
                <c:pt idx="391">
                  <c:v>-5.7800000000000004E-3</c:v>
                </c:pt>
                <c:pt idx="392">
                  <c:v>-5.2599999999999999E-3</c:v>
                </c:pt>
                <c:pt idx="393">
                  <c:v>-4.7299999999999998E-3</c:v>
                </c:pt>
                <c:pt idx="394">
                  <c:v>-4.3099999999999996E-3</c:v>
                </c:pt>
                <c:pt idx="395">
                  <c:v>-3.9899999999999996E-3</c:v>
                </c:pt>
                <c:pt idx="396">
                  <c:v>-3.3600000000000001E-3</c:v>
                </c:pt>
                <c:pt idx="397">
                  <c:v>-3.0400000000000002E-3</c:v>
                </c:pt>
                <c:pt idx="398">
                  <c:v>-2.5200000000000001E-3</c:v>
                </c:pt>
                <c:pt idx="399">
                  <c:v>-2.2000000000000001E-3</c:v>
                </c:pt>
                <c:pt idx="400">
                  <c:v>-1.4599999999999999E-3</c:v>
                </c:pt>
                <c:pt idx="401">
                  <c:v>-1.15E-3</c:v>
                </c:pt>
                <c:pt idx="402">
                  <c:v>-8.3000000000000001E-4</c:v>
                </c:pt>
                <c:pt idx="403">
                  <c:v>-2.0000000000000001E-4</c:v>
                </c:pt>
                <c:pt idx="404">
                  <c:v>1.0000000000000001E-5</c:v>
                </c:pt>
                <c:pt idx="405">
                  <c:v>4.2999999999999999E-4</c:v>
                </c:pt>
                <c:pt idx="406">
                  <c:v>9.6000000000000002E-4</c:v>
                </c:pt>
                <c:pt idx="407">
                  <c:v>1.2800000000000001E-3</c:v>
                </c:pt>
                <c:pt idx="408">
                  <c:v>1.3799999999999999E-3</c:v>
                </c:pt>
                <c:pt idx="409">
                  <c:v>1.8E-3</c:v>
                </c:pt>
                <c:pt idx="410">
                  <c:v>2.2300000000000002E-3</c:v>
                </c:pt>
                <c:pt idx="411">
                  <c:v>2.4399999999999999E-3</c:v>
                </c:pt>
                <c:pt idx="412">
                  <c:v>2.5400000000000002E-3</c:v>
                </c:pt>
                <c:pt idx="413">
                  <c:v>2.5400000000000002E-3</c:v>
                </c:pt>
                <c:pt idx="414">
                  <c:v>2.7499999999999998E-3</c:v>
                </c:pt>
                <c:pt idx="415">
                  <c:v>2.7499999999999998E-3</c:v>
                </c:pt>
                <c:pt idx="416">
                  <c:v>2.8600000000000001E-3</c:v>
                </c:pt>
                <c:pt idx="417">
                  <c:v>2.96E-3</c:v>
                </c:pt>
                <c:pt idx="418">
                  <c:v>2.7499999999999998E-3</c:v>
                </c:pt>
                <c:pt idx="419">
                  <c:v>2.33E-3</c:v>
                </c:pt>
                <c:pt idx="420">
                  <c:v>2.5400000000000002E-3</c:v>
                </c:pt>
                <c:pt idx="421">
                  <c:v>2.33E-3</c:v>
                </c:pt>
                <c:pt idx="422">
                  <c:v>2.1199999999999999E-3</c:v>
                </c:pt>
                <c:pt idx="423">
                  <c:v>1.6999999999999999E-3</c:v>
                </c:pt>
                <c:pt idx="424">
                  <c:v>1.5900000000000001E-3</c:v>
                </c:pt>
                <c:pt idx="425">
                  <c:v>1.17E-3</c:v>
                </c:pt>
                <c:pt idx="426">
                  <c:v>9.6000000000000002E-4</c:v>
                </c:pt>
                <c:pt idx="427">
                  <c:v>6.4000000000000005E-4</c:v>
                </c:pt>
                <c:pt idx="428">
                  <c:v>3.3E-4</c:v>
                </c:pt>
                <c:pt idx="429">
                  <c:v>1.0000000000000001E-5</c:v>
                </c:pt>
                <c:pt idx="430">
                  <c:v>-2.0000000000000001E-4</c:v>
                </c:pt>
                <c:pt idx="431">
                  <c:v>-4.0999999999999999E-4</c:v>
                </c:pt>
                <c:pt idx="432">
                  <c:v>-7.2999999999999996E-4</c:v>
                </c:pt>
                <c:pt idx="433">
                  <c:v>-8.3000000000000001E-4</c:v>
                </c:pt>
                <c:pt idx="434">
                  <c:v>-8.3000000000000001E-4</c:v>
                </c:pt>
                <c:pt idx="435">
                  <c:v>-1.15E-3</c:v>
                </c:pt>
                <c:pt idx="436">
                  <c:v>-1.3600000000000001E-3</c:v>
                </c:pt>
                <c:pt idx="437">
                  <c:v>-1.3600000000000001E-3</c:v>
                </c:pt>
                <c:pt idx="438">
                  <c:v>-1.3600000000000001E-3</c:v>
                </c:pt>
                <c:pt idx="439">
                  <c:v>-1.4599999999999999E-3</c:v>
                </c:pt>
                <c:pt idx="440">
                  <c:v>-1.57E-3</c:v>
                </c:pt>
                <c:pt idx="441">
                  <c:v>-1.57E-3</c:v>
                </c:pt>
                <c:pt idx="442">
                  <c:v>-1.57E-3</c:v>
                </c:pt>
                <c:pt idx="443">
                  <c:v>-1.4599999999999999E-3</c:v>
                </c:pt>
                <c:pt idx="444">
                  <c:v>-1.4599999999999999E-3</c:v>
                </c:pt>
                <c:pt idx="445">
                  <c:v>-1.4599999999999999E-3</c:v>
                </c:pt>
                <c:pt idx="446">
                  <c:v>-1.4599999999999999E-3</c:v>
                </c:pt>
                <c:pt idx="447">
                  <c:v>-1.4599999999999999E-3</c:v>
                </c:pt>
                <c:pt idx="448">
                  <c:v>-1.4599999999999999E-3</c:v>
                </c:pt>
                <c:pt idx="449">
                  <c:v>-1.4599999999999999E-3</c:v>
                </c:pt>
                <c:pt idx="450">
                  <c:v>-1.57E-3</c:v>
                </c:pt>
                <c:pt idx="451">
                  <c:v>-1.57E-3</c:v>
                </c:pt>
                <c:pt idx="452">
                  <c:v>-1.4599999999999999E-3</c:v>
                </c:pt>
                <c:pt idx="453">
                  <c:v>-1.67E-3</c:v>
                </c:pt>
                <c:pt idx="454">
                  <c:v>-1.7799999999999999E-3</c:v>
                </c:pt>
                <c:pt idx="455">
                  <c:v>-1.7799999999999999E-3</c:v>
                </c:pt>
                <c:pt idx="456">
                  <c:v>-1.99E-3</c:v>
                </c:pt>
                <c:pt idx="457">
                  <c:v>-2.2000000000000001E-3</c:v>
                </c:pt>
                <c:pt idx="458">
                  <c:v>-2.0999999999999999E-3</c:v>
                </c:pt>
                <c:pt idx="459">
                  <c:v>-1.99E-3</c:v>
                </c:pt>
                <c:pt idx="460">
                  <c:v>-1.99E-3</c:v>
                </c:pt>
                <c:pt idx="461">
                  <c:v>-1.8799999999999999E-3</c:v>
                </c:pt>
                <c:pt idx="462">
                  <c:v>-1.7799999999999999E-3</c:v>
                </c:pt>
                <c:pt idx="463">
                  <c:v>-1.67E-3</c:v>
                </c:pt>
                <c:pt idx="464">
                  <c:v>-1.25E-3</c:v>
                </c:pt>
                <c:pt idx="465">
                  <c:v>-1.0399999999999999E-3</c:v>
                </c:pt>
                <c:pt idx="466">
                  <c:v>-8.3000000000000001E-4</c:v>
                </c:pt>
                <c:pt idx="467">
                  <c:v>-2.0000000000000001E-4</c:v>
                </c:pt>
                <c:pt idx="468">
                  <c:v>3.3E-4</c:v>
                </c:pt>
                <c:pt idx="469">
                  <c:v>8.5999999999999998E-4</c:v>
                </c:pt>
                <c:pt idx="470">
                  <c:v>1.5900000000000001E-3</c:v>
                </c:pt>
                <c:pt idx="471">
                  <c:v>2.4399999999999999E-3</c:v>
                </c:pt>
                <c:pt idx="472">
                  <c:v>3.3800000000000002E-3</c:v>
                </c:pt>
                <c:pt idx="473">
                  <c:v>4.1200000000000004E-3</c:v>
                </c:pt>
                <c:pt idx="474">
                  <c:v>5.0699999999999999E-3</c:v>
                </c:pt>
                <c:pt idx="475">
                  <c:v>6.1199999999999996E-3</c:v>
                </c:pt>
                <c:pt idx="476">
                  <c:v>7.1799999999999998E-3</c:v>
                </c:pt>
                <c:pt idx="477">
                  <c:v>8.2299999999999995E-3</c:v>
                </c:pt>
                <c:pt idx="478">
                  <c:v>9.3900000000000008E-3</c:v>
                </c:pt>
                <c:pt idx="479">
                  <c:v>1.034E-2</c:v>
                </c:pt>
                <c:pt idx="480">
                  <c:v>1.1390000000000001E-2</c:v>
                </c:pt>
                <c:pt idx="481">
                  <c:v>1.2449999999999999E-2</c:v>
                </c:pt>
                <c:pt idx="482">
                  <c:v>1.319E-2</c:v>
                </c:pt>
                <c:pt idx="483">
                  <c:v>1.413E-2</c:v>
                </c:pt>
                <c:pt idx="484">
                  <c:v>1.498E-2</c:v>
                </c:pt>
                <c:pt idx="485">
                  <c:v>1.5610000000000001E-2</c:v>
                </c:pt>
                <c:pt idx="486">
                  <c:v>1.6140000000000002E-2</c:v>
                </c:pt>
                <c:pt idx="487">
                  <c:v>1.6449999999999999E-2</c:v>
                </c:pt>
                <c:pt idx="488">
                  <c:v>1.687E-2</c:v>
                </c:pt>
                <c:pt idx="489">
                  <c:v>1.677E-2</c:v>
                </c:pt>
                <c:pt idx="490">
                  <c:v>1.6979999999999999E-2</c:v>
                </c:pt>
                <c:pt idx="491">
                  <c:v>1.6660000000000001E-2</c:v>
                </c:pt>
                <c:pt idx="492">
                  <c:v>1.6449999999999999E-2</c:v>
                </c:pt>
                <c:pt idx="493">
                  <c:v>1.6029999999999999E-2</c:v>
                </c:pt>
                <c:pt idx="494">
                  <c:v>1.529E-2</c:v>
                </c:pt>
                <c:pt idx="495">
                  <c:v>1.4659999999999999E-2</c:v>
                </c:pt>
                <c:pt idx="496">
                  <c:v>1.371E-2</c:v>
                </c:pt>
                <c:pt idx="497">
                  <c:v>1.319E-2</c:v>
                </c:pt>
                <c:pt idx="498">
                  <c:v>1.2030000000000001E-2</c:v>
                </c:pt>
                <c:pt idx="499">
                  <c:v>1.1180000000000001E-2</c:v>
                </c:pt>
                <c:pt idx="500">
                  <c:v>9.8099999999999993E-3</c:v>
                </c:pt>
                <c:pt idx="501">
                  <c:v>8.7600000000000004E-3</c:v>
                </c:pt>
                <c:pt idx="502">
                  <c:v>7.4900000000000001E-3</c:v>
                </c:pt>
                <c:pt idx="503">
                  <c:v>6.4400000000000004E-3</c:v>
                </c:pt>
                <c:pt idx="504">
                  <c:v>5.1799999999999997E-3</c:v>
                </c:pt>
                <c:pt idx="505">
                  <c:v>4.0200000000000001E-3</c:v>
                </c:pt>
                <c:pt idx="506">
                  <c:v>2.96E-3</c:v>
                </c:pt>
                <c:pt idx="507">
                  <c:v>1.91E-3</c:v>
                </c:pt>
                <c:pt idx="508">
                  <c:v>1.07E-3</c:v>
                </c:pt>
                <c:pt idx="509">
                  <c:v>1.0000000000000001E-5</c:v>
                </c:pt>
                <c:pt idx="510">
                  <c:v>-7.2999999999999996E-4</c:v>
                </c:pt>
                <c:pt idx="511">
                  <c:v>-1.4599999999999999E-3</c:v>
                </c:pt>
                <c:pt idx="512">
                  <c:v>-2.2000000000000001E-3</c:v>
                </c:pt>
                <c:pt idx="513">
                  <c:v>-2.8300000000000001E-3</c:v>
                </c:pt>
                <c:pt idx="514">
                  <c:v>-3.3600000000000001E-3</c:v>
                </c:pt>
                <c:pt idx="515">
                  <c:v>-3.8899999999999998E-3</c:v>
                </c:pt>
                <c:pt idx="516">
                  <c:v>-4.1999999999999997E-3</c:v>
                </c:pt>
                <c:pt idx="517">
                  <c:v>-4.4099999999999999E-3</c:v>
                </c:pt>
                <c:pt idx="518">
                  <c:v>-4.5199999999999997E-3</c:v>
                </c:pt>
                <c:pt idx="519">
                  <c:v>-4.7299999999999998E-3</c:v>
                </c:pt>
                <c:pt idx="520">
                  <c:v>-4.7299999999999998E-3</c:v>
                </c:pt>
                <c:pt idx="521">
                  <c:v>-4.9399999999999999E-3</c:v>
                </c:pt>
                <c:pt idx="522">
                  <c:v>-4.9399999999999999E-3</c:v>
                </c:pt>
                <c:pt idx="523">
                  <c:v>-4.9399999999999999E-3</c:v>
                </c:pt>
                <c:pt idx="524">
                  <c:v>-5.0499999999999998E-3</c:v>
                </c:pt>
                <c:pt idx="525">
                  <c:v>-4.9399999999999999E-3</c:v>
                </c:pt>
                <c:pt idx="526">
                  <c:v>-4.8399999999999997E-3</c:v>
                </c:pt>
                <c:pt idx="527">
                  <c:v>-4.8399999999999997E-3</c:v>
                </c:pt>
                <c:pt idx="528">
                  <c:v>-4.8399999999999997E-3</c:v>
                </c:pt>
                <c:pt idx="529">
                  <c:v>-4.7299999999999998E-3</c:v>
                </c:pt>
                <c:pt idx="530">
                  <c:v>-4.7299999999999998E-3</c:v>
                </c:pt>
                <c:pt idx="531">
                  <c:v>-4.62E-3</c:v>
                </c:pt>
                <c:pt idx="532">
                  <c:v>-4.5199999999999997E-3</c:v>
                </c:pt>
                <c:pt idx="533">
                  <c:v>-4.4099999999999999E-3</c:v>
                </c:pt>
                <c:pt idx="534">
                  <c:v>-4.5199999999999997E-3</c:v>
                </c:pt>
                <c:pt idx="535">
                  <c:v>-4.5199999999999997E-3</c:v>
                </c:pt>
                <c:pt idx="536">
                  <c:v>-4.4099999999999999E-3</c:v>
                </c:pt>
                <c:pt idx="537">
                  <c:v>-4.3099999999999996E-3</c:v>
                </c:pt>
                <c:pt idx="538">
                  <c:v>-4.1999999999999997E-3</c:v>
                </c:pt>
                <c:pt idx="539">
                  <c:v>-4.1000000000000003E-3</c:v>
                </c:pt>
                <c:pt idx="540">
                  <c:v>-3.9899999999999996E-3</c:v>
                </c:pt>
                <c:pt idx="541">
                  <c:v>-3.5699999999999998E-3</c:v>
                </c:pt>
                <c:pt idx="542">
                  <c:v>-3.47E-3</c:v>
                </c:pt>
                <c:pt idx="543">
                  <c:v>-3.15E-3</c:v>
                </c:pt>
                <c:pt idx="544">
                  <c:v>-2.8300000000000001E-3</c:v>
                </c:pt>
                <c:pt idx="545">
                  <c:v>-2.5200000000000001E-3</c:v>
                </c:pt>
                <c:pt idx="546">
                  <c:v>-2.0999999999999999E-3</c:v>
                </c:pt>
                <c:pt idx="547">
                  <c:v>-1.57E-3</c:v>
                </c:pt>
                <c:pt idx="548">
                  <c:v>-1.25E-3</c:v>
                </c:pt>
                <c:pt idx="549">
                  <c:v>-6.2E-4</c:v>
                </c:pt>
                <c:pt idx="550">
                  <c:v>1.0000000000000001E-5</c:v>
                </c:pt>
                <c:pt idx="551">
                  <c:v>3.3E-4</c:v>
                </c:pt>
                <c:pt idx="552">
                  <c:v>1.07E-3</c:v>
                </c:pt>
                <c:pt idx="553">
                  <c:v>1.8E-3</c:v>
                </c:pt>
                <c:pt idx="554">
                  <c:v>2.33E-3</c:v>
                </c:pt>
                <c:pt idx="555">
                  <c:v>2.65E-3</c:v>
                </c:pt>
                <c:pt idx="556">
                  <c:v>3.49E-3</c:v>
                </c:pt>
                <c:pt idx="557">
                  <c:v>3.9100000000000003E-3</c:v>
                </c:pt>
                <c:pt idx="558">
                  <c:v>4.2300000000000003E-3</c:v>
                </c:pt>
                <c:pt idx="559">
                  <c:v>4.7499999999999999E-3</c:v>
                </c:pt>
                <c:pt idx="560">
                  <c:v>5.28E-3</c:v>
                </c:pt>
                <c:pt idx="561">
                  <c:v>5.5999999999999999E-3</c:v>
                </c:pt>
                <c:pt idx="562">
                  <c:v>5.7000000000000002E-3</c:v>
                </c:pt>
                <c:pt idx="563">
                  <c:v>6.0200000000000002E-3</c:v>
                </c:pt>
                <c:pt idx="564">
                  <c:v>6.1199999999999996E-3</c:v>
                </c:pt>
                <c:pt idx="565">
                  <c:v>6.1199999999999996E-3</c:v>
                </c:pt>
                <c:pt idx="566">
                  <c:v>6.1199999999999996E-3</c:v>
                </c:pt>
                <c:pt idx="567">
                  <c:v>5.9100000000000003E-3</c:v>
                </c:pt>
                <c:pt idx="568">
                  <c:v>5.8100000000000001E-3</c:v>
                </c:pt>
                <c:pt idx="569">
                  <c:v>5.5999999999999999E-3</c:v>
                </c:pt>
                <c:pt idx="570">
                  <c:v>5.28E-3</c:v>
                </c:pt>
                <c:pt idx="571">
                  <c:v>4.9699999999999996E-3</c:v>
                </c:pt>
                <c:pt idx="572">
                  <c:v>4.5399999999999998E-3</c:v>
                </c:pt>
                <c:pt idx="573">
                  <c:v>4.1200000000000004E-3</c:v>
                </c:pt>
                <c:pt idx="574">
                  <c:v>3.5999999999999999E-3</c:v>
                </c:pt>
                <c:pt idx="575">
                  <c:v>3.2799999999999999E-3</c:v>
                </c:pt>
                <c:pt idx="576">
                  <c:v>2.5400000000000002E-3</c:v>
                </c:pt>
                <c:pt idx="577">
                  <c:v>2.33E-3</c:v>
                </c:pt>
                <c:pt idx="578">
                  <c:v>1.8E-3</c:v>
                </c:pt>
                <c:pt idx="579">
                  <c:v>1.2800000000000001E-3</c:v>
                </c:pt>
                <c:pt idx="580">
                  <c:v>8.5999999999999998E-4</c:v>
                </c:pt>
                <c:pt idx="581">
                  <c:v>2.2000000000000001E-4</c:v>
                </c:pt>
                <c:pt idx="582">
                  <c:v>-9.0000000000000006E-5</c:v>
                </c:pt>
                <c:pt idx="583">
                  <c:v>-4.0999999999999999E-4</c:v>
                </c:pt>
                <c:pt idx="584">
                  <c:v>-9.3999999999999997E-4</c:v>
                </c:pt>
                <c:pt idx="585">
                  <c:v>-1.15E-3</c:v>
                </c:pt>
                <c:pt idx="586">
                  <c:v>-1.25E-3</c:v>
                </c:pt>
                <c:pt idx="587">
                  <c:v>-1.4599999999999999E-3</c:v>
                </c:pt>
                <c:pt idx="588">
                  <c:v>-1.8799999999999999E-3</c:v>
                </c:pt>
                <c:pt idx="589">
                  <c:v>-1.99E-3</c:v>
                </c:pt>
                <c:pt idx="590">
                  <c:v>-2.0999999999999999E-3</c:v>
                </c:pt>
                <c:pt idx="591">
                  <c:v>-2.31E-3</c:v>
                </c:pt>
                <c:pt idx="592">
                  <c:v>-2.5200000000000001E-3</c:v>
                </c:pt>
                <c:pt idx="593">
                  <c:v>-2.4099999999999998E-3</c:v>
                </c:pt>
                <c:pt idx="594">
                  <c:v>-2.7299999999999998E-3</c:v>
                </c:pt>
                <c:pt idx="595">
                  <c:v>-2.8300000000000001E-3</c:v>
                </c:pt>
                <c:pt idx="596">
                  <c:v>-2.7299999999999998E-3</c:v>
                </c:pt>
                <c:pt idx="597">
                  <c:v>-2.8300000000000001E-3</c:v>
                </c:pt>
                <c:pt idx="598">
                  <c:v>-2.8300000000000001E-3</c:v>
                </c:pt>
                <c:pt idx="599">
                  <c:v>-3.0400000000000002E-3</c:v>
                </c:pt>
                <c:pt idx="600">
                  <c:v>-3.2499999999999999E-3</c:v>
                </c:pt>
                <c:pt idx="601">
                  <c:v>-3.2499999999999999E-3</c:v>
                </c:pt>
                <c:pt idx="602">
                  <c:v>-3.3600000000000001E-3</c:v>
                </c:pt>
                <c:pt idx="603">
                  <c:v>-3.3600000000000001E-3</c:v>
                </c:pt>
                <c:pt idx="604">
                  <c:v>-3.47E-3</c:v>
                </c:pt>
                <c:pt idx="605">
                  <c:v>-3.7799999999999999E-3</c:v>
                </c:pt>
                <c:pt idx="606">
                  <c:v>-3.8899999999999998E-3</c:v>
                </c:pt>
                <c:pt idx="607">
                  <c:v>-3.7799999999999999E-3</c:v>
                </c:pt>
                <c:pt idx="608">
                  <c:v>-4.1000000000000003E-3</c:v>
                </c:pt>
                <c:pt idx="609">
                  <c:v>-3.9899999999999996E-3</c:v>
                </c:pt>
                <c:pt idx="610">
                  <c:v>-4.1999999999999997E-3</c:v>
                </c:pt>
                <c:pt idx="611">
                  <c:v>-4.1000000000000003E-3</c:v>
                </c:pt>
                <c:pt idx="612">
                  <c:v>-4.1000000000000003E-3</c:v>
                </c:pt>
                <c:pt idx="613">
                  <c:v>-4.1000000000000003E-3</c:v>
                </c:pt>
                <c:pt idx="614">
                  <c:v>-3.8899999999999998E-3</c:v>
                </c:pt>
                <c:pt idx="615">
                  <c:v>-4.1000000000000003E-3</c:v>
                </c:pt>
                <c:pt idx="616">
                  <c:v>-3.8899999999999998E-3</c:v>
                </c:pt>
                <c:pt idx="617">
                  <c:v>-3.6800000000000001E-3</c:v>
                </c:pt>
                <c:pt idx="618">
                  <c:v>-3.3600000000000001E-3</c:v>
                </c:pt>
                <c:pt idx="619">
                  <c:v>-3.15E-3</c:v>
                </c:pt>
                <c:pt idx="620">
                  <c:v>-2.9399999999999999E-3</c:v>
                </c:pt>
                <c:pt idx="621">
                  <c:v>-2.4099999999999998E-3</c:v>
                </c:pt>
                <c:pt idx="622">
                  <c:v>-2.0999999999999999E-3</c:v>
                </c:pt>
                <c:pt idx="623">
                  <c:v>-1.67E-3</c:v>
                </c:pt>
                <c:pt idx="624">
                  <c:v>-1.25E-3</c:v>
                </c:pt>
                <c:pt idx="625">
                  <c:v>-6.2E-4</c:v>
                </c:pt>
                <c:pt idx="626">
                  <c:v>-9.0000000000000006E-5</c:v>
                </c:pt>
                <c:pt idx="627">
                  <c:v>3.3E-4</c:v>
                </c:pt>
                <c:pt idx="628">
                  <c:v>6.4000000000000005E-4</c:v>
                </c:pt>
                <c:pt idx="629">
                  <c:v>1.17E-3</c:v>
                </c:pt>
                <c:pt idx="630">
                  <c:v>1.8E-3</c:v>
                </c:pt>
                <c:pt idx="631">
                  <c:v>1.91E-3</c:v>
                </c:pt>
                <c:pt idx="632">
                  <c:v>2.33E-3</c:v>
                </c:pt>
                <c:pt idx="633">
                  <c:v>2.96E-3</c:v>
                </c:pt>
                <c:pt idx="634">
                  <c:v>3.3800000000000002E-3</c:v>
                </c:pt>
                <c:pt idx="635">
                  <c:v>3.5999999999999999E-3</c:v>
                </c:pt>
                <c:pt idx="636">
                  <c:v>3.9100000000000003E-3</c:v>
                </c:pt>
                <c:pt idx="637">
                  <c:v>4.2300000000000003E-3</c:v>
                </c:pt>
                <c:pt idx="638">
                  <c:v>4.5399999999999998E-3</c:v>
                </c:pt>
                <c:pt idx="639">
                  <c:v>4.6499999999999996E-3</c:v>
                </c:pt>
                <c:pt idx="640">
                  <c:v>4.8599999999999997E-3</c:v>
                </c:pt>
                <c:pt idx="641">
                  <c:v>4.9699999999999996E-3</c:v>
                </c:pt>
                <c:pt idx="642">
                  <c:v>5.1799999999999997E-3</c:v>
                </c:pt>
                <c:pt idx="643">
                  <c:v>5.3899999999999998E-3</c:v>
                </c:pt>
                <c:pt idx="644">
                  <c:v>5.3899999999999998E-3</c:v>
                </c:pt>
                <c:pt idx="645">
                  <c:v>5.5999999999999999E-3</c:v>
                </c:pt>
                <c:pt idx="646">
                  <c:v>5.7000000000000002E-3</c:v>
                </c:pt>
                <c:pt idx="647">
                  <c:v>6.0200000000000002E-3</c:v>
                </c:pt>
                <c:pt idx="648">
                  <c:v>6.1199999999999996E-3</c:v>
                </c:pt>
                <c:pt idx="649">
                  <c:v>6.3400000000000001E-3</c:v>
                </c:pt>
                <c:pt idx="650">
                  <c:v>6.4400000000000004E-3</c:v>
                </c:pt>
                <c:pt idx="651">
                  <c:v>6.7600000000000004E-3</c:v>
                </c:pt>
                <c:pt idx="652">
                  <c:v>6.9699999999999996E-3</c:v>
                </c:pt>
                <c:pt idx="653">
                  <c:v>7.1799999999999998E-3</c:v>
                </c:pt>
                <c:pt idx="654">
                  <c:v>7.28E-3</c:v>
                </c:pt>
                <c:pt idx="655">
                  <c:v>7.6E-3</c:v>
                </c:pt>
                <c:pt idx="656">
                  <c:v>7.92E-3</c:v>
                </c:pt>
                <c:pt idx="657">
                  <c:v>8.0199999999999994E-3</c:v>
                </c:pt>
                <c:pt idx="658">
                  <c:v>8.3400000000000002E-3</c:v>
                </c:pt>
                <c:pt idx="659">
                  <c:v>8.5500000000000003E-3</c:v>
                </c:pt>
                <c:pt idx="660">
                  <c:v>8.8599999999999998E-3</c:v>
                </c:pt>
                <c:pt idx="661">
                  <c:v>8.8599999999999998E-3</c:v>
                </c:pt>
                <c:pt idx="662">
                  <c:v>8.9700000000000005E-3</c:v>
                </c:pt>
                <c:pt idx="663">
                  <c:v>9.1800000000000007E-3</c:v>
                </c:pt>
                <c:pt idx="664">
                  <c:v>9.0799999999999995E-3</c:v>
                </c:pt>
                <c:pt idx="665">
                  <c:v>9.0799999999999995E-3</c:v>
                </c:pt>
                <c:pt idx="666">
                  <c:v>8.9700000000000005E-3</c:v>
                </c:pt>
                <c:pt idx="667">
                  <c:v>8.9700000000000005E-3</c:v>
                </c:pt>
                <c:pt idx="668">
                  <c:v>8.8599999999999998E-3</c:v>
                </c:pt>
                <c:pt idx="669">
                  <c:v>8.4399999999999996E-3</c:v>
                </c:pt>
                <c:pt idx="670">
                  <c:v>8.1300000000000001E-3</c:v>
                </c:pt>
                <c:pt idx="671">
                  <c:v>7.7099999999999998E-3</c:v>
                </c:pt>
                <c:pt idx="672">
                  <c:v>7.0699999999999999E-3</c:v>
                </c:pt>
                <c:pt idx="673">
                  <c:v>6.4400000000000004E-3</c:v>
                </c:pt>
                <c:pt idx="674">
                  <c:v>6.1199999999999996E-3</c:v>
                </c:pt>
                <c:pt idx="675">
                  <c:v>5.3899999999999998E-3</c:v>
                </c:pt>
                <c:pt idx="676">
                  <c:v>4.6499999999999996E-3</c:v>
                </c:pt>
                <c:pt idx="677">
                  <c:v>4.1200000000000004E-3</c:v>
                </c:pt>
                <c:pt idx="678">
                  <c:v>3.2799999999999999E-3</c:v>
                </c:pt>
                <c:pt idx="679">
                  <c:v>2.4399999999999999E-3</c:v>
                </c:pt>
                <c:pt idx="680">
                  <c:v>1.6999999999999999E-3</c:v>
                </c:pt>
                <c:pt idx="681">
                  <c:v>9.6000000000000002E-4</c:v>
                </c:pt>
                <c:pt idx="682">
                  <c:v>2.2000000000000001E-4</c:v>
                </c:pt>
                <c:pt idx="683">
                  <c:v>-4.0999999999999999E-4</c:v>
                </c:pt>
                <c:pt idx="684">
                  <c:v>-9.3999999999999997E-4</c:v>
                </c:pt>
                <c:pt idx="685">
                  <c:v>-1.57E-3</c:v>
                </c:pt>
                <c:pt idx="686">
                  <c:v>-1.8799999999999999E-3</c:v>
                </c:pt>
                <c:pt idx="687">
                  <c:v>-2.31E-3</c:v>
                </c:pt>
                <c:pt idx="688">
                  <c:v>-2.8300000000000001E-3</c:v>
                </c:pt>
                <c:pt idx="689">
                  <c:v>-3.15E-3</c:v>
                </c:pt>
                <c:pt idx="690">
                  <c:v>-3.3600000000000001E-3</c:v>
                </c:pt>
                <c:pt idx="691">
                  <c:v>-3.47E-3</c:v>
                </c:pt>
                <c:pt idx="692">
                  <c:v>-3.47E-3</c:v>
                </c:pt>
                <c:pt idx="693">
                  <c:v>-3.7799999999999999E-3</c:v>
                </c:pt>
                <c:pt idx="694">
                  <c:v>-3.7799999999999999E-3</c:v>
                </c:pt>
                <c:pt idx="695">
                  <c:v>-3.6800000000000001E-3</c:v>
                </c:pt>
                <c:pt idx="696">
                  <c:v>-3.5699999999999998E-3</c:v>
                </c:pt>
                <c:pt idx="697">
                  <c:v>-3.47E-3</c:v>
                </c:pt>
                <c:pt idx="698">
                  <c:v>-3.15E-3</c:v>
                </c:pt>
                <c:pt idx="699">
                  <c:v>-2.8300000000000001E-3</c:v>
                </c:pt>
                <c:pt idx="700">
                  <c:v>-2.6199999999999999E-3</c:v>
                </c:pt>
                <c:pt idx="701">
                  <c:v>-2.5200000000000001E-3</c:v>
                </c:pt>
                <c:pt idx="702">
                  <c:v>-2.31E-3</c:v>
                </c:pt>
                <c:pt idx="703">
                  <c:v>-2.0999999999999999E-3</c:v>
                </c:pt>
                <c:pt idx="704">
                  <c:v>-1.99E-3</c:v>
                </c:pt>
                <c:pt idx="705">
                  <c:v>-1.7799999999999999E-3</c:v>
                </c:pt>
                <c:pt idx="706">
                  <c:v>-1.7799999999999999E-3</c:v>
                </c:pt>
                <c:pt idx="707">
                  <c:v>-1.57E-3</c:v>
                </c:pt>
                <c:pt idx="708">
                  <c:v>-1.4599999999999999E-3</c:v>
                </c:pt>
                <c:pt idx="709">
                  <c:v>-1.4599999999999999E-3</c:v>
                </c:pt>
                <c:pt idx="710">
                  <c:v>-1.3600000000000001E-3</c:v>
                </c:pt>
                <c:pt idx="711">
                  <c:v>-1.67E-3</c:v>
                </c:pt>
                <c:pt idx="712">
                  <c:v>-1.57E-3</c:v>
                </c:pt>
                <c:pt idx="713">
                  <c:v>-1.57E-3</c:v>
                </c:pt>
                <c:pt idx="714">
                  <c:v>-1.7799999999999999E-3</c:v>
                </c:pt>
                <c:pt idx="715">
                  <c:v>-1.99E-3</c:v>
                </c:pt>
                <c:pt idx="716">
                  <c:v>-2.0999999999999999E-3</c:v>
                </c:pt>
                <c:pt idx="717">
                  <c:v>-2.31E-3</c:v>
                </c:pt>
                <c:pt idx="718">
                  <c:v>-2.31E-3</c:v>
                </c:pt>
                <c:pt idx="719">
                  <c:v>-2.4099999999999998E-3</c:v>
                </c:pt>
                <c:pt idx="720">
                  <c:v>-2.6199999999999999E-3</c:v>
                </c:pt>
                <c:pt idx="721">
                  <c:v>-2.8300000000000001E-3</c:v>
                </c:pt>
                <c:pt idx="722">
                  <c:v>-2.8300000000000001E-3</c:v>
                </c:pt>
                <c:pt idx="723">
                  <c:v>-2.7299999999999998E-3</c:v>
                </c:pt>
                <c:pt idx="724">
                  <c:v>-2.9399999999999999E-3</c:v>
                </c:pt>
                <c:pt idx="725">
                  <c:v>-2.6199999999999999E-3</c:v>
                </c:pt>
                <c:pt idx="726">
                  <c:v>-2.6199999999999999E-3</c:v>
                </c:pt>
                <c:pt idx="727">
                  <c:v>-2.5200000000000001E-3</c:v>
                </c:pt>
                <c:pt idx="728">
                  <c:v>-2.31E-3</c:v>
                </c:pt>
                <c:pt idx="729">
                  <c:v>-2.31E-3</c:v>
                </c:pt>
                <c:pt idx="730">
                  <c:v>-1.8799999999999999E-3</c:v>
                </c:pt>
                <c:pt idx="731">
                  <c:v>-1.7799999999999999E-3</c:v>
                </c:pt>
                <c:pt idx="732">
                  <c:v>-1.4599999999999999E-3</c:v>
                </c:pt>
                <c:pt idx="733">
                  <c:v>-1.0399999999999999E-3</c:v>
                </c:pt>
                <c:pt idx="734">
                  <c:v>-7.2999999999999996E-4</c:v>
                </c:pt>
                <c:pt idx="735">
                  <c:v>-2.0000000000000001E-4</c:v>
                </c:pt>
                <c:pt idx="736">
                  <c:v>-9.0000000000000006E-5</c:v>
                </c:pt>
                <c:pt idx="737">
                  <c:v>3.3E-4</c:v>
                </c:pt>
                <c:pt idx="738">
                  <c:v>7.5000000000000002E-4</c:v>
                </c:pt>
                <c:pt idx="739">
                  <c:v>1.17E-3</c:v>
                </c:pt>
                <c:pt idx="740">
                  <c:v>1.49E-3</c:v>
                </c:pt>
                <c:pt idx="741">
                  <c:v>1.8E-3</c:v>
                </c:pt>
                <c:pt idx="742">
                  <c:v>2.0100000000000001E-3</c:v>
                </c:pt>
                <c:pt idx="743">
                  <c:v>2.4399999999999999E-3</c:v>
                </c:pt>
                <c:pt idx="744">
                  <c:v>2.7499999999999998E-3</c:v>
                </c:pt>
                <c:pt idx="745">
                  <c:v>2.96E-3</c:v>
                </c:pt>
                <c:pt idx="746">
                  <c:v>3.2799999999999999E-3</c:v>
                </c:pt>
                <c:pt idx="747">
                  <c:v>3.3800000000000002E-3</c:v>
                </c:pt>
                <c:pt idx="748">
                  <c:v>3.7000000000000002E-3</c:v>
                </c:pt>
                <c:pt idx="749">
                  <c:v>3.81E-3</c:v>
                </c:pt>
                <c:pt idx="750">
                  <c:v>3.9100000000000003E-3</c:v>
                </c:pt>
                <c:pt idx="751">
                  <c:v>4.3299999999999996E-3</c:v>
                </c:pt>
                <c:pt idx="752">
                  <c:v>4.4400000000000004E-3</c:v>
                </c:pt>
                <c:pt idx="753">
                  <c:v>4.5399999999999998E-3</c:v>
                </c:pt>
                <c:pt idx="754">
                  <c:v>4.5399999999999998E-3</c:v>
                </c:pt>
                <c:pt idx="755">
                  <c:v>4.7499999999999999E-3</c:v>
                </c:pt>
                <c:pt idx="756">
                  <c:v>4.9699999999999996E-3</c:v>
                </c:pt>
                <c:pt idx="757">
                  <c:v>4.9699999999999996E-3</c:v>
                </c:pt>
                <c:pt idx="758">
                  <c:v>5.28E-3</c:v>
                </c:pt>
                <c:pt idx="759">
                  <c:v>5.1799999999999997E-3</c:v>
                </c:pt>
                <c:pt idx="760">
                  <c:v>5.28E-3</c:v>
                </c:pt>
                <c:pt idx="761">
                  <c:v>5.3899999999999998E-3</c:v>
                </c:pt>
                <c:pt idx="762">
                  <c:v>5.3899999999999998E-3</c:v>
                </c:pt>
                <c:pt idx="763">
                  <c:v>5.4900000000000001E-3</c:v>
                </c:pt>
                <c:pt idx="764">
                  <c:v>5.4900000000000001E-3</c:v>
                </c:pt>
                <c:pt idx="765">
                  <c:v>5.4900000000000001E-3</c:v>
                </c:pt>
                <c:pt idx="766">
                  <c:v>5.1799999999999997E-3</c:v>
                </c:pt>
                <c:pt idx="767">
                  <c:v>4.9699999999999996E-3</c:v>
                </c:pt>
                <c:pt idx="768">
                  <c:v>5.0699999999999999E-3</c:v>
                </c:pt>
                <c:pt idx="769">
                  <c:v>4.8599999999999997E-3</c:v>
                </c:pt>
                <c:pt idx="770">
                  <c:v>4.6499999999999996E-3</c:v>
                </c:pt>
                <c:pt idx="771">
                  <c:v>4.2300000000000003E-3</c:v>
                </c:pt>
                <c:pt idx="772">
                  <c:v>3.9100000000000003E-3</c:v>
                </c:pt>
                <c:pt idx="773">
                  <c:v>3.2799999999999999E-3</c:v>
                </c:pt>
                <c:pt idx="774">
                  <c:v>2.7499999999999998E-3</c:v>
                </c:pt>
                <c:pt idx="775">
                  <c:v>2.1199999999999999E-3</c:v>
                </c:pt>
                <c:pt idx="776">
                  <c:v>1.6999999999999999E-3</c:v>
                </c:pt>
                <c:pt idx="777">
                  <c:v>9.6000000000000002E-4</c:v>
                </c:pt>
                <c:pt idx="778">
                  <c:v>2.2000000000000001E-4</c:v>
                </c:pt>
                <c:pt idx="779">
                  <c:v>-5.1000000000000004E-4</c:v>
                </c:pt>
                <c:pt idx="780">
                  <c:v>-1.0399999999999999E-3</c:v>
                </c:pt>
                <c:pt idx="781">
                  <c:v>-1.99E-3</c:v>
                </c:pt>
                <c:pt idx="782">
                  <c:v>-2.7299999999999998E-3</c:v>
                </c:pt>
                <c:pt idx="783">
                  <c:v>-3.15E-3</c:v>
                </c:pt>
                <c:pt idx="784">
                  <c:v>-3.7799999999999999E-3</c:v>
                </c:pt>
                <c:pt idx="785">
                  <c:v>-4.1999999999999997E-3</c:v>
                </c:pt>
                <c:pt idx="786">
                  <c:v>-4.5199999999999997E-3</c:v>
                </c:pt>
                <c:pt idx="787">
                  <c:v>-4.8399999999999997E-3</c:v>
                </c:pt>
                <c:pt idx="788">
                  <c:v>-4.9399999999999999E-3</c:v>
                </c:pt>
                <c:pt idx="789">
                  <c:v>-5.1500000000000001E-3</c:v>
                </c:pt>
                <c:pt idx="790">
                  <c:v>-5.0499999999999998E-3</c:v>
                </c:pt>
                <c:pt idx="791">
                  <c:v>-4.7299999999999998E-3</c:v>
                </c:pt>
                <c:pt idx="792">
                  <c:v>-4.4099999999999999E-3</c:v>
                </c:pt>
                <c:pt idx="793">
                  <c:v>-3.7799999999999999E-3</c:v>
                </c:pt>
                <c:pt idx="794">
                  <c:v>-2.9399999999999999E-3</c:v>
                </c:pt>
                <c:pt idx="795">
                  <c:v>-2.2000000000000001E-3</c:v>
                </c:pt>
                <c:pt idx="796">
                  <c:v>-1.3600000000000001E-3</c:v>
                </c:pt>
                <c:pt idx="797">
                  <c:v>-2.9999999999999997E-4</c:v>
                </c:pt>
                <c:pt idx="798">
                  <c:v>8.5999999999999998E-4</c:v>
                </c:pt>
                <c:pt idx="799">
                  <c:v>2.2300000000000002E-3</c:v>
                </c:pt>
                <c:pt idx="800">
                  <c:v>3.7000000000000002E-3</c:v>
                </c:pt>
                <c:pt idx="801">
                  <c:v>4.9699999999999996E-3</c:v>
                </c:pt>
                <c:pt idx="802">
                  <c:v>6.3400000000000001E-3</c:v>
                </c:pt>
                <c:pt idx="803">
                  <c:v>7.7099999999999998E-3</c:v>
                </c:pt>
                <c:pt idx="804">
                  <c:v>9.1800000000000007E-3</c:v>
                </c:pt>
                <c:pt idx="805">
                  <c:v>1.0449999999999999E-2</c:v>
                </c:pt>
                <c:pt idx="806">
                  <c:v>1.171E-2</c:v>
                </c:pt>
                <c:pt idx="807">
                  <c:v>1.2970000000000001E-2</c:v>
                </c:pt>
                <c:pt idx="808">
                  <c:v>1.392E-2</c:v>
                </c:pt>
                <c:pt idx="809">
                  <c:v>1.4659999999999999E-2</c:v>
                </c:pt>
                <c:pt idx="810">
                  <c:v>1.54E-2</c:v>
                </c:pt>
                <c:pt idx="811">
                  <c:v>1.5820000000000001E-2</c:v>
                </c:pt>
                <c:pt idx="812">
                  <c:v>1.6140000000000002E-2</c:v>
                </c:pt>
                <c:pt idx="813">
                  <c:v>1.6140000000000002E-2</c:v>
                </c:pt>
                <c:pt idx="814">
                  <c:v>1.6140000000000002E-2</c:v>
                </c:pt>
                <c:pt idx="815">
                  <c:v>1.5720000000000001E-2</c:v>
                </c:pt>
                <c:pt idx="816">
                  <c:v>1.529E-2</c:v>
                </c:pt>
                <c:pt idx="817">
                  <c:v>1.4239999999999999E-2</c:v>
                </c:pt>
                <c:pt idx="818">
                  <c:v>1.329E-2</c:v>
                </c:pt>
                <c:pt idx="819">
                  <c:v>1.213E-2</c:v>
                </c:pt>
                <c:pt idx="820">
                  <c:v>1.076E-2</c:v>
                </c:pt>
                <c:pt idx="821">
                  <c:v>9.1800000000000007E-3</c:v>
                </c:pt>
                <c:pt idx="822">
                  <c:v>7.4900000000000001E-3</c:v>
                </c:pt>
                <c:pt idx="823">
                  <c:v>5.9100000000000003E-3</c:v>
                </c:pt>
                <c:pt idx="824">
                  <c:v>3.81E-3</c:v>
                </c:pt>
                <c:pt idx="825">
                  <c:v>2.0100000000000001E-3</c:v>
                </c:pt>
                <c:pt idx="826">
                  <c:v>1.2E-4</c:v>
                </c:pt>
                <c:pt idx="827">
                  <c:v>-1.67E-3</c:v>
                </c:pt>
                <c:pt idx="828">
                  <c:v>-3.5699999999999998E-3</c:v>
                </c:pt>
                <c:pt idx="829">
                  <c:v>-5.3600000000000002E-3</c:v>
                </c:pt>
                <c:pt idx="830">
                  <c:v>-7.1500000000000001E-3</c:v>
                </c:pt>
                <c:pt idx="831">
                  <c:v>-8.5199999999999998E-3</c:v>
                </c:pt>
                <c:pt idx="832">
                  <c:v>-0.01</c:v>
                </c:pt>
                <c:pt idx="833">
                  <c:v>-1.137E-2</c:v>
                </c:pt>
                <c:pt idx="834">
                  <c:v>-1.242E-2</c:v>
                </c:pt>
                <c:pt idx="835">
                  <c:v>-1.3270000000000001E-2</c:v>
                </c:pt>
                <c:pt idx="836">
                  <c:v>-1.4109999999999999E-2</c:v>
                </c:pt>
                <c:pt idx="837">
                  <c:v>-1.464E-2</c:v>
                </c:pt>
                <c:pt idx="838">
                  <c:v>-1.485E-2</c:v>
                </c:pt>
                <c:pt idx="839">
                  <c:v>-1.495E-2</c:v>
                </c:pt>
                <c:pt idx="840">
                  <c:v>-1.485E-2</c:v>
                </c:pt>
                <c:pt idx="841">
                  <c:v>-1.474E-2</c:v>
                </c:pt>
                <c:pt idx="842">
                  <c:v>-1.4E-2</c:v>
                </c:pt>
                <c:pt idx="843">
                  <c:v>-1.3480000000000001E-2</c:v>
                </c:pt>
                <c:pt idx="844">
                  <c:v>-1.2840000000000001E-2</c:v>
                </c:pt>
                <c:pt idx="845">
                  <c:v>-1.1900000000000001E-2</c:v>
                </c:pt>
                <c:pt idx="846">
                  <c:v>-1.0840000000000001E-2</c:v>
                </c:pt>
                <c:pt idx="847">
                  <c:v>-0.01</c:v>
                </c:pt>
                <c:pt idx="848">
                  <c:v>-8.6300000000000005E-3</c:v>
                </c:pt>
                <c:pt idx="849">
                  <c:v>-7.5799999999999999E-3</c:v>
                </c:pt>
                <c:pt idx="850">
                  <c:v>-6.3099999999999996E-3</c:v>
                </c:pt>
                <c:pt idx="851">
                  <c:v>-5.1500000000000001E-3</c:v>
                </c:pt>
                <c:pt idx="852">
                  <c:v>-3.6800000000000001E-3</c:v>
                </c:pt>
                <c:pt idx="853">
                  <c:v>-2.6199999999999999E-3</c:v>
                </c:pt>
                <c:pt idx="854">
                  <c:v>-1.4599999999999999E-3</c:v>
                </c:pt>
                <c:pt idx="855">
                  <c:v>-4.0999999999999999E-4</c:v>
                </c:pt>
                <c:pt idx="856">
                  <c:v>6.4000000000000005E-4</c:v>
                </c:pt>
                <c:pt idx="857">
                  <c:v>1.5900000000000001E-3</c:v>
                </c:pt>
                <c:pt idx="858">
                  <c:v>2.65E-3</c:v>
                </c:pt>
                <c:pt idx="859">
                  <c:v>3.1700000000000001E-3</c:v>
                </c:pt>
                <c:pt idx="860">
                  <c:v>4.1200000000000004E-3</c:v>
                </c:pt>
                <c:pt idx="861">
                  <c:v>4.4400000000000004E-3</c:v>
                </c:pt>
                <c:pt idx="862">
                  <c:v>4.9699999999999996E-3</c:v>
                </c:pt>
                <c:pt idx="863">
                  <c:v>5.4900000000000001E-3</c:v>
                </c:pt>
                <c:pt idx="864">
                  <c:v>5.9100000000000003E-3</c:v>
                </c:pt>
                <c:pt idx="865">
                  <c:v>5.9100000000000003E-3</c:v>
                </c:pt>
                <c:pt idx="866">
                  <c:v>6.0200000000000002E-3</c:v>
                </c:pt>
                <c:pt idx="867">
                  <c:v>6.0200000000000002E-3</c:v>
                </c:pt>
                <c:pt idx="868">
                  <c:v>5.8100000000000001E-3</c:v>
                </c:pt>
                <c:pt idx="869">
                  <c:v>5.7000000000000002E-3</c:v>
                </c:pt>
                <c:pt idx="870">
                  <c:v>5.28E-3</c:v>
                </c:pt>
                <c:pt idx="871">
                  <c:v>4.9699999999999996E-3</c:v>
                </c:pt>
                <c:pt idx="872">
                  <c:v>4.5399999999999998E-3</c:v>
                </c:pt>
                <c:pt idx="873">
                  <c:v>4.1200000000000004E-3</c:v>
                </c:pt>
                <c:pt idx="874">
                  <c:v>3.3800000000000002E-3</c:v>
                </c:pt>
                <c:pt idx="875">
                  <c:v>2.7499999999999998E-3</c:v>
                </c:pt>
                <c:pt idx="876">
                  <c:v>2.0100000000000001E-3</c:v>
                </c:pt>
                <c:pt idx="877">
                  <c:v>1.3799999999999999E-3</c:v>
                </c:pt>
                <c:pt idx="878">
                  <c:v>5.4000000000000001E-4</c:v>
                </c:pt>
                <c:pt idx="879">
                  <c:v>-2.9999999999999997E-4</c:v>
                </c:pt>
                <c:pt idx="880">
                  <c:v>-1.3600000000000001E-3</c:v>
                </c:pt>
                <c:pt idx="881">
                  <c:v>-2.4099999999999998E-3</c:v>
                </c:pt>
                <c:pt idx="882">
                  <c:v>-3.15E-3</c:v>
                </c:pt>
                <c:pt idx="883">
                  <c:v>-4.3099999999999996E-3</c:v>
                </c:pt>
                <c:pt idx="884">
                  <c:v>-5.0499999999999998E-3</c:v>
                </c:pt>
                <c:pt idx="885">
                  <c:v>-6.1000000000000004E-3</c:v>
                </c:pt>
                <c:pt idx="886">
                  <c:v>-6.94E-3</c:v>
                </c:pt>
                <c:pt idx="887">
                  <c:v>-8.0999999999999996E-3</c:v>
                </c:pt>
                <c:pt idx="888">
                  <c:v>-8.9499999999999996E-3</c:v>
                </c:pt>
                <c:pt idx="889">
                  <c:v>-9.8899999999999995E-3</c:v>
                </c:pt>
                <c:pt idx="890">
                  <c:v>-1.0630000000000001E-2</c:v>
                </c:pt>
                <c:pt idx="891">
                  <c:v>-1.1259999999999999E-2</c:v>
                </c:pt>
                <c:pt idx="892">
                  <c:v>-1.1690000000000001E-2</c:v>
                </c:pt>
                <c:pt idx="893">
                  <c:v>-1.2319999999999999E-2</c:v>
                </c:pt>
                <c:pt idx="894">
                  <c:v>-1.242E-2</c:v>
                </c:pt>
                <c:pt idx="895">
                  <c:v>-1.295E-2</c:v>
                </c:pt>
                <c:pt idx="896">
                  <c:v>-1.295E-2</c:v>
                </c:pt>
                <c:pt idx="897">
                  <c:v>-1.2840000000000001E-2</c:v>
                </c:pt>
                <c:pt idx="898">
                  <c:v>-1.274E-2</c:v>
                </c:pt>
                <c:pt idx="899">
                  <c:v>-1.2109999999999999E-2</c:v>
                </c:pt>
                <c:pt idx="900">
                  <c:v>-1.158E-2</c:v>
                </c:pt>
                <c:pt idx="901">
                  <c:v>-1.0840000000000001E-2</c:v>
                </c:pt>
                <c:pt idx="902">
                  <c:v>-9.8899999999999995E-3</c:v>
                </c:pt>
                <c:pt idx="903">
                  <c:v>-8.8400000000000006E-3</c:v>
                </c:pt>
                <c:pt idx="904">
                  <c:v>-7.79E-3</c:v>
                </c:pt>
                <c:pt idx="905">
                  <c:v>-6.5199999999999998E-3</c:v>
                </c:pt>
                <c:pt idx="906">
                  <c:v>-5.0499999999999998E-3</c:v>
                </c:pt>
                <c:pt idx="907">
                  <c:v>-3.47E-3</c:v>
                </c:pt>
                <c:pt idx="908">
                  <c:v>-1.67E-3</c:v>
                </c:pt>
                <c:pt idx="909">
                  <c:v>1.0000000000000001E-5</c:v>
                </c:pt>
                <c:pt idx="910">
                  <c:v>1.91E-3</c:v>
                </c:pt>
                <c:pt idx="911">
                  <c:v>3.49E-3</c:v>
                </c:pt>
                <c:pt idx="912">
                  <c:v>5.3899999999999998E-3</c:v>
                </c:pt>
                <c:pt idx="913">
                  <c:v>7.0699999999999999E-3</c:v>
                </c:pt>
                <c:pt idx="914">
                  <c:v>8.8599999999999998E-3</c:v>
                </c:pt>
                <c:pt idx="915">
                  <c:v>1.034E-2</c:v>
                </c:pt>
                <c:pt idx="916">
                  <c:v>1.171E-2</c:v>
                </c:pt>
                <c:pt idx="917">
                  <c:v>1.308E-2</c:v>
                </c:pt>
                <c:pt idx="918">
                  <c:v>1.413E-2</c:v>
                </c:pt>
                <c:pt idx="919">
                  <c:v>1.519E-2</c:v>
                </c:pt>
                <c:pt idx="920">
                  <c:v>1.5820000000000001E-2</c:v>
                </c:pt>
                <c:pt idx="921">
                  <c:v>1.635E-2</c:v>
                </c:pt>
                <c:pt idx="922">
                  <c:v>1.6559999999999998E-2</c:v>
                </c:pt>
                <c:pt idx="923">
                  <c:v>1.677E-2</c:v>
                </c:pt>
                <c:pt idx="924">
                  <c:v>1.6660000000000001E-2</c:v>
                </c:pt>
                <c:pt idx="925">
                  <c:v>1.6240000000000001E-2</c:v>
                </c:pt>
                <c:pt idx="926">
                  <c:v>1.55E-2</c:v>
                </c:pt>
                <c:pt idx="927">
                  <c:v>1.477E-2</c:v>
                </c:pt>
                <c:pt idx="928">
                  <c:v>1.371E-2</c:v>
                </c:pt>
                <c:pt idx="929">
                  <c:v>1.255E-2</c:v>
                </c:pt>
                <c:pt idx="930">
                  <c:v>1.0869999999999999E-2</c:v>
                </c:pt>
                <c:pt idx="931">
                  <c:v>9.3900000000000008E-3</c:v>
                </c:pt>
                <c:pt idx="932">
                  <c:v>7.6E-3</c:v>
                </c:pt>
                <c:pt idx="933">
                  <c:v>5.8100000000000001E-3</c:v>
                </c:pt>
                <c:pt idx="934">
                  <c:v>3.9100000000000003E-3</c:v>
                </c:pt>
                <c:pt idx="935">
                  <c:v>2.0100000000000001E-3</c:v>
                </c:pt>
                <c:pt idx="936">
                  <c:v>1.0000000000000001E-5</c:v>
                </c:pt>
                <c:pt idx="937">
                  <c:v>-1.99E-3</c:v>
                </c:pt>
                <c:pt idx="938">
                  <c:v>-3.8899999999999998E-3</c:v>
                </c:pt>
                <c:pt idx="939">
                  <c:v>-5.6800000000000002E-3</c:v>
                </c:pt>
                <c:pt idx="940">
                  <c:v>-7.3600000000000002E-3</c:v>
                </c:pt>
                <c:pt idx="941">
                  <c:v>-9.0500000000000008E-3</c:v>
                </c:pt>
                <c:pt idx="942">
                  <c:v>-1.0529999999999999E-2</c:v>
                </c:pt>
                <c:pt idx="943">
                  <c:v>-1.179E-2</c:v>
                </c:pt>
                <c:pt idx="944">
                  <c:v>-1.274E-2</c:v>
                </c:pt>
                <c:pt idx="945">
                  <c:v>-1.379E-2</c:v>
                </c:pt>
                <c:pt idx="946">
                  <c:v>-1.4319999999999999E-2</c:v>
                </c:pt>
                <c:pt idx="947">
                  <c:v>-1.506E-2</c:v>
                </c:pt>
                <c:pt idx="948">
                  <c:v>-1.5270000000000001E-2</c:v>
                </c:pt>
                <c:pt idx="949">
                  <c:v>-1.537E-2</c:v>
                </c:pt>
                <c:pt idx="950">
                  <c:v>-1.5480000000000001E-2</c:v>
                </c:pt>
                <c:pt idx="951">
                  <c:v>-1.495E-2</c:v>
                </c:pt>
                <c:pt idx="952">
                  <c:v>-1.443E-2</c:v>
                </c:pt>
                <c:pt idx="953">
                  <c:v>-1.3899999999999999E-2</c:v>
                </c:pt>
                <c:pt idx="954">
                  <c:v>-1.316E-2</c:v>
                </c:pt>
                <c:pt idx="955">
                  <c:v>-1.2109999999999999E-2</c:v>
                </c:pt>
                <c:pt idx="956">
                  <c:v>-1.116E-2</c:v>
                </c:pt>
                <c:pt idx="957">
                  <c:v>-0.01</c:v>
                </c:pt>
                <c:pt idx="958">
                  <c:v>-8.8400000000000006E-3</c:v>
                </c:pt>
                <c:pt idx="959">
                  <c:v>-7.5799999999999999E-3</c:v>
                </c:pt>
                <c:pt idx="960">
                  <c:v>-6.3099999999999996E-3</c:v>
                </c:pt>
                <c:pt idx="961">
                  <c:v>-4.9399999999999999E-3</c:v>
                </c:pt>
                <c:pt idx="962">
                  <c:v>-3.6800000000000001E-3</c:v>
                </c:pt>
                <c:pt idx="963">
                  <c:v>-2.4099999999999998E-3</c:v>
                </c:pt>
                <c:pt idx="964">
                  <c:v>-1.25E-3</c:v>
                </c:pt>
                <c:pt idx="965">
                  <c:v>-2.0000000000000001E-4</c:v>
                </c:pt>
                <c:pt idx="966">
                  <c:v>1.07E-3</c:v>
                </c:pt>
                <c:pt idx="967">
                  <c:v>2.1199999999999999E-3</c:v>
                </c:pt>
                <c:pt idx="968">
                  <c:v>2.96E-3</c:v>
                </c:pt>
                <c:pt idx="969">
                  <c:v>3.5999999999999999E-3</c:v>
                </c:pt>
                <c:pt idx="970">
                  <c:v>4.3299999999999996E-3</c:v>
                </c:pt>
                <c:pt idx="971">
                  <c:v>4.9699999999999996E-3</c:v>
                </c:pt>
                <c:pt idx="972">
                  <c:v>5.3899999999999998E-3</c:v>
                </c:pt>
                <c:pt idx="973">
                  <c:v>5.8100000000000001E-3</c:v>
                </c:pt>
                <c:pt idx="974">
                  <c:v>6.1199999999999996E-3</c:v>
                </c:pt>
                <c:pt idx="975">
                  <c:v>6.1199999999999996E-3</c:v>
                </c:pt>
                <c:pt idx="976">
                  <c:v>6.0200000000000002E-3</c:v>
                </c:pt>
                <c:pt idx="977">
                  <c:v>5.9100000000000003E-3</c:v>
                </c:pt>
                <c:pt idx="978">
                  <c:v>5.7000000000000002E-3</c:v>
                </c:pt>
                <c:pt idx="979">
                  <c:v>5.4900000000000001E-3</c:v>
                </c:pt>
                <c:pt idx="980">
                  <c:v>5.0699999999999999E-3</c:v>
                </c:pt>
                <c:pt idx="981">
                  <c:v>4.8599999999999997E-3</c:v>
                </c:pt>
                <c:pt idx="982">
                  <c:v>4.1200000000000004E-3</c:v>
                </c:pt>
                <c:pt idx="983">
                  <c:v>3.49E-3</c:v>
                </c:pt>
                <c:pt idx="984">
                  <c:v>2.8600000000000001E-3</c:v>
                </c:pt>
                <c:pt idx="985">
                  <c:v>2.2300000000000002E-3</c:v>
                </c:pt>
                <c:pt idx="986">
                  <c:v>1.49E-3</c:v>
                </c:pt>
                <c:pt idx="987">
                  <c:v>6.4000000000000005E-4</c:v>
                </c:pt>
                <c:pt idx="988">
                  <c:v>1.0000000000000001E-5</c:v>
                </c:pt>
                <c:pt idx="989">
                  <c:v>-9.3999999999999997E-4</c:v>
                </c:pt>
                <c:pt idx="990">
                  <c:v>-1.67E-3</c:v>
                </c:pt>
                <c:pt idx="991">
                  <c:v>-2.5200000000000001E-3</c:v>
                </c:pt>
                <c:pt idx="992">
                  <c:v>-3.2499999999999999E-3</c:v>
                </c:pt>
                <c:pt idx="993">
                  <c:v>-4.1000000000000003E-3</c:v>
                </c:pt>
                <c:pt idx="994">
                  <c:v>-4.8399999999999997E-3</c:v>
                </c:pt>
                <c:pt idx="995">
                  <c:v>-5.47E-3</c:v>
                </c:pt>
                <c:pt idx="996">
                  <c:v>-6.2100000000000002E-3</c:v>
                </c:pt>
                <c:pt idx="997">
                  <c:v>-6.94E-3</c:v>
                </c:pt>
                <c:pt idx="998">
                  <c:v>-7.6800000000000002E-3</c:v>
                </c:pt>
                <c:pt idx="999">
                  <c:v>-8.3099999999999997E-3</c:v>
                </c:pt>
                <c:pt idx="1000">
                  <c:v>-8.7299999999999999E-3</c:v>
                </c:pt>
                <c:pt idx="1001">
                  <c:v>-9.2599999999999991E-3</c:v>
                </c:pt>
                <c:pt idx="1002">
                  <c:v>-9.58E-3</c:v>
                </c:pt>
                <c:pt idx="1003">
                  <c:v>-9.8899999999999995E-3</c:v>
                </c:pt>
                <c:pt idx="1004">
                  <c:v>-1.0319999999999999E-2</c:v>
                </c:pt>
                <c:pt idx="1005">
                  <c:v>-1.042E-2</c:v>
                </c:pt>
                <c:pt idx="1006">
                  <c:v>-1.042E-2</c:v>
                </c:pt>
                <c:pt idx="1007">
                  <c:v>-1.0529999999999999E-2</c:v>
                </c:pt>
                <c:pt idx="1008">
                  <c:v>-1.042E-2</c:v>
                </c:pt>
                <c:pt idx="1009">
                  <c:v>-1.021E-2</c:v>
                </c:pt>
                <c:pt idx="1010">
                  <c:v>-1.01E-2</c:v>
                </c:pt>
                <c:pt idx="1011">
                  <c:v>-9.6799999999999994E-3</c:v>
                </c:pt>
                <c:pt idx="1012">
                  <c:v>-9.4699999999999993E-3</c:v>
                </c:pt>
                <c:pt idx="1013">
                  <c:v>-8.8400000000000006E-3</c:v>
                </c:pt>
                <c:pt idx="1014">
                  <c:v>-8.4200000000000004E-3</c:v>
                </c:pt>
                <c:pt idx="1015">
                  <c:v>-7.6800000000000002E-3</c:v>
                </c:pt>
                <c:pt idx="1016">
                  <c:v>-7.1500000000000001E-3</c:v>
                </c:pt>
                <c:pt idx="1017">
                  <c:v>-6.3099999999999996E-3</c:v>
                </c:pt>
                <c:pt idx="1018">
                  <c:v>-5.6800000000000002E-3</c:v>
                </c:pt>
                <c:pt idx="1019">
                  <c:v>-4.9399999999999999E-3</c:v>
                </c:pt>
                <c:pt idx="1020">
                  <c:v>-4.1999999999999997E-3</c:v>
                </c:pt>
                <c:pt idx="1021">
                  <c:v>-3.47E-3</c:v>
                </c:pt>
                <c:pt idx="1022">
                  <c:v>-2.7299999999999998E-3</c:v>
                </c:pt>
                <c:pt idx="1023">
                  <c:v>-2.0999999999999999E-3</c:v>
                </c:pt>
                <c:pt idx="1024">
                  <c:v>-1.67E-3</c:v>
                </c:pt>
                <c:pt idx="1025">
                  <c:v>-9.3999999999999997E-4</c:v>
                </c:pt>
                <c:pt idx="1026">
                  <c:v>-4.0999999999999999E-4</c:v>
                </c:pt>
                <c:pt idx="1027">
                  <c:v>1.0000000000000001E-5</c:v>
                </c:pt>
                <c:pt idx="1028">
                  <c:v>4.2999999999999999E-4</c:v>
                </c:pt>
                <c:pt idx="1029">
                  <c:v>6.4000000000000005E-4</c:v>
                </c:pt>
                <c:pt idx="1030">
                  <c:v>6.4000000000000005E-4</c:v>
                </c:pt>
                <c:pt idx="1031">
                  <c:v>6.4000000000000005E-4</c:v>
                </c:pt>
                <c:pt idx="1032">
                  <c:v>6.4000000000000005E-4</c:v>
                </c:pt>
                <c:pt idx="1033">
                  <c:v>4.2999999999999999E-4</c:v>
                </c:pt>
                <c:pt idx="1034">
                  <c:v>2.2000000000000001E-4</c:v>
                </c:pt>
                <c:pt idx="1035">
                  <c:v>-9.0000000000000006E-5</c:v>
                </c:pt>
                <c:pt idx="1036">
                  <c:v>-5.1000000000000004E-4</c:v>
                </c:pt>
                <c:pt idx="1037">
                  <c:v>-1.0399999999999999E-3</c:v>
                </c:pt>
                <c:pt idx="1038">
                  <c:v>-1.7799999999999999E-3</c:v>
                </c:pt>
                <c:pt idx="1039">
                  <c:v>-2.4099999999999998E-3</c:v>
                </c:pt>
                <c:pt idx="1040">
                  <c:v>-3.15E-3</c:v>
                </c:pt>
                <c:pt idx="1041">
                  <c:v>-3.7799999999999999E-3</c:v>
                </c:pt>
                <c:pt idx="1042">
                  <c:v>-4.9399999999999999E-3</c:v>
                </c:pt>
                <c:pt idx="1043">
                  <c:v>-5.6800000000000002E-3</c:v>
                </c:pt>
                <c:pt idx="1044">
                  <c:v>-6.4200000000000004E-3</c:v>
                </c:pt>
                <c:pt idx="1045">
                  <c:v>-7.1500000000000001E-3</c:v>
                </c:pt>
                <c:pt idx="1046">
                  <c:v>-7.8899999999999994E-3</c:v>
                </c:pt>
                <c:pt idx="1047">
                  <c:v>-8.8400000000000006E-3</c:v>
                </c:pt>
                <c:pt idx="1048">
                  <c:v>-9.4699999999999993E-3</c:v>
                </c:pt>
                <c:pt idx="1049">
                  <c:v>-1.01E-2</c:v>
                </c:pt>
                <c:pt idx="1050">
                  <c:v>-1.0630000000000001E-2</c:v>
                </c:pt>
                <c:pt idx="1051">
                  <c:v>-1.116E-2</c:v>
                </c:pt>
                <c:pt idx="1052">
                  <c:v>-1.137E-2</c:v>
                </c:pt>
                <c:pt idx="1053">
                  <c:v>-1.158E-2</c:v>
                </c:pt>
                <c:pt idx="1054">
                  <c:v>-1.1469999999999999E-2</c:v>
                </c:pt>
                <c:pt idx="1055">
                  <c:v>-1.1690000000000001E-2</c:v>
                </c:pt>
                <c:pt idx="1056">
                  <c:v>-1.1469999999999999E-2</c:v>
                </c:pt>
                <c:pt idx="1057">
                  <c:v>-1.1050000000000001E-2</c:v>
                </c:pt>
                <c:pt idx="1058">
                  <c:v>-1.074E-2</c:v>
                </c:pt>
                <c:pt idx="1059">
                  <c:v>-1.021E-2</c:v>
                </c:pt>
                <c:pt idx="1060">
                  <c:v>-9.4699999999999993E-3</c:v>
                </c:pt>
                <c:pt idx="1061">
                  <c:v>-8.7299999999999999E-3</c:v>
                </c:pt>
                <c:pt idx="1062">
                  <c:v>-7.8899999999999994E-3</c:v>
                </c:pt>
                <c:pt idx="1063">
                  <c:v>-6.94E-3</c:v>
                </c:pt>
                <c:pt idx="1064">
                  <c:v>-5.8900000000000003E-3</c:v>
                </c:pt>
                <c:pt idx="1065">
                  <c:v>-4.7299999999999998E-3</c:v>
                </c:pt>
                <c:pt idx="1066">
                  <c:v>-3.47E-3</c:v>
                </c:pt>
                <c:pt idx="1067">
                  <c:v>-2.4099999999999998E-3</c:v>
                </c:pt>
                <c:pt idx="1068">
                  <c:v>-9.3999999999999997E-4</c:v>
                </c:pt>
                <c:pt idx="1069">
                  <c:v>1.2E-4</c:v>
                </c:pt>
                <c:pt idx="1070">
                  <c:v>1.49E-3</c:v>
                </c:pt>
                <c:pt idx="1071">
                  <c:v>2.7499999999999998E-3</c:v>
                </c:pt>
                <c:pt idx="1072">
                  <c:v>4.0200000000000001E-3</c:v>
                </c:pt>
                <c:pt idx="1073">
                  <c:v>5.1799999999999997E-3</c:v>
                </c:pt>
                <c:pt idx="1074">
                  <c:v>6.4400000000000004E-3</c:v>
                </c:pt>
                <c:pt idx="1075">
                  <c:v>7.28E-3</c:v>
                </c:pt>
                <c:pt idx="1076">
                  <c:v>8.4399999999999996E-3</c:v>
                </c:pt>
                <c:pt idx="1077">
                  <c:v>9.0799999999999995E-3</c:v>
                </c:pt>
                <c:pt idx="1078">
                  <c:v>9.92E-3</c:v>
                </c:pt>
                <c:pt idx="1079">
                  <c:v>1.0659999999999999E-2</c:v>
                </c:pt>
                <c:pt idx="1080">
                  <c:v>1.1390000000000001E-2</c:v>
                </c:pt>
                <c:pt idx="1081">
                  <c:v>1.171E-2</c:v>
                </c:pt>
                <c:pt idx="1082">
                  <c:v>1.2239999999999999E-2</c:v>
                </c:pt>
                <c:pt idx="1083">
                  <c:v>1.2449999999999999E-2</c:v>
                </c:pt>
                <c:pt idx="1084">
                  <c:v>1.255E-2</c:v>
                </c:pt>
                <c:pt idx="1085">
                  <c:v>1.255E-2</c:v>
                </c:pt>
                <c:pt idx="1086">
                  <c:v>1.2449999999999999E-2</c:v>
                </c:pt>
                <c:pt idx="1087">
                  <c:v>1.234E-2</c:v>
                </c:pt>
                <c:pt idx="1088">
                  <c:v>1.213E-2</c:v>
                </c:pt>
                <c:pt idx="1089">
                  <c:v>1.1820000000000001E-2</c:v>
                </c:pt>
                <c:pt idx="1090">
                  <c:v>1.15E-2</c:v>
                </c:pt>
                <c:pt idx="1091">
                  <c:v>1.0970000000000001E-2</c:v>
                </c:pt>
                <c:pt idx="1092">
                  <c:v>1.0449999999999999E-2</c:v>
                </c:pt>
                <c:pt idx="1093">
                  <c:v>1.0019999999999999E-2</c:v>
                </c:pt>
                <c:pt idx="1094">
                  <c:v>9.2899999999999996E-3</c:v>
                </c:pt>
                <c:pt idx="1095">
                  <c:v>8.5500000000000003E-3</c:v>
                </c:pt>
                <c:pt idx="1096">
                  <c:v>7.8100000000000001E-3</c:v>
                </c:pt>
                <c:pt idx="1097">
                  <c:v>7.28E-3</c:v>
                </c:pt>
                <c:pt idx="1098">
                  <c:v>6.5500000000000003E-3</c:v>
                </c:pt>
                <c:pt idx="1099">
                  <c:v>5.9100000000000003E-3</c:v>
                </c:pt>
                <c:pt idx="1100">
                  <c:v>5.3899999999999998E-3</c:v>
                </c:pt>
                <c:pt idx="1101">
                  <c:v>4.7499999999999999E-3</c:v>
                </c:pt>
                <c:pt idx="1102">
                  <c:v>4.2300000000000003E-3</c:v>
                </c:pt>
                <c:pt idx="1103">
                  <c:v>3.7000000000000002E-3</c:v>
                </c:pt>
                <c:pt idx="1104">
                  <c:v>3.1700000000000001E-3</c:v>
                </c:pt>
                <c:pt idx="1105">
                  <c:v>2.65E-3</c:v>
                </c:pt>
                <c:pt idx="1106">
                  <c:v>2.1199999999999999E-3</c:v>
                </c:pt>
                <c:pt idx="1107">
                  <c:v>2.0100000000000001E-3</c:v>
                </c:pt>
                <c:pt idx="1108">
                  <c:v>1.5900000000000001E-3</c:v>
                </c:pt>
                <c:pt idx="1109">
                  <c:v>1.3799999999999999E-3</c:v>
                </c:pt>
                <c:pt idx="1110">
                  <c:v>9.6000000000000002E-4</c:v>
                </c:pt>
                <c:pt idx="1111">
                  <c:v>8.5999999999999998E-4</c:v>
                </c:pt>
                <c:pt idx="1112">
                  <c:v>7.5000000000000002E-4</c:v>
                </c:pt>
                <c:pt idx="1113">
                  <c:v>7.5000000000000002E-4</c:v>
                </c:pt>
                <c:pt idx="1114">
                  <c:v>5.4000000000000001E-4</c:v>
                </c:pt>
                <c:pt idx="1115">
                  <c:v>7.5000000000000002E-4</c:v>
                </c:pt>
                <c:pt idx="1116">
                  <c:v>6.4000000000000005E-4</c:v>
                </c:pt>
                <c:pt idx="1117">
                  <c:v>8.5999999999999998E-4</c:v>
                </c:pt>
                <c:pt idx="1118">
                  <c:v>8.5999999999999998E-4</c:v>
                </c:pt>
                <c:pt idx="1119">
                  <c:v>9.6000000000000002E-4</c:v>
                </c:pt>
                <c:pt idx="1120">
                  <c:v>1.07E-3</c:v>
                </c:pt>
                <c:pt idx="1121">
                  <c:v>1.17E-3</c:v>
                </c:pt>
                <c:pt idx="1122">
                  <c:v>1.49E-3</c:v>
                </c:pt>
                <c:pt idx="1123">
                  <c:v>1.6999999999999999E-3</c:v>
                </c:pt>
                <c:pt idx="1124">
                  <c:v>1.91E-3</c:v>
                </c:pt>
                <c:pt idx="1125">
                  <c:v>2.1199999999999999E-3</c:v>
                </c:pt>
                <c:pt idx="1126">
                  <c:v>2.65E-3</c:v>
                </c:pt>
                <c:pt idx="1127">
                  <c:v>2.65E-3</c:v>
                </c:pt>
                <c:pt idx="1128">
                  <c:v>3.1700000000000001E-3</c:v>
                </c:pt>
                <c:pt idx="1129">
                  <c:v>3.3800000000000002E-3</c:v>
                </c:pt>
                <c:pt idx="1130">
                  <c:v>3.7000000000000002E-3</c:v>
                </c:pt>
                <c:pt idx="1131">
                  <c:v>4.0200000000000001E-3</c:v>
                </c:pt>
                <c:pt idx="1132">
                  <c:v>4.4400000000000004E-3</c:v>
                </c:pt>
                <c:pt idx="1133">
                  <c:v>4.6499999999999996E-3</c:v>
                </c:pt>
                <c:pt idx="1134">
                  <c:v>4.9699999999999996E-3</c:v>
                </c:pt>
                <c:pt idx="1135">
                  <c:v>5.1799999999999997E-3</c:v>
                </c:pt>
                <c:pt idx="1136">
                  <c:v>5.4900000000000001E-3</c:v>
                </c:pt>
                <c:pt idx="1137">
                  <c:v>5.5999999999999999E-3</c:v>
                </c:pt>
                <c:pt idx="1138">
                  <c:v>6.0200000000000002E-3</c:v>
                </c:pt>
                <c:pt idx="1139">
                  <c:v>6.2300000000000003E-3</c:v>
                </c:pt>
                <c:pt idx="1140">
                  <c:v>6.4400000000000004E-3</c:v>
                </c:pt>
                <c:pt idx="1141">
                  <c:v>6.3400000000000001E-3</c:v>
                </c:pt>
                <c:pt idx="1142">
                  <c:v>6.6499999999999997E-3</c:v>
                </c:pt>
                <c:pt idx="1143">
                  <c:v>6.5500000000000003E-3</c:v>
                </c:pt>
                <c:pt idx="1144">
                  <c:v>6.5500000000000003E-3</c:v>
                </c:pt>
                <c:pt idx="1145">
                  <c:v>6.4400000000000004E-3</c:v>
                </c:pt>
                <c:pt idx="1146">
                  <c:v>6.2300000000000003E-3</c:v>
                </c:pt>
                <c:pt idx="1147">
                  <c:v>6.1199999999999996E-3</c:v>
                </c:pt>
                <c:pt idx="1148">
                  <c:v>6.1199999999999996E-3</c:v>
                </c:pt>
                <c:pt idx="1149">
                  <c:v>5.7000000000000002E-3</c:v>
                </c:pt>
                <c:pt idx="1150">
                  <c:v>5.4900000000000001E-3</c:v>
                </c:pt>
                <c:pt idx="1151">
                  <c:v>4.8599999999999997E-3</c:v>
                </c:pt>
                <c:pt idx="1152">
                  <c:v>4.5399999999999998E-3</c:v>
                </c:pt>
                <c:pt idx="1153">
                  <c:v>4.2300000000000003E-3</c:v>
                </c:pt>
                <c:pt idx="1154">
                  <c:v>3.7000000000000002E-3</c:v>
                </c:pt>
                <c:pt idx="1155">
                  <c:v>3.1700000000000001E-3</c:v>
                </c:pt>
                <c:pt idx="1156">
                  <c:v>2.33E-3</c:v>
                </c:pt>
                <c:pt idx="1157">
                  <c:v>2.0100000000000001E-3</c:v>
                </c:pt>
                <c:pt idx="1158">
                  <c:v>1.3799999999999999E-3</c:v>
                </c:pt>
                <c:pt idx="1159">
                  <c:v>7.5000000000000002E-4</c:v>
                </c:pt>
                <c:pt idx="1160">
                  <c:v>1.2E-4</c:v>
                </c:pt>
                <c:pt idx="1161">
                  <c:v>-4.0999999999999999E-4</c:v>
                </c:pt>
                <c:pt idx="1162">
                  <c:v>-9.3999999999999997E-4</c:v>
                </c:pt>
                <c:pt idx="1163">
                  <c:v>-1.67E-3</c:v>
                </c:pt>
                <c:pt idx="1164">
                  <c:v>-2.2000000000000001E-3</c:v>
                </c:pt>
                <c:pt idx="1165">
                  <c:v>-2.7299999999999998E-3</c:v>
                </c:pt>
                <c:pt idx="1166">
                  <c:v>-3.0400000000000002E-3</c:v>
                </c:pt>
                <c:pt idx="1167">
                  <c:v>-3.3600000000000001E-3</c:v>
                </c:pt>
                <c:pt idx="1168">
                  <c:v>-3.5699999999999998E-3</c:v>
                </c:pt>
                <c:pt idx="1169">
                  <c:v>-3.7799999999999999E-3</c:v>
                </c:pt>
                <c:pt idx="1170">
                  <c:v>-3.9899999999999996E-3</c:v>
                </c:pt>
                <c:pt idx="1171">
                  <c:v>-4.3099999999999996E-3</c:v>
                </c:pt>
                <c:pt idx="1172">
                  <c:v>-4.1999999999999997E-3</c:v>
                </c:pt>
                <c:pt idx="1173">
                  <c:v>-4.1999999999999997E-3</c:v>
                </c:pt>
                <c:pt idx="1174">
                  <c:v>-3.9899999999999996E-3</c:v>
                </c:pt>
                <c:pt idx="1175">
                  <c:v>-3.9899999999999996E-3</c:v>
                </c:pt>
                <c:pt idx="1176">
                  <c:v>-3.7799999999999999E-3</c:v>
                </c:pt>
                <c:pt idx="1177">
                  <c:v>-3.6800000000000001E-3</c:v>
                </c:pt>
                <c:pt idx="1178">
                  <c:v>-3.5699999999999998E-3</c:v>
                </c:pt>
                <c:pt idx="1179">
                  <c:v>-3.0400000000000002E-3</c:v>
                </c:pt>
                <c:pt idx="1180">
                  <c:v>-3.0400000000000002E-3</c:v>
                </c:pt>
                <c:pt idx="1181">
                  <c:v>-2.6199999999999999E-3</c:v>
                </c:pt>
                <c:pt idx="1182">
                  <c:v>-2.2000000000000001E-3</c:v>
                </c:pt>
                <c:pt idx="1183">
                  <c:v>-1.99E-3</c:v>
                </c:pt>
                <c:pt idx="1184">
                  <c:v>-1.7799999999999999E-3</c:v>
                </c:pt>
                <c:pt idx="1185">
                  <c:v>-1.57E-3</c:v>
                </c:pt>
                <c:pt idx="1186">
                  <c:v>-1.25E-3</c:v>
                </c:pt>
                <c:pt idx="1187">
                  <c:v>-1.25E-3</c:v>
                </c:pt>
                <c:pt idx="1188">
                  <c:v>-9.3999999999999997E-4</c:v>
                </c:pt>
                <c:pt idx="1189">
                  <c:v>-8.3000000000000001E-4</c:v>
                </c:pt>
                <c:pt idx="1190">
                  <c:v>-9.3999999999999997E-4</c:v>
                </c:pt>
                <c:pt idx="1191">
                  <c:v>-7.2999999999999996E-4</c:v>
                </c:pt>
                <c:pt idx="1192">
                  <c:v>-1.15E-3</c:v>
                </c:pt>
                <c:pt idx="1193">
                  <c:v>-1.15E-3</c:v>
                </c:pt>
                <c:pt idx="1194">
                  <c:v>-1.25E-3</c:v>
                </c:pt>
                <c:pt idx="1195">
                  <c:v>-1.4599999999999999E-3</c:v>
                </c:pt>
                <c:pt idx="1196">
                  <c:v>-1.67E-3</c:v>
                </c:pt>
                <c:pt idx="1197">
                  <c:v>-1.99E-3</c:v>
                </c:pt>
                <c:pt idx="1198">
                  <c:v>-2.2000000000000001E-3</c:v>
                </c:pt>
                <c:pt idx="1199">
                  <c:v>-2.5200000000000001E-3</c:v>
                </c:pt>
                <c:pt idx="1200">
                  <c:v>-2.9399999999999999E-3</c:v>
                </c:pt>
                <c:pt idx="1201">
                  <c:v>-3.3600000000000001E-3</c:v>
                </c:pt>
                <c:pt idx="1202">
                  <c:v>-3.8899999999999998E-3</c:v>
                </c:pt>
                <c:pt idx="1203">
                  <c:v>-4.3099999999999996E-3</c:v>
                </c:pt>
                <c:pt idx="1204">
                  <c:v>-4.62E-3</c:v>
                </c:pt>
                <c:pt idx="1205">
                  <c:v>-5.0499999999999998E-3</c:v>
                </c:pt>
                <c:pt idx="1206">
                  <c:v>-5.47E-3</c:v>
                </c:pt>
                <c:pt idx="1207">
                  <c:v>-5.9899999999999997E-3</c:v>
                </c:pt>
                <c:pt idx="1208">
                  <c:v>-6.2100000000000002E-3</c:v>
                </c:pt>
                <c:pt idx="1209">
                  <c:v>-6.3099999999999996E-3</c:v>
                </c:pt>
                <c:pt idx="1210">
                  <c:v>-6.6299999999999996E-3</c:v>
                </c:pt>
                <c:pt idx="1211">
                  <c:v>-6.8399999999999997E-3</c:v>
                </c:pt>
                <c:pt idx="1212">
                  <c:v>-7.1500000000000001E-3</c:v>
                </c:pt>
                <c:pt idx="1213">
                  <c:v>-7.26E-3</c:v>
                </c:pt>
                <c:pt idx="1214">
                  <c:v>-7.4700000000000001E-3</c:v>
                </c:pt>
                <c:pt idx="1215">
                  <c:v>-7.4700000000000001E-3</c:v>
                </c:pt>
                <c:pt idx="1216">
                  <c:v>-7.3600000000000002E-3</c:v>
                </c:pt>
                <c:pt idx="1217">
                  <c:v>-7.4700000000000001E-3</c:v>
                </c:pt>
                <c:pt idx="1218">
                  <c:v>-7.3600000000000002E-3</c:v>
                </c:pt>
                <c:pt idx="1219">
                  <c:v>-7.26E-3</c:v>
                </c:pt>
                <c:pt idx="1220">
                  <c:v>-7.1500000000000001E-3</c:v>
                </c:pt>
                <c:pt idx="1221">
                  <c:v>-7.1500000000000001E-3</c:v>
                </c:pt>
                <c:pt idx="1222">
                  <c:v>-7.0499999999999998E-3</c:v>
                </c:pt>
                <c:pt idx="1223">
                  <c:v>-6.94E-3</c:v>
                </c:pt>
                <c:pt idx="1224">
                  <c:v>-6.7299999999999999E-3</c:v>
                </c:pt>
                <c:pt idx="1225">
                  <c:v>-6.7299999999999999E-3</c:v>
                </c:pt>
                <c:pt idx="1226">
                  <c:v>-6.5199999999999998E-3</c:v>
                </c:pt>
                <c:pt idx="1227">
                  <c:v>-6.4200000000000004E-3</c:v>
                </c:pt>
                <c:pt idx="1228">
                  <c:v>-6.4200000000000004E-3</c:v>
                </c:pt>
                <c:pt idx="1229">
                  <c:v>-6.2100000000000002E-3</c:v>
                </c:pt>
                <c:pt idx="1230">
                  <c:v>-6.2100000000000002E-3</c:v>
                </c:pt>
                <c:pt idx="1231">
                  <c:v>-6.3099999999999996E-3</c:v>
                </c:pt>
                <c:pt idx="1232">
                  <c:v>-6.3099999999999996E-3</c:v>
                </c:pt>
                <c:pt idx="1233">
                  <c:v>-6.4200000000000004E-3</c:v>
                </c:pt>
                <c:pt idx="1234">
                  <c:v>-6.6299999999999996E-3</c:v>
                </c:pt>
                <c:pt idx="1235">
                  <c:v>-6.5199999999999998E-3</c:v>
                </c:pt>
                <c:pt idx="1236">
                  <c:v>-6.7299999999999999E-3</c:v>
                </c:pt>
                <c:pt idx="1237">
                  <c:v>-7.0499999999999998E-3</c:v>
                </c:pt>
                <c:pt idx="1238">
                  <c:v>-7.1500000000000001E-3</c:v>
                </c:pt>
                <c:pt idx="1239">
                  <c:v>-7.3600000000000002E-3</c:v>
                </c:pt>
                <c:pt idx="1240">
                  <c:v>-7.5799999999999999E-3</c:v>
                </c:pt>
                <c:pt idx="1241">
                  <c:v>-7.8899999999999994E-3</c:v>
                </c:pt>
                <c:pt idx="1242">
                  <c:v>-8.2100000000000003E-3</c:v>
                </c:pt>
                <c:pt idx="1243">
                  <c:v>-8.3099999999999997E-3</c:v>
                </c:pt>
                <c:pt idx="1244">
                  <c:v>-8.5199999999999998E-3</c:v>
                </c:pt>
                <c:pt idx="1245">
                  <c:v>-8.8400000000000006E-3</c:v>
                </c:pt>
                <c:pt idx="1246">
                  <c:v>-9.0500000000000008E-3</c:v>
                </c:pt>
                <c:pt idx="1247">
                  <c:v>-9.3699999999999999E-3</c:v>
                </c:pt>
                <c:pt idx="1248">
                  <c:v>-9.4699999999999993E-3</c:v>
                </c:pt>
                <c:pt idx="1249">
                  <c:v>-9.58E-3</c:v>
                </c:pt>
                <c:pt idx="1250">
                  <c:v>-9.6799999999999994E-3</c:v>
                </c:pt>
                <c:pt idx="1251">
                  <c:v>-9.7900000000000001E-3</c:v>
                </c:pt>
                <c:pt idx="1252">
                  <c:v>-0.01</c:v>
                </c:pt>
                <c:pt idx="1253">
                  <c:v>-0.01</c:v>
                </c:pt>
                <c:pt idx="1254">
                  <c:v>-0.01</c:v>
                </c:pt>
                <c:pt idx="1255">
                  <c:v>-9.6799999999999994E-3</c:v>
                </c:pt>
                <c:pt idx="1256">
                  <c:v>-9.58E-3</c:v>
                </c:pt>
                <c:pt idx="1257">
                  <c:v>-9.1599999999999997E-3</c:v>
                </c:pt>
                <c:pt idx="1258">
                  <c:v>-8.9499999999999996E-3</c:v>
                </c:pt>
                <c:pt idx="1259">
                  <c:v>-8.6300000000000005E-3</c:v>
                </c:pt>
                <c:pt idx="1260">
                  <c:v>-8.0999999999999996E-3</c:v>
                </c:pt>
                <c:pt idx="1261">
                  <c:v>-7.4700000000000001E-3</c:v>
                </c:pt>
                <c:pt idx="1262">
                  <c:v>-6.8399999999999997E-3</c:v>
                </c:pt>
                <c:pt idx="1263">
                  <c:v>-6.2100000000000002E-3</c:v>
                </c:pt>
                <c:pt idx="1264">
                  <c:v>-5.5700000000000003E-3</c:v>
                </c:pt>
                <c:pt idx="1265">
                  <c:v>-4.8399999999999997E-3</c:v>
                </c:pt>
                <c:pt idx="1266">
                  <c:v>-3.9899999999999996E-3</c:v>
                </c:pt>
                <c:pt idx="1267">
                  <c:v>-3.2499999999999999E-3</c:v>
                </c:pt>
                <c:pt idx="1268">
                  <c:v>-2.31E-3</c:v>
                </c:pt>
                <c:pt idx="1269">
                  <c:v>-1.67E-3</c:v>
                </c:pt>
                <c:pt idx="1270">
                  <c:v>-5.1000000000000004E-4</c:v>
                </c:pt>
                <c:pt idx="1271">
                  <c:v>3.3E-4</c:v>
                </c:pt>
                <c:pt idx="1272">
                  <c:v>1.07E-3</c:v>
                </c:pt>
                <c:pt idx="1273">
                  <c:v>2.0100000000000001E-3</c:v>
                </c:pt>
                <c:pt idx="1274">
                  <c:v>2.8600000000000001E-3</c:v>
                </c:pt>
                <c:pt idx="1275">
                  <c:v>3.5999999999999999E-3</c:v>
                </c:pt>
                <c:pt idx="1276">
                  <c:v>4.2300000000000003E-3</c:v>
                </c:pt>
                <c:pt idx="1277">
                  <c:v>4.8599999999999997E-3</c:v>
                </c:pt>
                <c:pt idx="1278">
                  <c:v>5.3899999999999998E-3</c:v>
                </c:pt>
                <c:pt idx="1279">
                  <c:v>5.8100000000000001E-3</c:v>
                </c:pt>
                <c:pt idx="1280">
                  <c:v>6.0200000000000002E-3</c:v>
                </c:pt>
                <c:pt idx="1281">
                  <c:v>6.2300000000000003E-3</c:v>
                </c:pt>
                <c:pt idx="1282">
                  <c:v>6.2300000000000003E-3</c:v>
                </c:pt>
                <c:pt idx="1283">
                  <c:v>6.3400000000000001E-3</c:v>
                </c:pt>
                <c:pt idx="1284">
                  <c:v>6.1199999999999996E-3</c:v>
                </c:pt>
                <c:pt idx="1285">
                  <c:v>5.7000000000000002E-3</c:v>
                </c:pt>
                <c:pt idx="1286">
                  <c:v>5.3899999999999998E-3</c:v>
                </c:pt>
                <c:pt idx="1287">
                  <c:v>4.7499999999999999E-3</c:v>
                </c:pt>
                <c:pt idx="1288">
                  <c:v>4.3299999999999996E-3</c:v>
                </c:pt>
                <c:pt idx="1289">
                  <c:v>3.5999999999999999E-3</c:v>
                </c:pt>
                <c:pt idx="1290">
                  <c:v>2.7499999999999998E-3</c:v>
                </c:pt>
                <c:pt idx="1291">
                  <c:v>1.8E-3</c:v>
                </c:pt>
                <c:pt idx="1292">
                  <c:v>1.07E-3</c:v>
                </c:pt>
                <c:pt idx="1293">
                  <c:v>-9.0000000000000006E-5</c:v>
                </c:pt>
                <c:pt idx="1294">
                  <c:v>-9.3999999999999997E-4</c:v>
                </c:pt>
                <c:pt idx="1295">
                  <c:v>-1.8799999999999999E-3</c:v>
                </c:pt>
                <c:pt idx="1296">
                  <c:v>-2.9399999999999999E-3</c:v>
                </c:pt>
                <c:pt idx="1297">
                  <c:v>-3.8899999999999998E-3</c:v>
                </c:pt>
                <c:pt idx="1298">
                  <c:v>-4.7299999999999998E-3</c:v>
                </c:pt>
                <c:pt idx="1299">
                  <c:v>-5.5700000000000003E-3</c:v>
                </c:pt>
                <c:pt idx="1300">
                  <c:v>-6.4200000000000004E-3</c:v>
                </c:pt>
                <c:pt idx="1301">
                  <c:v>-6.94E-3</c:v>
                </c:pt>
                <c:pt idx="1302">
                  <c:v>-7.6800000000000002E-3</c:v>
                </c:pt>
                <c:pt idx="1303">
                  <c:v>-7.8899999999999994E-3</c:v>
                </c:pt>
                <c:pt idx="1304">
                  <c:v>-7.8899999999999994E-3</c:v>
                </c:pt>
                <c:pt idx="1305">
                  <c:v>-7.8899999999999994E-3</c:v>
                </c:pt>
                <c:pt idx="1306">
                  <c:v>-7.79E-3</c:v>
                </c:pt>
                <c:pt idx="1307">
                  <c:v>-7.4700000000000001E-3</c:v>
                </c:pt>
                <c:pt idx="1308">
                  <c:v>-6.8399999999999997E-3</c:v>
                </c:pt>
                <c:pt idx="1309">
                  <c:v>-5.9899999999999997E-3</c:v>
                </c:pt>
                <c:pt idx="1310">
                  <c:v>-5.2599999999999999E-3</c:v>
                </c:pt>
                <c:pt idx="1311">
                  <c:v>-4.1999999999999997E-3</c:v>
                </c:pt>
                <c:pt idx="1312">
                  <c:v>-2.9399999999999999E-3</c:v>
                </c:pt>
                <c:pt idx="1313">
                  <c:v>-1.7799999999999999E-3</c:v>
                </c:pt>
                <c:pt idx="1314">
                  <c:v>-5.1000000000000004E-4</c:v>
                </c:pt>
                <c:pt idx="1315">
                  <c:v>1.17E-3</c:v>
                </c:pt>
                <c:pt idx="1316">
                  <c:v>2.5400000000000002E-3</c:v>
                </c:pt>
                <c:pt idx="1317">
                  <c:v>4.2300000000000003E-3</c:v>
                </c:pt>
                <c:pt idx="1318">
                  <c:v>5.7000000000000002E-3</c:v>
                </c:pt>
                <c:pt idx="1319">
                  <c:v>7.3899999999999999E-3</c:v>
                </c:pt>
                <c:pt idx="1320">
                  <c:v>8.8599999999999998E-3</c:v>
                </c:pt>
                <c:pt idx="1321">
                  <c:v>1.0449999999999999E-2</c:v>
                </c:pt>
                <c:pt idx="1322">
                  <c:v>1.1820000000000001E-2</c:v>
                </c:pt>
                <c:pt idx="1323">
                  <c:v>1.308E-2</c:v>
                </c:pt>
                <c:pt idx="1324">
                  <c:v>1.4449999999999999E-2</c:v>
                </c:pt>
                <c:pt idx="1325">
                  <c:v>1.55E-2</c:v>
                </c:pt>
                <c:pt idx="1326">
                  <c:v>1.6449999999999999E-2</c:v>
                </c:pt>
                <c:pt idx="1327">
                  <c:v>1.687E-2</c:v>
                </c:pt>
                <c:pt idx="1328">
                  <c:v>1.7399999999999999E-2</c:v>
                </c:pt>
                <c:pt idx="1329">
                  <c:v>1.7610000000000001E-2</c:v>
                </c:pt>
                <c:pt idx="1330">
                  <c:v>1.7819999999999999E-2</c:v>
                </c:pt>
                <c:pt idx="1331">
                  <c:v>1.7610000000000001E-2</c:v>
                </c:pt>
                <c:pt idx="1332">
                  <c:v>1.7510000000000001E-2</c:v>
                </c:pt>
                <c:pt idx="1333">
                  <c:v>1.687E-2</c:v>
                </c:pt>
                <c:pt idx="1334">
                  <c:v>1.6240000000000001E-2</c:v>
                </c:pt>
                <c:pt idx="1335">
                  <c:v>1.5610000000000001E-2</c:v>
                </c:pt>
                <c:pt idx="1336">
                  <c:v>1.456E-2</c:v>
                </c:pt>
                <c:pt idx="1337">
                  <c:v>1.3610000000000001E-2</c:v>
                </c:pt>
                <c:pt idx="1338">
                  <c:v>1.2760000000000001E-2</c:v>
                </c:pt>
                <c:pt idx="1339">
                  <c:v>1.171E-2</c:v>
                </c:pt>
                <c:pt idx="1340">
                  <c:v>1.055E-2</c:v>
                </c:pt>
                <c:pt idx="1341">
                  <c:v>9.4999999999999998E-3</c:v>
                </c:pt>
                <c:pt idx="1342">
                  <c:v>8.3400000000000002E-3</c:v>
                </c:pt>
                <c:pt idx="1343">
                  <c:v>7.4900000000000001E-3</c:v>
                </c:pt>
                <c:pt idx="1344">
                  <c:v>6.3400000000000001E-3</c:v>
                </c:pt>
                <c:pt idx="1345">
                  <c:v>5.3899999999999998E-3</c:v>
                </c:pt>
                <c:pt idx="1346">
                  <c:v>4.7499999999999999E-3</c:v>
                </c:pt>
                <c:pt idx="1347">
                  <c:v>4.2300000000000003E-3</c:v>
                </c:pt>
                <c:pt idx="1348">
                  <c:v>3.7000000000000002E-3</c:v>
                </c:pt>
                <c:pt idx="1349">
                  <c:v>3.3800000000000002E-3</c:v>
                </c:pt>
                <c:pt idx="1350">
                  <c:v>3.49E-3</c:v>
                </c:pt>
                <c:pt idx="1351">
                  <c:v>3.49E-3</c:v>
                </c:pt>
                <c:pt idx="1352">
                  <c:v>3.9100000000000003E-3</c:v>
                </c:pt>
                <c:pt idx="1353">
                  <c:v>4.5399999999999998E-3</c:v>
                </c:pt>
                <c:pt idx="1354">
                  <c:v>5.1799999999999997E-3</c:v>
                </c:pt>
                <c:pt idx="1355">
                  <c:v>6.1199999999999996E-3</c:v>
                </c:pt>
                <c:pt idx="1356">
                  <c:v>7.28E-3</c:v>
                </c:pt>
                <c:pt idx="1357">
                  <c:v>8.5500000000000003E-3</c:v>
                </c:pt>
                <c:pt idx="1358">
                  <c:v>1.0019999999999999E-2</c:v>
                </c:pt>
                <c:pt idx="1359">
                  <c:v>1.129E-2</c:v>
                </c:pt>
                <c:pt idx="1360">
                  <c:v>1.2970000000000001E-2</c:v>
                </c:pt>
                <c:pt idx="1361">
                  <c:v>1.4449999999999999E-2</c:v>
                </c:pt>
                <c:pt idx="1362">
                  <c:v>1.6240000000000001E-2</c:v>
                </c:pt>
                <c:pt idx="1363">
                  <c:v>1.7819999999999999E-2</c:v>
                </c:pt>
                <c:pt idx="1364">
                  <c:v>1.9400000000000001E-2</c:v>
                </c:pt>
                <c:pt idx="1365">
                  <c:v>2.1090000000000001E-2</c:v>
                </c:pt>
                <c:pt idx="1366">
                  <c:v>2.2780000000000002E-2</c:v>
                </c:pt>
                <c:pt idx="1367">
                  <c:v>2.4250000000000001E-2</c:v>
                </c:pt>
                <c:pt idx="1368">
                  <c:v>2.5829999999999999E-2</c:v>
                </c:pt>
                <c:pt idx="1369">
                  <c:v>2.7310000000000001E-2</c:v>
                </c:pt>
                <c:pt idx="1370">
                  <c:v>2.8469999999999999E-2</c:v>
                </c:pt>
                <c:pt idx="1371">
                  <c:v>2.9729999999999999E-2</c:v>
                </c:pt>
                <c:pt idx="1372">
                  <c:v>3.1E-2</c:v>
                </c:pt>
                <c:pt idx="1373">
                  <c:v>3.184E-2</c:v>
                </c:pt>
                <c:pt idx="1374">
                  <c:v>3.2680000000000001E-2</c:v>
                </c:pt>
                <c:pt idx="1375">
                  <c:v>3.3210000000000003E-2</c:v>
                </c:pt>
                <c:pt idx="1376">
                  <c:v>3.3840000000000002E-2</c:v>
                </c:pt>
                <c:pt idx="1377">
                  <c:v>3.4160000000000003E-2</c:v>
                </c:pt>
                <c:pt idx="1378">
                  <c:v>3.458E-2</c:v>
                </c:pt>
                <c:pt idx="1379">
                  <c:v>3.4680000000000002E-2</c:v>
                </c:pt>
                <c:pt idx="1380">
                  <c:v>3.458E-2</c:v>
                </c:pt>
                <c:pt idx="1381">
                  <c:v>3.458E-2</c:v>
                </c:pt>
                <c:pt idx="1382">
                  <c:v>3.458E-2</c:v>
                </c:pt>
                <c:pt idx="1383">
                  <c:v>3.4259999999999999E-2</c:v>
                </c:pt>
                <c:pt idx="1384">
                  <c:v>3.4259999999999999E-2</c:v>
                </c:pt>
                <c:pt idx="1385">
                  <c:v>3.4049999999999997E-2</c:v>
                </c:pt>
                <c:pt idx="1386">
                  <c:v>3.4049999999999997E-2</c:v>
                </c:pt>
                <c:pt idx="1387">
                  <c:v>3.3950000000000001E-2</c:v>
                </c:pt>
                <c:pt idx="1388">
                  <c:v>3.3840000000000002E-2</c:v>
                </c:pt>
                <c:pt idx="1389">
                  <c:v>3.4049999999999997E-2</c:v>
                </c:pt>
                <c:pt idx="1390">
                  <c:v>3.3950000000000001E-2</c:v>
                </c:pt>
                <c:pt idx="1391">
                  <c:v>3.4049999999999997E-2</c:v>
                </c:pt>
                <c:pt idx="1392">
                  <c:v>3.3950000000000001E-2</c:v>
                </c:pt>
                <c:pt idx="1393">
                  <c:v>3.4160000000000003E-2</c:v>
                </c:pt>
                <c:pt idx="1394">
                  <c:v>3.4680000000000002E-2</c:v>
                </c:pt>
                <c:pt idx="1395">
                  <c:v>3.49E-2</c:v>
                </c:pt>
                <c:pt idx="1396">
                  <c:v>3.542E-2</c:v>
                </c:pt>
                <c:pt idx="1397">
                  <c:v>3.6049999999999999E-2</c:v>
                </c:pt>
                <c:pt idx="1398">
                  <c:v>3.6479999999999999E-2</c:v>
                </c:pt>
                <c:pt idx="1399">
                  <c:v>3.7319999999999999E-2</c:v>
                </c:pt>
                <c:pt idx="1400">
                  <c:v>3.8269999999999998E-2</c:v>
                </c:pt>
                <c:pt idx="1401">
                  <c:v>3.9320000000000001E-2</c:v>
                </c:pt>
                <c:pt idx="1402">
                  <c:v>4.0160000000000001E-2</c:v>
                </c:pt>
                <c:pt idx="1403">
                  <c:v>4.1430000000000002E-2</c:v>
                </c:pt>
                <c:pt idx="1404">
                  <c:v>4.2590000000000003E-2</c:v>
                </c:pt>
                <c:pt idx="1405">
                  <c:v>4.3749999999999997E-2</c:v>
                </c:pt>
                <c:pt idx="1406">
                  <c:v>4.5010000000000001E-2</c:v>
                </c:pt>
                <c:pt idx="1407">
                  <c:v>4.607E-2</c:v>
                </c:pt>
                <c:pt idx="1408">
                  <c:v>4.7329999999999997E-2</c:v>
                </c:pt>
                <c:pt idx="1409">
                  <c:v>4.8379999999999999E-2</c:v>
                </c:pt>
                <c:pt idx="1410">
                  <c:v>4.965E-2</c:v>
                </c:pt>
                <c:pt idx="1411">
                  <c:v>5.1020000000000003E-2</c:v>
                </c:pt>
                <c:pt idx="1412">
                  <c:v>5.2179999999999997E-2</c:v>
                </c:pt>
                <c:pt idx="1413">
                  <c:v>5.3339999999999999E-2</c:v>
                </c:pt>
                <c:pt idx="1414">
                  <c:v>5.45E-2</c:v>
                </c:pt>
                <c:pt idx="1415">
                  <c:v>5.5660000000000001E-2</c:v>
                </c:pt>
                <c:pt idx="1416">
                  <c:v>5.6820000000000002E-2</c:v>
                </c:pt>
                <c:pt idx="1417">
                  <c:v>5.7759999999999999E-2</c:v>
                </c:pt>
                <c:pt idx="1418">
                  <c:v>5.9029999999999999E-2</c:v>
                </c:pt>
                <c:pt idx="1419">
                  <c:v>6.0080000000000001E-2</c:v>
                </c:pt>
                <c:pt idx="1420">
                  <c:v>6.114E-2</c:v>
                </c:pt>
                <c:pt idx="1421">
                  <c:v>6.1870000000000001E-2</c:v>
                </c:pt>
                <c:pt idx="1422">
                  <c:v>6.293E-2</c:v>
                </c:pt>
                <c:pt idx="1423">
                  <c:v>6.3979999999999995E-2</c:v>
                </c:pt>
                <c:pt idx="1424">
                  <c:v>6.4610000000000001E-2</c:v>
                </c:pt>
                <c:pt idx="1425">
                  <c:v>6.5670000000000006E-2</c:v>
                </c:pt>
                <c:pt idx="1426">
                  <c:v>6.651E-2</c:v>
                </c:pt>
                <c:pt idx="1427">
                  <c:v>6.7559999999999995E-2</c:v>
                </c:pt>
                <c:pt idx="1428">
                  <c:v>6.8409999999999999E-2</c:v>
                </c:pt>
                <c:pt idx="1429">
                  <c:v>6.9150000000000003E-2</c:v>
                </c:pt>
                <c:pt idx="1430">
                  <c:v>7.009E-2</c:v>
                </c:pt>
                <c:pt idx="1431">
                  <c:v>7.1040000000000006E-2</c:v>
                </c:pt>
                <c:pt idx="1432">
                  <c:v>7.2099999999999997E-2</c:v>
                </c:pt>
                <c:pt idx="1433">
                  <c:v>7.3260000000000006E-2</c:v>
                </c:pt>
                <c:pt idx="1434">
                  <c:v>7.399E-2</c:v>
                </c:pt>
                <c:pt idx="1435">
                  <c:v>7.5259999999999994E-2</c:v>
                </c:pt>
                <c:pt idx="1436">
                  <c:v>7.621E-2</c:v>
                </c:pt>
                <c:pt idx="1437">
                  <c:v>7.7369999999999994E-2</c:v>
                </c:pt>
                <c:pt idx="1438">
                  <c:v>7.8520000000000006E-2</c:v>
                </c:pt>
                <c:pt idx="1439">
                  <c:v>7.9680000000000001E-2</c:v>
                </c:pt>
                <c:pt idx="1440">
                  <c:v>8.0530000000000004E-2</c:v>
                </c:pt>
                <c:pt idx="1441">
                  <c:v>8.158E-2</c:v>
                </c:pt>
                <c:pt idx="1442">
                  <c:v>8.2849999999999993E-2</c:v>
                </c:pt>
                <c:pt idx="1443">
                  <c:v>8.4000000000000005E-2</c:v>
                </c:pt>
                <c:pt idx="1444">
                  <c:v>8.4949999999999998E-2</c:v>
                </c:pt>
                <c:pt idx="1445">
                  <c:v>8.5900000000000004E-2</c:v>
                </c:pt>
                <c:pt idx="1446">
                  <c:v>8.7059999999999998E-2</c:v>
                </c:pt>
                <c:pt idx="1447">
                  <c:v>8.8010000000000005E-2</c:v>
                </c:pt>
                <c:pt idx="1448">
                  <c:v>8.906E-2</c:v>
                </c:pt>
                <c:pt idx="1449">
                  <c:v>9.0010000000000007E-2</c:v>
                </c:pt>
                <c:pt idx="1450">
                  <c:v>9.0959999999999999E-2</c:v>
                </c:pt>
                <c:pt idx="1451">
                  <c:v>9.1910000000000006E-2</c:v>
                </c:pt>
                <c:pt idx="1452">
                  <c:v>9.2749999999999999E-2</c:v>
                </c:pt>
                <c:pt idx="1453">
                  <c:v>9.3590000000000007E-2</c:v>
                </c:pt>
                <c:pt idx="1454">
                  <c:v>9.4229999999999994E-2</c:v>
                </c:pt>
                <c:pt idx="1455">
                  <c:v>9.4750000000000001E-2</c:v>
                </c:pt>
                <c:pt idx="1456">
                  <c:v>9.5490000000000005E-2</c:v>
                </c:pt>
                <c:pt idx="1457">
                  <c:v>9.6119999999999997E-2</c:v>
                </c:pt>
                <c:pt idx="1458">
                  <c:v>9.665E-2</c:v>
                </c:pt>
                <c:pt idx="1459">
                  <c:v>9.7180000000000002E-2</c:v>
                </c:pt>
                <c:pt idx="1460">
                  <c:v>9.7809999999999994E-2</c:v>
                </c:pt>
                <c:pt idx="1461">
                  <c:v>9.8339999999999997E-2</c:v>
                </c:pt>
                <c:pt idx="1462">
                  <c:v>9.8860000000000003E-2</c:v>
                </c:pt>
                <c:pt idx="1463">
                  <c:v>9.9290000000000003E-2</c:v>
                </c:pt>
                <c:pt idx="1464">
                  <c:v>9.9919999999999995E-2</c:v>
                </c:pt>
                <c:pt idx="1465">
                  <c:v>0.10045</c:v>
                </c:pt>
                <c:pt idx="1466">
                  <c:v>0.10097</c:v>
                </c:pt>
                <c:pt idx="1467">
                  <c:v>0.1016</c:v>
                </c:pt>
                <c:pt idx="1468">
                  <c:v>0.10255</c:v>
                </c:pt>
                <c:pt idx="1469">
                  <c:v>0.10297000000000001</c:v>
                </c:pt>
                <c:pt idx="1470">
                  <c:v>0.10392</c:v>
                </c:pt>
                <c:pt idx="1471">
                  <c:v>0.10456</c:v>
                </c:pt>
                <c:pt idx="1472">
                  <c:v>0.10528999999999999</c:v>
                </c:pt>
                <c:pt idx="1473">
                  <c:v>0.10614</c:v>
                </c:pt>
                <c:pt idx="1474">
                  <c:v>0.10707999999999999</c:v>
                </c:pt>
                <c:pt idx="1475">
                  <c:v>0.10803</c:v>
                </c:pt>
                <c:pt idx="1476">
                  <c:v>0.1094</c:v>
                </c:pt>
                <c:pt idx="1477">
                  <c:v>0.11046</c:v>
                </c:pt>
                <c:pt idx="1478">
                  <c:v>0.11151</c:v>
                </c:pt>
                <c:pt idx="1479">
                  <c:v>0.11287999999999999</c:v>
                </c:pt>
                <c:pt idx="1480">
                  <c:v>0.11404</c:v>
                </c:pt>
                <c:pt idx="1481">
                  <c:v>0.1153</c:v>
                </c:pt>
                <c:pt idx="1482">
                  <c:v>0.11667</c:v>
                </c:pt>
                <c:pt idx="1483">
                  <c:v>0.11783</c:v>
                </c:pt>
                <c:pt idx="1484">
                  <c:v>0.1192</c:v>
                </c:pt>
                <c:pt idx="1485">
                  <c:v>0.12026000000000001</c:v>
                </c:pt>
                <c:pt idx="1486">
                  <c:v>0.12152</c:v>
                </c:pt>
                <c:pt idx="1487">
                  <c:v>0.12247</c:v>
                </c:pt>
                <c:pt idx="1488">
                  <c:v>0.12342</c:v>
                </c:pt>
                <c:pt idx="1489">
                  <c:v>0.12447</c:v>
                </c:pt>
                <c:pt idx="1490">
                  <c:v>0.12542</c:v>
                </c:pt>
                <c:pt idx="1491">
                  <c:v>0.12605</c:v>
                </c:pt>
                <c:pt idx="1492">
                  <c:v>0.12679000000000001</c:v>
                </c:pt>
                <c:pt idx="1493">
                  <c:v>0.12720999999999999</c:v>
                </c:pt>
                <c:pt idx="1494">
                  <c:v>0.12762999999999999</c:v>
                </c:pt>
                <c:pt idx="1495">
                  <c:v>0.12784999999999999</c:v>
                </c:pt>
                <c:pt idx="1496">
                  <c:v>0.12795000000000001</c:v>
                </c:pt>
                <c:pt idx="1497">
                  <c:v>0.12773999999999999</c:v>
                </c:pt>
                <c:pt idx="1498">
                  <c:v>0.12773999999999999</c:v>
                </c:pt>
                <c:pt idx="1499">
                  <c:v>0.12720999999999999</c:v>
                </c:pt>
                <c:pt idx="1500">
                  <c:v>0.12669</c:v>
                </c:pt>
                <c:pt idx="1501">
                  <c:v>0.12605</c:v>
                </c:pt>
                <c:pt idx="1502">
                  <c:v>0.12531999999999999</c:v>
                </c:pt>
                <c:pt idx="1503">
                  <c:v>0.12436999999999999</c:v>
                </c:pt>
                <c:pt idx="1504">
                  <c:v>0.12331</c:v>
                </c:pt>
                <c:pt idx="1505">
                  <c:v>0.12214999999999999</c:v>
                </c:pt>
                <c:pt idx="1506">
                  <c:v>0.121</c:v>
                </c:pt>
                <c:pt idx="1507">
                  <c:v>0.11973</c:v>
                </c:pt>
                <c:pt idx="1508">
                  <c:v>0.11856999999999999</c:v>
                </c:pt>
                <c:pt idx="1509">
                  <c:v>0.1172</c:v>
                </c:pt>
                <c:pt idx="1510">
                  <c:v>0.11604</c:v>
                </c:pt>
                <c:pt idx="1511">
                  <c:v>0.11466999999999999</c:v>
                </c:pt>
                <c:pt idx="1512">
                  <c:v>0.11351</c:v>
                </c:pt>
                <c:pt idx="1513">
                  <c:v>0.11225</c:v>
                </c:pt>
                <c:pt idx="1514">
                  <c:v>0.11108999999999999</c:v>
                </c:pt>
                <c:pt idx="1515">
                  <c:v>0.11004</c:v>
                </c:pt>
                <c:pt idx="1516">
                  <c:v>0.10919</c:v>
                </c:pt>
                <c:pt idx="1517">
                  <c:v>0.10845</c:v>
                </c:pt>
                <c:pt idx="1518">
                  <c:v>0.10761</c:v>
                </c:pt>
                <c:pt idx="1519">
                  <c:v>0.10707999999999999</c:v>
                </c:pt>
                <c:pt idx="1520">
                  <c:v>0.10656</c:v>
                </c:pt>
                <c:pt idx="1521">
                  <c:v>0.10614</c:v>
                </c:pt>
                <c:pt idx="1522">
                  <c:v>0.10603</c:v>
                </c:pt>
                <c:pt idx="1523">
                  <c:v>0.10603</c:v>
                </c:pt>
                <c:pt idx="1524">
                  <c:v>0.10624</c:v>
                </c:pt>
                <c:pt idx="1525">
                  <c:v>0.10677</c:v>
                </c:pt>
                <c:pt idx="1526">
                  <c:v>0.10707999999999999</c:v>
                </c:pt>
                <c:pt idx="1527">
                  <c:v>0.10782</c:v>
                </c:pt>
                <c:pt idx="1528">
                  <c:v>0.10856</c:v>
                </c:pt>
                <c:pt idx="1529">
                  <c:v>0.10919</c:v>
                </c:pt>
                <c:pt idx="1530">
                  <c:v>0.11035</c:v>
                </c:pt>
                <c:pt idx="1531">
                  <c:v>0.1113</c:v>
                </c:pt>
                <c:pt idx="1532">
                  <c:v>0.11235000000000001</c:v>
                </c:pt>
                <c:pt idx="1533">
                  <c:v>0.11372</c:v>
                </c:pt>
                <c:pt idx="1534">
                  <c:v>0.11488</c:v>
                </c:pt>
                <c:pt idx="1535">
                  <c:v>0.11594</c:v>
                </c:pt>
                <c:pt idx="1536">
                  <c:v>0.11731</c:v>
                </c:pt>
                <c:pt idx="1537">
                  <c:v>0.11847000000000001</c:v>
                </c:pt>
                <c:pt idx="1538">
                  <c:v>0.11973</c:v>
                </c:pt>
                <c:pt idx="1539">
                  <c:v>0.121</c:v>
                </c:pt>
                <c:pt idx="1540">
                  <c:v>0.12237000000000001</c:v>
                </c:pt>
                <c:pt idx="1541">
                  <c:v>0.12331</c:v>
                </c:pt>
                <c:pt idx="1542">
                  <c:v>0.12436999999999999</c:v>
                </c:pt>
                <c:pt idx="1543">
                  <c:v>0.12511</c:v>
                </c:pt>
                <c:pt idx="1544">
                  <c:v>0.12605</c:v>
                </c:pt>
                <c:pt idx="1545">
                  <c:v>0.12669</c:v>
                </c:pt>
                <c:pt idx="1546">
                  <c:v>0.12720999999999999</c:v>
                </c:pt>
                <c:pt idx="1547">
                  <c:v>0.12762999999999999</c:v>
                </c:pt>
                <c:pt idx="1548">
                  <c:v>0.12795000000000001</c:v>
                </c:pt>
                <c:pt idx="1549">
                  <c:v>0.12827</c:v>
                </c:pt>
                <c:pt idx="1550">
                  <c:v>0.12827</c:v>
                </c:pt>
                <c:pt idx="1551">
                  <c:v>0.12795000000000001</c:v>
                </c:pt>
                <c:pt idx="1552">
                  <c:v>0.12784999999999999</c:v>
                </c:pt>
                <c:pt idx="1553">
                  <c:v>0.12762999999999999</c:v>
                </c:pt>
                <c:pt idx="1554">
                  <c:v>0.12711</c:v>
                </c:pt>
                <c:pt idx="1555">
                  <c:v>0.12669</c:v>
                </c:pt>
                <c:pt idx="1556">
                  <c:v>0.12626000000000001</c:v>
                </c:pt>
                <c:pt idx="1557">
                  <c:v>0.12573999999999999</c:v>
                </c:pt>
                <c:pt idx="1558">
                  <c:v>0.12511</c:v>
                </c:pt>
                <c:pt idx="1559">
                  <c:v>0.12436999999999999</c:v>
                </c:pt>
                <c:pt idx="1560">
                  <c:v>0.12342</c:v>
                </c:pt>
                <c:pt idx="1561">
                  <c:v>0.12257999999999999</c:v>
                </c:pt>
                <c:pt idx="1562">
                  <c:v>0.12173</c:v>
                </c:pt>
                <c:pt idx="1563">
                  <c:v>0.12068</c:v>
                </c:pt>
                <c:pt idx="1564">
                  <c:v>0.11963</c:v>
                </c:pt>
                <c:pt idx="1565">
                  <c:v>0.11878</c:v>
                </c:pt>
                <c:pt idx="1566">
                  <c:v>0.11794</c:v>
                </c:pt>
                <c:pt idx="1567">
                  <c:v>0.11688999999999999</c:v>
                </c:pt>
                <c:pt idx="1568">
                  <c:v>0.11636000000000001</c:v>
                </c:pt>
                <c:pt idx="1569">
                  <c:v>0.11552</c:v>
                </c:pt>
                <c:pt idx="1570">
                  <c:v>0.11488</c:v>
                </c:pt>
                <c:pt idx="1571">
                  <c:v>0.11415</c:v>
                </c:pt>
                <c:pt idx="1572">
                  <c:v>0.11351</c:v>
                </c:pt>
                <c:pt idx="1573">
                  <c:v>0.11309</c:v>
                </c:pt>
                <c:pt idx="1574">
                  <c:v>0.11267000000000001</c:v>
                </c:pt>
                <c:pt idx="1575">
                  <c:v>0.11193</c:v>
                </c:pt>
                <c:pt idx="1576">
                  <c:v>0.11141</c:v>
                </c:pt>
                <c:pt idx="1577">
                  <c:v>0.11098</c:v>
                </c:pt>
                <c:pt idx="1578">
                  <c:v>0.11025</c:v>
                </c:pt>
                <c:pt idx="1579">
                  <c:v>0.10972</c:v>
                </c:pt>
                <c:pt idx="1580">
                  <c:v>0.10919</c:v>
                </c:pt>
                <c:pt idx="1581">
                  <c:v>0.10856</c:v>
                </c:pt>
                <c:pt idx="1582">
                  <c:v>0.10803</c:v>
                </c:pt>
                <c:pt idx="1583">
                  <c:v>0.1074</c:v>
                </c:pt>
                <c:pt idx="1584">
                  <c:v>0.10698000000000001</c:v>
                </c:pt>
                <c:pt idx="1585">
                  <c:v>0.10624</c:v>
                </c:pt>
                <c:pt idx="1586">
                  <c:v>0.10539999999999999</c:v>
                </c:pt>
                <c:pt idx="1587">
                  <c:v>0.10477</c:v>
                </c:pt>
                <c:pt idx="1588">
                  <c:v>0.10392</c:v>
                </c:pt>
                <c:pt idx="1589">
                  <c:v>0.10319</c:v>
                </c:pt>
                <c:pt idx="1590">
                  <c:v>0.10213</c:v>
                </c:pt>
                <c:pt idx="1591">
                  <c:v>0.10097</c:v>
                </c:pt>
                <c:pt idx="1592">
                  <c:v>9.9809999999999996E-2</c:v>
                </c:pt>
                <c:pt idx="1593">
                  <c:v>9.8339999999999997E-2</c:v>
                </c:pt>
                <c:pt idx="1594">
                  <c:v>9.6860000000000002E-2</c:v>
                </c:pt>
                <c:pt idx="1595">
                  <c:v>9.5280000000000004E-2</c:v>
                </c:pt>
                <c:pt idx="1596">
                  <c:v>9.3380000000000005E-2</c:v>
                </c:pt>
                <c:pt idx="1597">
                  <c:v>9.1590000000000005E-2</c:v>
                </c:pt>
                <c:pt idx="1598">
                  <c:v>9.0010000000000007E-2</c:v>
                </c:pt>
                <c:pt idx="1599">
                  <c:v>8.8109999999999994E-2</c:v>
                </c:pt>
                <c:pt idx="1600">
                  <c:v>8.6110000000000006E-2</c:v>
                </c:pt>
                <c:pt idx="1601">
                  <c:v>8.4320000000000006E-2</c:v>
                </c:pt>
                <c:pt idx="1602">
                  <c:v>8.2419999999999993E-2</c:v>
                </c:pt>
                <c:pt idx="1603">
                  <c:v>8.0530000000000004E-2</c:v>
                </c:pt>
                <c:pt idx="1604">
                  <c:v>7.8740000000000004E-2</c:v>
                </c:pt>
                <c:pt idx="1605">
                  <c:v>7.6730000000000007E-2</c:v>
                </c:pt>
                <c:pt idx="1606">
                  <c:v>7.4940000000000007E-2</c:v>
                </c:pt>
                <c:pt idx="1607">
                  <c:v>7.2830000000000006E-2</c:v>
                </c:pt>
                <c:pt idx="1608">
                  <c:v>7.0730000000000001E-2</c:v>
                </c:pt>
                <c:pt idx="1609">
                  <c:v>6.8830000000000002E-2</c:v>
                </c:pt>
                <c:pt idx="1610">
                  <c:v>6.6830000000000001E-2</c:v>
                </c:pt>
                <c:pt idx="1611">
                  <c:v>6.4930000000000002E-2</c:v>
                </c:pt>
                <c:pt idx="1612">
                  <c:v>6.3030000000000003E-2</c:v>
                </c:pt>
                <c:pt idx="1613">
                  <c:v>6.1240000000000003E-2</c:v>
                </c:pt>
                <c:pt idx="1614">
                  <c:v>5.9659999999999998E-2</c:v>
                </c:pt>
                <c:pt idx="1615">
                  <c:v>5.8400000000000001E-2</c:v>
                </c:pt>
                <c:pt idx="1616">
                  <c:v>5.6710000000000003E-2</c:v>
                </c:pt>
                <c:pt idx="1617">
                  <c:v>5.5449999999999999E-2</c:v>
                </c:pt>
                <c:pt idx="1618">
                  <c:v>5.4179999999999999E-2</c:v>
                </c:pt>
                <c:pt idx="1619">
                  <c:v>5.2920000000000002E-2</c:v>
                </c:pt>
                <c:pt idx="1620">
                  <c:v>5.1860000000000003E-2</c:v>
                </c:pt>
                <c:pt idx="1621">
                  <c:v>5.0909999999999997E-2</c:v>
                </c:pt>
                <c:pt idx="1622">
                  <c:v>4.9860000000000002E-2</c:v>
                </c:pt>
                <c:pt idx="1623">
                  <c:v>4.8599999999999997E-2</c:v>
                </c:pt>
                <c:pt idx="1624">
                  <c:v>4.7649999999999998E-2</c:v>
                </c:pt>
                <c:pt idx="1625">
                  <c:v>4.6489999999999997E-2</c:v>
                </c:pt>
                <c:pt idx="1626">
                  <c:v>4.5330000000000002E-2</c:v>
                </c:pt>
                <c:pt idx="1627">
                  <c:v>4.4060000000000002E-2</c:v>
                </c:pt>
                <c:pt idx="1628">
                  <c:v>4.2900000000000001E-2</c:v>
                </c:pt>
                <c:pt idx="1629">
                  <c:v>4.1849999999999998E-2</c:v>
                </c:pt>
                <c:pt idx="1630">
                  <c:v>4.0590000000000001E-2</c:v>
                </c:pt>
                <c:pt idx="1631">
                  <c:v>3.943E-2</c:v>
                </c:pt>
                <c:pt idx="1632">
                  <c:v>3.8269999999999998E-2</c:v>
                </c:pt>
                <c:pt idx="1633">
                  <c:v>3.7109999999999997E-2</c:v>
                </c:pt>
                <c:pt idx="1634">
                  <c:v>3.5740000000000001E-2</c:v>
                </c:pt>
                <c:pt idx="1635">
                  <c:v>3.4369999999999998E-2</c:v>
                </c:pt>
                <c:pt idx="1636">
                  <c:v>3.2890000000000003E-2</c:v>
                </c:pt>
                <c:pt idx="1637">
                  <c:v>3.1629999999999998E-2</c:v>
                </c:pt>
                <c:pt idx="1638">
                  <c:v>2.9839999999999998E-2</c:v>
                </c:pt>
                <c:pt idx="1639">
                  <c:v>2.8049999999999999E-2</c:v>
                </c:pt>
                <c:pt idx="1640">
                  <c:v>2.6360000000000001E-2</c:v>
                </c:pt>
                <c:pt idx="1641">
                  <c:v>2.4250000000000001E-2</c:v>
                </c:pt>
                <c:pt idx="1642">
                  <c:v>2.2349999999999998E-2</c:v>
                </c:pt>
                <c:pt idx="1643">
                  <c:v>2.0250000000000001E-2</c:v>
                </c:pt>
                <c:pt idx="1644">
                  <c:v>1.814E-2</c:v>
                </c:pt>
                <c:pt idx="1645">
                  <c:v>1.6029999999999999E-2</c:v>
                </c:pt>
                <c:pt idx="1646">
                  <c:v>1.3820000000000001E-2</c:v>
                </c:pt>
                <c:pt idx="1647">
                  <c:v>1.171E-2</c:v>
                </c:pt>
                <c:pt idx="1648">
                  <c:v>9.5999999999999992E-3</c:v>
                </c:pt>
                <c:pt idx="1649">
                  <c:v>7.6E-3</c:v>
                </c:pt>
                <c:pt idx="1650">
                  <c:v>5.7000000000000002E-3</c:v>
                </c:pt>
                <c:pt idx="1651">
                  <c:v>3.81E-3</c:v>
                </c:pt>
                <c:pt idx="1652">
                  <c:v>1.91E-3</c:v>
                </c:pt>
                <c:pt idx="1653">
                  <c:v>-9.0000000000000006E-5</c:v>
                </c:pt>
                <c:pt idx="1654">
                  <c:v>-1.8799999999999999E-3</c:v>
                </c:pt>
                <c:pt idx="1655">
                  <c:v>-3.6800000000000001E-3</c:v>
                </c:pt>
                <c:pt idx="1656">
                  <c:v>-5.6800000000000002E-3</c:v>
                </c:pt>
                <c:pt idx="1657">
                  <c:v>-7.5799999999999999E-3</c:v>
                </c:pt>
                <c:pt idx="1658">
                  <c:v>-9.2599999999999991E-3</c:v>
                </c:pt>
                <c:pt idx="1659">
                  <c:v>-1.116E-2</c:v>
                </c:pt>
                <c:pt idx="1660">
                  <c:v>-1.274E-2</c:v>
                </c:pt>
                <c:pt idx="1661">
                  <c:v>-1.443E-2</c:v>
                </c:pt>
                <c:pt idx="1662">
                  <c:v>-1.601E-2</c:v>
                </c:pt>
                <c:pt idx="1663">
                  <c:v>-1.7690000000000001E-2</c:v>
                </c:pt>
                <c:pt idx="1664">
                  <c:v>-1.8960000000000001E-2</c:v>
                </c:pt>
                <c:pt idx="1665">
                  <c:v>-2.0219999999999998E-2</c:v>
                </c:pt>
                <c:pt idx="1666">
                  <c:v>-2.18E-2</c:v>
                </c:pt>
                <c:pt idx="1667">
                  <c:v>-2.307E-2</c:v>
                </c:pt>
                <c:pt idx="1668">
                  <c:v>-2.4539999999999999E-2</c:v>
                </c:pt>
                <c:pt idx="1669">
                  <c:v>-2.6020000000000001E-2</c:v>
                </c:pt>
                <c:pt idx="1670">
                  <c:v>-2.7390000000000001E-2</c:v>
                </c:pt>
                <c:pt idx="1671">
                  <c:v>-2.8969999999999999E-2</c:v>
                </c:pt>
                <c:pt idx="1672">
                  <c:v>-3.0759999999999999E-2</c:v>
                </c:pt>
                <c:pt idx="1673">
                  <c:v>-3.2759999999999997E-2</c:v>
                </c:pt>
                <c:pt idx="1674">
                  <c:v>-3.4660000000000003E-2</c:v>
                </c:pt>
                <c:pt idx="1675">
                  <c:v>-3.6659999999999998E-2</c:v>
                </c:pt>
                <c:pt idx="1676">
                  <c:v>-3.8980000000000001E-2</c:v>
                </c:pt>
                <c:pt idx="1677">
                  <c:v>-4.1090000000000002E-2</c:v>
                </c:pt>
                <c:pt idx="1678">
                  <c:v>-4.3200000000000002E-2</c:v>
                </c:pt>
                <c:pt idx="1679">
                  <c:v>-4.5510000000000002E-2</c:v>
                </c:pt>
                <c:pt idx="1680">
                  <c:v>-4.752E-2</c:v>
                </c:pt>
                <c:pt idx="1681">
                  <c:v>-4.9939999999999998E-2</c:v>
                </c:pt>
                <c:pt idx="1682">
                  <c:v>-5.2359999999999997E-2</c:v>
                </c:pt>
                <c:pt idx="1683">
                  <c:v>-5.4789999999999998E-2</c:v>
                </c:pt>
                <c:pt idx="1684">
                  <c:v>-5.7320000000000003E-2</c:v>
                </c:pt>
                <c:pt idx="1685">
                  <c:v>-5.9740000000000001E-2</c:v>
                </c:pt>
                <c:pt idx="1686">
                  <c:v>-6.2480000000000001E-2</c:v>
                </c:pt>
                <c:pt idx="1687">
                  <c:v>-6.5119999999999997E-2</c:v>
                </c:pt>
                <c:pt idx="1688">
                  <c:v>-6.7750000000000005E-2</c:v>
                </c:pt>
                <c:pt idx="1689">
                  <c:v>-7.0699999999999999E-2</c:v>
                </c:pt>
                <c:pt idx="1690">
                  <c:v>-7.3550000000000004E-2</c:v>
                </c:pt>
                <c:pt idx="1691">
                  <c:v>-7.6289999999999997E-2</c:v>
                </c:pt>
                <c:pt idx="1692">
                  <c:v>-7.9030000000000003E-2</c:v>
                </c:pt>
                <c:pt idx="1693">
                  <c:v>-8.1769999999999995E-2</c:v>
                </c:pt>
                <c:pt idx="1694">
                  <c:v>-8.4400000000000003E-2</c:v>
                </c:pt>
                <c:pt idx="1695">
                  <c:v>-8.6720000000000005E-2</c:v>
                </c:pt>
                <c:pt idx="1696">
                  <c:v>-8.9349999999999999E-2</c:v>
                </c:pt>
                <c:pt idx="1697">
                  <c:v>-9.178E-2</c:v>
                </c:pt>
                <c:pt idx="1698">
                  <c:v>-9.4100000000000003E-2</c:v>
                </c:pt>
                <c:pt idx="1699">
                  <c:v>-9.6420000000000006E-2</c:v>
                </c:pt>
                <c:pt idx="1700">
                  <c:v>-9.8419999999999994E-2</c:v>
                </c:pt>
                <c:pt idx="1701">
                  <c:v>-0.10052999999999999</c:v>
                </c:pt>
                <c:pt idx="1702">
                  <c:v>-0.10274</c:v>
                </c:pt>
                <c:pt idx="1703">
                  <c:v>-0.10506</c:v>
                </c:pt>
                <c:pt idx="1704">
                  <c:v>-0.10716000000000001</c:v>
                </c:pt>
                <c:pt idx="1705">
                  <c:v>-0.10938000000000001</c:v>
                </c:pt>
                <c:pt idx="1706">
                  <c:v>-0.11138000000000001</c:v>
                </c:pt>
                <c:pt idx="1707">
                  <c:v>-0.11391</c:v>
                </c:pt>
                <c:pt idx="1708">
                  <c:v>-0.11591</c:v>
                </c:pt>
                <c:pt idx="1709">
                  <c:v>-0.11781</c:v>
                </c:pt>
                <c:pt idx="1710">
                  <c:v>-0.11971</c:v>
                </c:pt>
                <c:pt idx="1711">
                  <c:v>-0.12171</c:v>
                </c:pt>
                <c:pt idx="1712">
                  <c:v>-0.12339</c:v>
                </c:pt>
                <c:pt idx="1713">
                  <c:v>-0.12529000000000001</c:v>
                </c:pt>
                <c:pt idx="1714">
                  <c:v>-0.12708</c:v>
                </c:pt>
                <c:pt idx="1715">
                  <c:v>-0.12877</c:v>
                </c:pt>
                <c:pt idx="1716">
                  <c:v>-0.13045000000000001</c:v>
                </c:pt>
                <c:pt idx="1717">
                  <c:v>-0.13214000000000001</c:v>
                </c:pt>
                <c:pt idx="1718">
                  <c:v>-0.13383</c:v>
                </c:pt>
                <c:pt idx="1719">
                  <c:v>-0.13550999999999999</c:v>
                </c:pt>
                <c:pt idx="1720">
                  <c:v>-0.13741</c:v>
                </c:pt>
                <c:pt idx="1721">
                  <c:v>-0.1391</c:v>
                </c:pt>
                <c:pt idx="1722">
                  <c:v>-0.14077999999999999</c:v>
                </c:pt>
                <c:pt idx="1723">
                  <c:v>-0.14247000000000001</c:v>
                </c:pt>
                <c:pt idx="1724">
                  <c:v>-0.14405000000000001</c:v>
                </c:pt>
                <c:pt idx="1725">
                  <c:v>-0.14552000000000001</c:v>
                </c:pt>
                <c:pt idx="1726">
                  <c:v>-0.14688999999999999</c:v>
                </c:pt>
                <c:pt idx="1727">
                  <c:v>-0.14804999999999999</c:v>
                </c:pt>
                <c:pt idx="1728">
                  <c:v>-0.14910999999999999</c:v>
                </c:pt>
                <c:pt idx="1729">
                  <c:v>-0.15015999999999999</c:v>
                </c:pt>
                <c:pt idx="1730">
                  <c:v>-0.15121999999999999</c:v>
                </c:pt>
                <c:pt idx="1731">
                  <c:v>-0.15237000000000001</c:v>
                </c:pt>
                <c:pt idx="1732">
                  <c:v>-0.15290000000000001</c:v>
                </c:pt>
                <c:pt idx="1733">
                  <c:v>-0.15384999999999999</c:v>
                </c:pt>
                <c:pt idx="1734">
                  <c:v>-0.15479999999999999</c:v>
                </c:pt>
                <c:pt idx="1735">
                  <c:v>-0.15564</c:v>
                </c:pt>
                <c:pt idx="1736">
                  <c:v>-0.15670000000000001</c:v>
                </c:pt>
                <c:pt idx="1737">
                  <c:v>-0.15733</c:v>
                </c:pt>
                <c:pt idx="1738">
                  <c:v>-0.15837999999999999</c:v>
                </c:pt>
                <c:pt idx="1739">
                  <c:v>-0.15923000000000001</c:v>
                </c:pt>
                <c:pt idx="1740">
                  <c:v>-0.16017000000000001</c:v>
                </c:pt>
                <c:pt idx="1741">
                  <c:v>-0.16091</c:v>
                </c:pt>
                <c:pt idx="1742">
                  <c:v>-0.16186</c:v>
                </c:pt>
                <c:pt idx="1743">
                  <c:v>-0.16270000000000001</c:v>
                </c:pt>
                <c:pt idx="1744">
                  <c:v>-0.16344</c:v>
                </c:pt>
                <c:pt idx="1745">
                  <c:v>-0.16439000000000001</c:v>
                </c:pt>
                <c:pt idx="1746">
                  <c:v>-0.16522999999999999</c:v>
                </c:pt>
                <c:pt idx="1747">
                  <c:v>-0.16608000000000001</c:v>
                </c:pt>
                <c:pt idx="1748">
                  <c:v>-0.16722999999999999</c:v>
                </c:pt>
                <c:pt idx="1749">
                  <c:v>-0.1686</c:v>
                </c:pt>
                <c:pt idx="1750">
                  <c:v>-0.16997000000000001</c:v>
                </c:pt>
                <c:pt idx="1751">
                  <c:v>-0.17102999999999999</c:v>
                </c:pt>
                <c:pt idx="1752">
                  <c:v>-0.17271</c:v>
                </c:pt>
                <c:pt idx="1753">
                  <c:v>-0.17408000000000001</c:v>
                </c:pt>
                <c:pt idx="1754">
                  <c:v>-0.17566999999999999</c:v>
                </c:pt>
                <c:pt idx="1755">
                  <c:v>-0.17724999999999999</c:v>
                </c:pt>
                <c:pt idx="1756">
                  <c:v>-0.17893000000000001</c:v>
                </c:pt>
                <c:pt idx="1757">
                  <c:v>-0.18051</c:v>
                </c:pt>
                <c:pt idx="1758">
                  <c:v>-0.1822</c:v>
                </c:pt>
                <c:pt idx="1759">
                  <c:v>-0.18367</c:v>
                </c:pt>
                <c:pt idx="1760">
                  <c:v>-0.18515000000000001</c:v>
                </c:pt>
                <c:pt idx="1761">
                  <c:v>-0.18651999999999999</c:v>
                </c:pt>
                <c:pt idx="1762">
                  <c:v>-0.18809999999999999</c:v>
                </c:pt>
                <c:pt idx="1763">
                  <c:v>-0.18958</c:v>
                </c:pt>
                <c:pt idx="1764">
                  <c:v>-0.19105</c:v>
                </c:pt>
                <c:pt idx="1765">
                  <c:v>-0.19253000000000001</c:v>
                </c:pt>
                <c:pt idx="1766">
                  <c:v>-0.19400000000000001</c:v>
                </c:pt>
                <c:pt idx="1767">
                  <c:v>-0.19547999999999999</c:v>
                </c:pt>
                <c:pt idx="1768">
                  <c:v>-0.19706000000000001</c:v>
                </c:pt>
                <c:pt idx="1769">
                  <c:v>-0.19822000000000001</c:v>
                </c:pt>
                <c:pt idx="1770">
                  <c:v>-0.19958999999999999</c:v>
                </c:pt>
                <c:pt idx="1771">
                  <c:v>-0.20116999999999999</c:v>
                </c:pt>
                <c:pt idx="1772">
                  <c:v>-0.20243</c:v>
                </c:pt>
                <c:pt idx="1773">
                  <c:v>-0.20380000000000001</c:v>
                </c:pt>
                <c:pt idx="1774">
                  <c:v>-0.20474999999999999</c:v>
                </c:pt>
                <c:pt idx="1775">
                  <c:v>-0.20602000000000001</c:v>
                </c:pt>
                <c:pt idx="1776">
                  <c:v>-0.20718</c:v>
                </c:pt>
                <c:pt idx="1777">
                  <c:v>-0.20802000000000001</c:v>
                </c:pt>
                <c:pt idx="1778">
                  <c:v>-0.20938999999999999</c:v>
                </c:pt>
                <c:pt idx="1779">
                  <c:v>-0.21065</c:v>
                </c:pt>
                <c:pt idx="1780">
                  <c:v>-0.21192</c:v>
                </c:pt>
                <c:pt idx="1781">
                  <c:v>-0.21318000000000001</c:v>
                </c:pt>
                <c:pt idx="1782">
                  <c:v>-0.21454999999999999</c:v>
                </c:pt>
                <c:pt idx="1783">
                  <c:v>-0.21612999999999999</c:v>
                </c:pt>
                <c:pt idx="1784">
                  <c:v>-0.21729000000000001</c:v>
                </c:pt>
                <c:pt idx="1785">
                  <c:v>-0.21876999999999999</c:v>
                </c:pt>
                <c:pt idx="1786">
                  <c:v>-0.22023999999999999</c:v>
                </c:pt>
                <c:pt idx="1787">
                  <c:v>-0.22172</c:v>
                </c:pt>
                <c:pt idx="1788">
                  <c:v>-0.22319</c:v>
                </c:pt>
                <c:pt idx="1789">
                  <c:v>-0.22467000000000001</c:v>
                </c:pt>
                <c:pt idx="1790">
                  <c:v>-0.22603999999999999</c:v>
                </c:pt>
                <c:pt idx="1791">
                  <c:v>-0.22720000000000001</c:v>
                </c:pt>
                <c:pt idx="1792">
                  <c:v>-0.22857</c:v>
                </c:pt>
                <c:pt idx="1793">
                  <c:v>-0.22994000000000001</c:v>
                </c:pt>
                <c:pt idx="1794">
                  <c:v>-0.23119999999999999</c:v>
                </c:pt>
                <c:pt idx="1795">
                  <c:v>-0.23225999999999999</c:v>
                </c:pt>
                <c:pt idx="1796">
                  <c:v>-0.23363</c:v>
                </c:pt>
                <c:pt idx="1797">
                  <c:v>-0.23468</c:v>
                </c:pt>
                <c:pt idx="1798">
                  <c:v>-0.23583999999999999</c:v>
                </c:pt>
                <c:pt idx="1799">
                  <c:v>-0.23668</c:v>
                </c:pt>
                <c:pt idx="1800">
                  <c:v>-0.23752999999999999</c:v>
                </c:pt>
                <c:pt idx="1801">
                  <c:v>-0.23826</c:v>
                </c:pt>
                <c:pt idx="1802">
                  <c:v>-0.23899999999999999</c:v>
                </c:pt>
                <c:pt idx="1803">
                  <c:v>-0.23963000000000001</c:v>
                </c:pt>
                <c:pt idx="1804">
                  <c:v>-0.24016000000000001</c:v>
                </c:pt>
                <c:pt idx="1805">
                  <c:v>-0.24057999999999999</c:v>
                </c:pt>
                <c:pt idx="1806">
                  <c:v>-0.2409</c:v>
                </c:pt>
                <c:pt idx="1807">
                  <c:v>-0.2409</c:v>
                </c:pt>
                <c:pt idx="1808">
                  <c:v>-0.24110999999999999</c:v>
                </c:pt>
                <c:pt idx="1809">
                  <c:v>-0.24110999999999999</c:v>
                </c:pt>
                <c:pt idx="1810">
                  <c:v>-0.2409</c:v>
                </c:pt>
                <c:pt idx="1811">
                  <c:v>-0.24099999999999999</c:v>
                </c:pt>
                <c:pt idx="1812">
                  <c:v>-0.2409</c:v>
                </c:pt>
                <c:pt idx="1813">
                  <c:v>-0.2409</c:v>
                </c:pt>
                <c:pt idx="1814">
                  <c:v>-0.24099999999999999</c:v>
                </c:pt>
                <c:pt idx="1815">
                  <c:v>-0.2409</c:v>
                </c:pt>
                <c:pt idx="1816">
                  <c:v>-0.24079</c:v>
                </c:pt>
                <c:pt idx="1817">
                  <c:v>-0.24079</c:v>
                </c:pt>
                <c:pt idx="1818">
                  <c:v>-0.24068999999999999</c:v>
                </c:pt>
                <c:pt idx="1819">
                  <c:v>-0.24079</c:v>
                </c:pt>
                <c:pt idx="1820">
                  <c:v>-0.24079</c:v>
                </c:pt>
                <c:pt idx="1821">
                  <c:v>-0.24079</c:v>
                </c:pt>
                <c:pt idx="1822">
                  <c:v>-0.24099999999999999</c:v>
                </c:pt>
                <c:pt idx="1823">
                  <c:v>-0.2409</c:v>
                </c:pt>
                <c:pt idx="1824">
                  <c:v>-0.24110999999999999</c:v>
                </c:pt>
                <c:pt idx="1825">
                  <c:v>-0.24121999999999999</c:v>
                </c:pt>
                <c:pt idx="1826">
                  <c:v>-0.24121999999999999</c:v>
                </c:pt>
                <c:pt idx="1827">
                  <c:v>-0.24163999999999999</c:v>
                </c:pt>
                <c:pt idx="1828">
                  <c:v>-0.24163999999999999</c:v>
                </c:pt>
                <c:pt idx="1829">
                  <c:v>-0.24206</c:v>
                </c:pt>
                <c:pt idx="1830">
                  <c:v>-0.24215999999999999</c:v>
                </c:pt>
                <c:pt idx="1831">
                  <c:v>-0.24215999999999999</c:v>
                </c:pt>
                <c:pt idx="1832">
                  <c:v>-0.24227000000000001</c:v>
                </c:pt>
                <c:pt idx="1833">
                  <c:v>-0.24206</c:v>
                </c:pt>
                <c:pt idx="1834">
                  <c:v>-0.24206</c:v>
                </c:pt>
                <c:pt idx="1835">
                  <c:v>-0.24174000000000001</c:v>
                </c:pt>
                <c:pt idx="1836">
                  <c:v>-0.24143000000000001</c:v>
                </c:pt>
                <c:pt idx="1837">
                  <c:v>-0.24099999999999999</c:v>
                </c:pt>
                <c:pt idx="1838">
                  <c:v>-0.24037</c:v>
                </c:pt>
                <c:pt idx="1839">
                  <c:v>-0.23974000000000001</c:v>
                </c:pt>
                <c:pt idx="1840">
                  <c:v>-0.23932</c:v>
                </c:pt>
                <c:pt idx="1841">
                  <c:v>-0.23816000000000001</c:v>
                </c:pt>
                <c:pt idx="1842">
                  <c:v>-0.23741999999999999</c:v>
                </c:pt>
                <c:pt idx="1843">
                  <c:v>-0.23626</c:v>
                </c:pt>
                <c:pt idx="1844">
                  <c:v>-0.23541999999999999</c:v>
                </c:pt>
                <c:pt idx="1845">
                  <c:v>-0.23426</c:v>
                </c:pt>
                <c:pt idx="1846">
                  <c:v>-0.23330999999999999</c:v>
                </c:pt>
                <c:pt idx="1847">
                  <c:v>-0.23205000000000001</c:v>
                </c:pt>
                <c:pt idx="1848">
                  <c:v>-0.23057</c:v>
                </c:pt>
                <c:pt idx="1849">
                  <c:v>-0.22931000000000001</c:v>
                </c:pt>
                <c:pt idx="1850">
                  <c:v>-0.22803999999999999</c:v>
                </c:pt>
                <c:pt idx="1851">
                  <c:v>-0.22667000000000001</c:v>
                </c:pt>
                <c:pt idx="1852">
                  <c:v>-0.22541</c:v>
                </c:pt>
                <c:pt idx="1853">
                  <c:v>-0.22403999999999999</c:v>
                </c:pt>
                <c:pt idx="1854">
                  <c:v>-0.22277</c:v>
                </c:pt>
                <c:pt idx="1855">
                  <c:v>-0.22161</c:v>
                </c:pt>
                <c:pt idx="1856">
                  <c:v>-0.22045000000000001</c:v>
                </c:pt>
                <c:pt idx="1857">
                  <c:v>-0.21929000000000001</c:v>
                </c:pt>
                <c:pt idx="1858">
                  <c:v>-0.21814</c:v>
                </c:pt>
                <c:pt idx="1859">
                  <c:v>-0.21729000000000001</c:v>
                </c:pt>
                <c:pt idx="1860">
                  <c:v>-0.21665999999999999</c:v>
                </c:pt>
                <c:pt idx="1861">
                  <c:v>-0.21571000000000001</c:v>
                </c:pt>
                <c:pt idx="1862">
                  <c:v>-0.21496999999999999</c:v>
                </c:pt>
                <c:pt idx="1863">
                  <c:v>-0.21424000000000001</c:v>
                </c:pt>
                <c:pt idx="1864">
                  <c:v>-0.21339</c:v>
                </c:pt>
                <c:pt idx="1865">
                  <c:v>-0.21254999999999999</c:v>
                </c:pt>
                <c:pt idx="1866">
                  <c:v>-0.21160000000000001</c:v>
                </c:pt>
                <c:pt idx="1867">
                  <c:v>-0.21107000000000001</c:v>
                </c:pt>
                <c:pt idx="1868">
                  <c:v>-0.21043999999999999</c:v>
                </c:pt>
                <c:pt idx="1869">
                  <c:v>-0.20949000000000001</c:v>
                </c:pt>
                <c:pt idx="1870">
                  <c:v>-0.20865</c:v>
                </c:pt>
                <c:pt idx="1871">
                  <c:v>-0.20780999999999999</c:v>
                </c:pt>
                <c:pt idx="1872">
                  <c:v>-0.20685999999999999</c:v>
                </c:pt>
                <c:pt idx="1873">
                  <c:v>-0.20612</c:v>
                </c:pt>
                <c:pt idx="1874">
                  <c:v>-0.20507</c:v>
                </c:pt>
                <c:pt idx="1875">
                  <c:v>-0.20401</c:v>
                </c:pt>
                <c:pt idx="1876">
                  <c:v>-0.20296</c:v>
                </c:pt>
                <c:pt idx="1877">
                  <c:v>-0.20191000000000001</c:v>
                </c:pt>
                <c:pt idx="1878">
                  <c:v>-0.20075000000000001</c:v>
                </c:pt>
                <c:pt idx="1879">
                  <c:v>-0.19947999999999999</c:v>
                </c:pt>
                <c:pt idx="1880">
                  <c:v>-0.19832</c:v>
                </c:pt>
                <c:pt idx="1881">
                  <c:v>-0.19674</c:v>
                </c:pt>
                <c:pt idx="1882">
                  <c:v>-0.19527</c:v>
                </c:pt>
                <c:pt idx="1883">
                  <c:v>-0.19389999999999999</c:v>
                </c:pt>
                <c:pt idx="1884">
                  <c:v>-0.19242000000000001</c:v>
                </c:pt>
                <c:pt idx="1885">
                  <c:v>-0.19095000000000001</c:v>
                </c:pt>
                <c:pt idx="1886">
                  <c:v>-0.18958</c:v>
                </c:pt>
                <c:pt idx="1887">
                  <c:v>-0.188</c:v>
                </c:pt>
                <c:pt idx="1888">
                  <c:v>-0.18673000000000001</c:v>
                </c:pt>
                <c:pt idx="1889">
                  <c:v>-0.18557000000000001</c:v>
                </c:pt>
                <c:pt idx="1890">
                  <c:v>-0.18410000000000001</c:v>
                </c:pt>
                <c:pt idx="1891">
                  <c:v>-0.18315000000000001</c:v>
                </c:pt>
                <c:pt idx="1892">
                  <c:v>-0.1822</c:v>
                </c:pt>
                <c:pt idx="1893">
                  <c:v>-0.18115000000000001</c:v>
                </c:pt>
                <c:pt idx="1894">
                  <c:v>-0.1802</c:v>
                </c:pt>
                <c:pt idx="1895">
                  <c:v>-0.17935000000000001</c:v>
                </c:pt>
                <c:pt idx="1896">
                  <c:v>-0.17851</c:v>
                </c:pt>
                <c:pt idx="1897">
                  <c:v>-0.17777000000000001</c:v>
                </c:pt>
                <c:pt idx="1898">
                  <c:v>-0.17704</c:v>
                </c:pt>
                <c:pt idx="1899">
                  <c:v>-0.17630000000000001</c:v>
                </c:pt>
                <c:pt idx="1900">
                  <c:v>-0.17566999999999999</c:v>
                </c:pt>
                <c:pt idx="1901">
                  <c:v>-0.17513999999999999</c:v>
                </c:pt>
                <c:pt idx="1902">
                  <c:v>-0.17451</c:v>
                </c:pt>
                <c:pt idx="1903">
                  <c:v>-0.17408000000000001</c:v>
                </c:pt>
                <c:pt idx="1904">
                  <c:v>-0.17355999999999999</c:v>
                </c:pt>
                <c:pt idx="1905">
                  <c:v>-0.17302999999999999</c:v>
                </c:pt>
                <c:pt idx="1906">
                  <c:v>-0.17271</c:v>
                </c:pt>
                <c:pt idx="1907">
                  <c:v>-0.17219000000000001</c:v>
                </c:pt>
                <c:pt idx="1908">
                  <c:v>-0.17166000000000001</c:v>
                </c:pt>
                <c:pt idx="1909">
                  <c:v>-0.17113</c:v>
                </c:pt>
                <c:pt idx="1910">
                  <c:v>-0.1704</c:v>
                </c:pt>
                <c:pt idx="1911">
                  <c:v>-0.16966000000000001</c:v>
                </c:pt>
                <c:pt idx="1912">
                  <c:v>-0.1686</c:v>
                </c:pt>
                <c:pt idx="1913">
                  <c:v>-0.16744999999999999</c:v>
                </c:pt>
                <c:pt idx="1914">
                  <c:v>-0.16617999999999999</c:v>
                </c:pt>
                <c:pt idx="1915">
                  <c:v>-0.16481000000000001</c:v>
                </c:pt>
                <c:pt idx="1916">
                  <c:v>-0.16311999999999999</c:v>
                </c:pt>
                <c:pt idx="1917">
                  <c:v>-0.16153999999999999</c:v>
                </c:pt>
                <c:pt idx="1918">
                  <c:v>-0.15975</c:v>
                </c:pt>
                <c:pt idx="1919">
                  <c:v>-0.15828</c:v>
                </c:pt>
                <c:pt idx="1920">
                  <c:v>-0.15637999999999999</c:v>
                </c:pt>
                <c:pt idx="1921">
                  <c:v>-0.15426999999999999</c:v>
                </c:pt>
                <c:pt idx="1922">
                  <c:v>-0.15226999999999999</c:v>
                </c:pt>
                <c:pt idx="1923">
                  <c:v>-0.15015999999999999</c:v>
                </c:pt>
                <c:pt idx="1924">
                  <c:v>-0.14815999999999999</c:v>
                </c:pt>
                <c:pt idx="1925">
                  <c:v>-0.14563000000000001</c:v>
                </c:pt>
                <c:pt idx="1926">
                  <c:v>-0.14341999999999999</c:v>
                </c:pt>
                <c:pt idx="1927">
                  <c:v>-0.1411</c:v>
                </c:pt>
                <c:pt idx="1928">
                  <c:v>-0.13846</c:v>
                </c:pt>
                <c:pt idx="1929">
                  <c:v>-0.13603999999999999</c:v>
                </c:pt>
                <c:pt idx="1930">
                  <c:v>-0.13309000000000001</c:v>
                </c:pt>
                <c:pt idx="1931">
                  <c:v>-0.13056000000000001</c:v>
                </c:pt>
                <c:pt idx="1932">
                  <c:v>-0.12761</c:v>
                </c:pt>
                <c:pt idx="1933">
                  <c:v>-0.12529000000000001</c:v>
                </c:pt>
                <c:pt idx="1934">
                  <c:v>-0.12275999999999999</c:v>
                </c:pt>
                <c:pt idx="1935">
                  <c:v>-0.12044000000000001</c:v>
                </c:pt>
                <c:pt idx="1936">
                  <c:v>-0.11812</c:v>
                </c:pt>
                <c:pt idx="1937">
                  <c:v>-0.11581</c:v>
                </c:pt>
                <c:pt idx="1938">
                  <c:v>-0.1138</c:v>
                </c:pt>
                <c:pt idx="1939">
                  <c:v>-0.11169999999999999</c:v>
                </c:pt>
                <c:pt idx="1940">
                  <c:v>-0.10947999999999999</c:v>
                </c:pt>
                <c:pt idx="1941">
                  <c:v>-0.10759000000000001</c:v>
                </c:pt>
                <c:pt idx="1942">
                  <c:v>-0.10589999999999999</c:v>
                </c:pt>
                <c:pt idx="1943">
                  <c:v>-0.10390000000000001</c:v>
                </c:pt>
                <c:pt idx="1944">
                  <c:v>-0.10199999999999999</c:v>
                </c:pt>
                <c:pt idx="1945">
                  <c:v>-0.10009999999999999</c:v>
                </c:pt>
                <c:pt idx="1946">
                  <c:v>-9.8210000000000006E-2</c:v>
                </c:pt>
                <c:pt idx="1947">
                  <c:v>-9.6519999999999995E-2</c:v>
                </c:pt>
                <c:pt idx="1948">
                  <c:v>-9.4729999999999995E-2</c:v>
                </c:pt>
                <c:pt idx="1949">
                  <c:v>-9.3359999999999999E-2</c:v>
                </c:pt>
                <c:pt idx="1950">
                  <c:v>-9.2090000000000005E-2</c:v>
                </c:pt>
                <c:pt idx="1951">
                  <c:v>-9.0719999999999995E-2</c:v>
                </c:pt>
                <c:pt idx="1952">
                  <c:v>-8.9459999999999998E-2</c:v>
                </c:pt>
                <c:pt idx="1953">
                  <c:v>-8.8090000000000002E-2</c:v>
                </c:pt>
                <c:pt idx="1954">
                  <c:v>-8.6830000000000004E-2</c:v>
                </c:pt>
                <c:pt idx="1955">
                  <c:v>-8.5669999999999996E-2</c:v>
                </c:pt>
                <c:pt idx="1956">
                  <c:v>-8.4400000000000003E-2</c:v>
                </c:pt>
                <c:pt idx="1957">
                  <c:v>-8.3140000000000006E-2</c:v>
                </c:pt>
                <c:pt idx="1958">
                  <c:v>-8.208E-2</c:v>
                </c:pt>
                <c:pt idx="1959">
                  <c:v>-8.0610000000000001E-2</c:v>
                </c:pt>
                <c:pt idx="1960">
                  <c:v>-7.9240000000000005E-2</c:v>
                </c:pt>
                <c:pt idx="1961">
                  <c:v>-7.7549999999999994E-2</c:v>
                </c:pt>
                <c:pt idx="1962">
                  <c:v>-7.6079999999999995E-2</c:v>
                </c:pt>
                <c:pt idx="1963">
                  <c:v>-7.4279999999999999E-2</c:v>
                </c:pt>
                <c:pt idx="1964">
                  <c:v>-7.281E-2</c:v>
                </c:pt>
                <c:pt idx="1965">
                  <c:v>-7.1230000000000002E-2</c:v>
                </c:pt>
                <c:pt idx="1966">
                  <c:v>-6.9650000000000004E-2</c:v>
                </c:pt>
                <c:pt idx="1967">
                  <c:v>-6.8279999999999993E-2</c:v>
                </c:pt>
                <c:pt idx="1968">
                  <c:v>-6.6489999999999994E-2</c:v>
                </c:pt>
                <c:pt idx="1969">
                  <c:v>-6.5009999999999998E-2</c:v>
                </c:pt>
                <c:pt idx="1970">
                  <c:v>-6.343E-2</c:v>
                </c:pt>
                <c:pt idx="1971">
                  <c:v>-6.1740000000000003E-2</c:v>
                </c:pt>
                <c:pt idx="1972">
                  <c:v>-6.0159999999999998E-2</c:v>
                </c:pt>
                <c:pt idx="1973">
                  <c:v>-5.858E-2</c:v>
                </c:pt>
                <c:pt idx="1974">
                  <c:v>-5.6899999999999999E-2</c:v>
                </c:pt>
                <c:pt idx="1975">
                  <c:v>-5.5100000000000003E-2</c:v>
                </c:pt>
                <c:pt idx="1976">
                  <c:v>-5.3420000000000002E-2</c:v>
                </c:pt>
                <c:pt idx="1977">
                  <c:v>-5.142E-2</c:v>
                </c:pt>
                <c:pt idx="1978">
                  <c:v>-4.9619999999999997E-2</c:v>
                </c:pt>
                <c:pt idx="1979">
                  <c:v>-4.7620000000000003E-2</c:v>
                </c:pt>
                <c:pt idx="1980">
                  <c:v>-4.5830000000000003E-2</c:v>
                </c:pt>
                <c:pt idx="1981">
                  <c:v>-4.4139999999999999E-2</c:v>
                </c:pt>
                <c:pt idx="1982">
                  <c:v>-4.2459999999999998E-2</c:v>
                </c:pt>
                <c:pt idx="1983">
                  <c:v>-4.0980000000000003E-2</c:v>
                </c:pt>
                <c:pt idx="1984">
                  <c:v>-3.9399999999999998E-2</c:v>
                </c:pt>
                <c:pt idx="1985">
                  <c:v>-3.7929999999999998E-2</c:v>
                </c:pt>
                <c:pt idx="1986">
                  <c:v>-3.6450000000000003E-2</c:v>
                </c:pt>
                <c:pt idx="1987">
                  <c:v>-3.4759999999999999E-2</c:v>
                </c:pt>
                <c:pt idx="1988">
                  <c:v>-3.3500000000000002E-2</c:v>
                </c:pt>
                <c:pt idx="1989">
                  <c:v>-3.2239999999999998E-2</c:v>
                </c:pt>
                <c:pt idx="1990">
                  <c:v>-3.0550000000000001E-2</c:v>
                </c:pt>
                <c:pt idx="1991">
                  <c:v>-2.9180000000000001E-2</c:v>
                </c:pt>
                <c:pt idx="1992">
                  <c:v>-2.7390000000000001E-2</c:v>
                </c:pt>
                <c:pt idx="1993">
                  <c:v>-2.5700000000000001E-2</c:v>
                </c:pt>
                <c:pt idx="1994">
                  <c:v>-2.402E-2</c:v>
                </c:pt>
                <c:pt idx="1995">
                  <c:v>-2.2329999999999999E-2</c:v>
                </c:pt>
                <c:pt idx="1996">
                  <c:v>-2.0639999999999999E-2</c:v>
                </c:pt>
                <c:pt idx="1997">
                  <c:v>-1.8960000000000001E-2</c:v>
                </c:pt>
                <c:pt idx="1998">
                  <c:v>-1.7170000000000001E-2</c:v>
                </c:pt>
                <c:pt idx="1999">
                  <c:v>-1.5480000000000001E-2</c:v>
                </c:pt>
                <c:pt idx="2000">
                  <c:v>-1.379E-2</c:v>
                </c:pt>
                <c:pt idx="2001">
                  <c:v>-1.2109999999999999E-2</c:v>
                </c:pt>
                <c:pt idx="2002">
                  <c:v>-1.021E-2</c:v>
                </c:pt>
                <c:pt idx="2003">
                  <c:v>-8.3099999999999997E-3</c:v>
                </c:pt>
                <c:pt idx="2004">
                  <c:v>-6.5199999999999998E-3</c:v>
                </c:pt>
                <c:pt idx="2005">
                  <c:v>-4.5199999999999997E-3</c:v>
                </c:pt>
                <c:pt idx="2006">
                  <c:v>-2.6199999999999999E-3</c:v>
                </c:pt>
                <c:pt idx="2007">
                  <c:v>-6.2E-4</c:v>
                </c:pt>
                <c:pt idx="2008">
                  <c:v>1.5900000000000001E-3</c:v>
                </c:pt>
                <c:pt idx="2009">
                  <c:v>3.7000000000000002E-3</c:v>
                </c:pt>
                <c:pt idx="2010">
                  <c:v>5.8100000000000001E-3</c:v>
                </c:pt>
                <c:pt idx="2011">
                  <c:v>7.8100000000000001E-3</c:v>
                </c:pt>
                <c:pt idx="2012">
                  <c:v>9.92E-3</c:v>
                </c:pt>
                <c:pt idx="2013">
                  <c:v>1.1820000000000001E-2</c:v>
                </c:pt>
                <c:pt idx="2014">
                  <c:v>1.3820000000000001E-2</c:v>
                </c:pt>
                <c:pt idx="2015">
                  <c:v>1.5720000000000001E-2</c:v>
                </c:pt>
                <c:pt idx="2016">
                  <c:v>1.7299999999999999E-2</c:v>
                </c:pt>
                <c:pt idx="2017">
                  <c:v>1.9089999999999999E-2</c:v>
                </c:pt>
                <c:pt idx="2018">
                  <c:v>2.077E-2</c:v>
                </c:pt>
                <c:pt idx="2019">
                  <c:v>2.214E-2</c:v>
                </c:pt>
                <c:pt idx="2020">
                  <c:v>2.3720000000000001E-2</c:v>
                </c:pt>
                <c:pt idx="2021">
                  <c:v>2.5309999999999999E-2</c:v>
                </c:pt>
                <c:pt idx="2022">
                  <c:v>2.6460000000000001E-2</c:v>
                </c:pt>
                <c:pt idx="2023">
                  <c:v>2.7730000000000001E-2</c:v>
                </c:pt>
                <c:pt idx="2024">
                  <c:v>2.92E-2</c:v>
                </c:pt>
                <c:pt idx="2025">
                  <c:v>3.0360000000000002E-2</c:v>
                </c:pt>
                <c:pt idx="2026">
                  <c:v>3.1730000000000001E-2</c:v>
                </c:pt>
                <c:pt idx="2027">
                  <c:v>3.3099999999999997E-2</c:v>
                </c:pt>
                <c:pt idx="2028">
                  <c:v>3.4160000000000003E-2</c:v>
                </c:pt>
                <c:pt idx="2029">
                  <c:v>3.542E-2</c:v>
                </c:pt>
                <c:pt idx="2030">
                  <c:v>3.6580000000000001E-2</c:v>
                </c:pt>
                <c:pt idx="2031">
                  <c:v>3.7420000000000002E-2</c:v>
                </c:pt>
                <c:pt idx="2032">
                  <c:v>3.8580000000000003E-2</c:v>
                </c:pt>
                <c:pt idx="2033">
                  <c:v>3.943E-2</c:v>
                </c:pt>
                <c:pt idx="2034">
                  <c:v>4.0480000000000002E-2</c:v>
                </c:pt>
                <c:pt idx="2035">
                  <c:v>4.1529999999999997E-2</c:v>
                </c:pt>
                <c:pt idx="2036">
                  <c:v>4.2590000000000003E-2</c:v>
                </c:pt>
                <c:pt idx="2037">
                  <c:v>4.3749999999999997E-2</c:v>
                </c:pt>
                <c:pt idx="2038">
                  <c:v>4.5010000000000001E-2</c:v>
                </c:pt>
                <c:pt idx="2039">
                  <c:v>4.5859999999999998E-2</c:v>
                </c:pt>
                <c:pt idx="2040">
                  <c:v>4.7329999999999997E-2</c:v>
                </c:pt>
                <c:pt idx="2041">
                  <c:v>4.87E-2</c:v>
                </c:pt>
                <c:pt idx="2042">
                  <c:v>4.9970000000000001E-2</c:v>
                </c:pt>
                <c:pt idx="2043">
                  <c:v>5.144E-2</c:v>
                </c:pt>
                <c:pt idx="2044">
                  <c:v>5.271E-2</c:v>
                </c:pt>
                <c:pt idx="2045">
                  <c:v>5.3969999999999997E-2</c:v>
                </c:pt>
                <c:pt idx="2046">
                  <c:v>5.534E-2</c:v>
                </c:pt>
                <c:pt idx="2047">
                  <c:v>5.6599999999999998E-2</c:v>
                </c:pt>
                <c:pt idx="2048">
                  <c:v>5.7549999999999997E-2</c:v>
                </c:pt>
                <c:pt idx="2049">
                  <c:v>5.8610000000000002E-2</c:v>
                </c:pt>
                <c:pt idx="2050">
                  <c:v>5.987E-2</c:v>
                </c:pt>
                <c:pt idx="2051">
                  <c:v>6.0929999999999998E-2</c:v>
                </c:pt>
                <c:pt idx="2052">
                  <c:v>6.1870000000000001E-2</c:v>
                </c:pt>
                <c:pt idx="2053">
                  <c:v>6.2719999999999998E-2</c:v>
                </c:pt>
                <c:pt idx="2054">
                  <c:v>6.3670000000000004E-2</c:v>
                </c:pt>
                <c:pt idx="2055">
                  <c:v>6.4509999999999998E-2</c:v>
                </c:pt>
                <c:pt idx="2056">
                  <c:v>6.5559999999999993E-2</c:v>
                </c:pt>
                <c:pt idx="2057">
                  <c:v>6.6189999999999999E-2</c:v>
                </c:pt>
                <c:pt idx="2058">
                  <c:v>6.7140000000000005E-2</c:v>
                </c:pt>
                <c:pt idx="2059">
                  <c:v>6.7780000000000007E-2</c:v>
                </c:pt>
                <c:pt idx="2060">
                  <c:v>6.8510000000000001E-2</c:v>
                </c:pt>
                <c:pt idx="2061">
                  <c:v>6.9250000000000006E-2</c:v>
                </c:pt>
                <c:pt idx="2062">
                  <c:v>6.9570000000000007E-2</c:v>
                </c:pt>
                <c:pt idx="2063">
                  <c:v>7.0300000000000001E-2</c:v>
                </c:pt>
                <c:pt idx="2064">
                  <c:v>7.0519999999999999E-2</c:v>
                </c:pt>
                <c:pt idx="2065">
                  <c:v>7.1150000000000005E-2</c:v>
                </c:pt>
                <c:pt idx="2066">
                  <c:v>7.1669999999999998E-2</c:v>
                </c:pt>
                <c:pt idx="2067">
                  <c:v>7.2309999999999999E-2</c:v>
                </c:pt>
                <c:pt idx="2068">
                  <c:v>7.2940000000000005E-2</c:v>
                </c:pt>
                <c:pt idx="2069">
                  <c:v>7.3779999999999998E-2</c:v>
                </c:pt>
                <c:pt idx="2070">
                  <c:v>7.4730000000000005E-2</c:v>
                </c:pt>
                <c:pt idx="2071">
                  <c:v>7.5679999999999997E-2</c:v>
                </c:pt>
                <c:pt idx="2072">
                  <c:v>7.6630000000000004E-2</c:v>
                </c:pt>
                <c:pt idx="2073">
                  <c:v>7.8E-2</c:v>
                </c:pt>
                <c:pt idx="2074">
                  <c:v>7.9159999999999994E-2</c:v>
                </c:pt>
                <c:pt idx="2075">
                  <c:v>8.0629999999999993E-2</c:v>
                </c:pt>
                <c:pt idx="2076">
                  <c:v>8.2320000000000004E-2</c:v>
                </c:pt>
                <c:pt idx="2077">
                  <c:v>8.3900000000000002E-2</c:v>
                </c:pt>
                <c:pt idx="2078">
                  <c:v>8.548E-2</c:v>
                </c:pt>
                <c:pt idx="2079">
                  <c:v>8.6849999999999997E-2</c:v>
                </c:pt>
                <c:pt idx="2080">
                  <c:v>8.8539999999999994E-2</c:v>
                </c:pt>
                <c:pt idx="2081">
                  <c:v>9.0219999999999995E-2</c:v>
                </c:pt>
                <c:pt idx="2082">
                  <c:v>9.1910000000000006E-2</c:v>
                </c:pt>
                <c:pt idx="2083">
                  <c:v>9.3700000000000006E-2</c:v>
                </c:pt>
                <c:pt idx="2084">
                  <c:v>9.5490000000000005E-2</c:v>
                </c:pt>
                <c:pt idx="2085">
                  <c:v>9.7180000000000002E-2</c:v>
                </c:pt>
                <c:pt idx="2086">
                  <c:v>9.9070000000000005E-2</c:v>
                </c:pt>
                <c:pt idx="2087">
                  <c:v>0.10066</c:v>
                </c:pt>
                <c:pt idx="2088">
                  <c:v>0.10213</c:v>
                </c:pt>
                <c:pt idx="2089">
                  <c:v>0.10349999999999999</c:v>
                </c:pt>
                <c:pt idx="2090">
                  <c:v>0.10519000000000001</c:v>
                </c:pt>
                <c:pt idx="2091">
                  <c:v>0.10635</c:v>
                </c:pt>
                <c:pt idx="2092">
                  <c:v>0.1074</c:v>
                </c:pt>
                <c:pt idx="2093">
                  <c:v>0.10845</c:v>
                </c:pt>
                <c:pt idx="2094">
                  <c:v>0.10909000000000001</c:v>
                </c:pt>
                <c:pt idx="2095">
                  <c:v>0.10972</c:v>
                </c:pt>
                <c:pt idx="2096">
                  <c:v>0.10993</c:v>
                </c:pt>
                <c:pt idx="2097">
                  <c:v>0.11014</c:v>
                </c:pt>
                <c:pt idx="2098">
                  <c:v>0.11014</c:v>
                </c:pt>
                <c:pt idx="2099">
                  <c:v>0.11004</c:v>
                </c:pt>
                <c:pt idx="2100">
                  <c:v>0.10982</c:v>
                </c:pt>
                <c:pt idx="2101">
                  <c:v>0.10972</c:v>
                </c:pt>
                <c:pt idx="2102">
                  <c:v>0.10919</c:v>
                </c:pt>
                <c:pt idx="2103">
                  <c:v>0.10867</c:v>
                </c:pt>
                <c:pt idx="2104">
                  <c:v>0.10803</c:v>
                </c:pt>
                <c:pt idx="2105">
                  <c:v>0.1074</c:v>
                </c:pt>
                <c:pt idx="2106">
                  <c:v>0.10666</c:v>
                </c:pt>
                <c:pt idx="2107">
                  <c:v>0.10603</c:v>
                </c:pt>
                <c:pt idx="2108">
                  <c:v>0.10528999999999999</c:v>
                </c:pt>
                <c:pt idx="2109">
                  <c:v>0.10445</c:v>
                </c:pt>
                <c:pt idx="2110">
                  <c:v>0.10371</c:v>
                </c:pt>
                <c:pt idx="2111">
                  <c:v>0.10276</c:v>
                </c:pt>
                <c:pt idx="2112">
                  <c:v>0.10203</c:v>
                </c:pt>
                <c:pt idx="2113">
                  <c:v>0.10108</c:v>
                </c:pt>
                <c:pt idx="2114">
                  <c:v>0.10045</c:v>
                </c:pt>
                <c:pt idx="2115">
                  <c:v>9.9809999999999996E-2</c:v>
                </c:pt>
                <c:pt idx="2116">
                  <c:v>9.9180000000000004E-2</c:v>
                </c:pt>
                <c:pt idx="2117">
                  <c:v>9.8760000000000001E-2</c:v>
                </c:pt>
                <c:pt idx="2118">
                  <c:v>9.8129999999999995E-2</c:v>
                </c:pt>
                <c:pt idx="2119">
                  <c:v>9.7809999999999994E-2</c:v>
                </c:pt>
                <c:pt idx="2120">
                  <c:v>9.7280000000000005E-2</c:v>
                </c:pt>
                <c:pt idx="2121">
                  <c:v>9.7070000000000004E-2</c:v>
                </c:pt>
                <c:pt idx="2122">
                  <c:v>9.665E-2</c:v>
                </c:pt>
                <c:pt idx="2123">
                  <c:v>9.6549999999999997E-2</c:v>
                </c:pt>
                <c:pt idx="2124">
                  <c:v>9.5909999999999995E-2</c:v>
                </c:pt>
                <c:pt idx="2125">
                  <c:v>9.5699999999999993E-2</c:v>
                </c:pt>
                <c:pt idx="2126">
                  <c:v>9.5490000000000005E-2</c:v>
                </c:pt>
                <c:pt idx="2127">
                  <c:v>9.5070000000000002E-2</c:v>
                </c:pt>
                <c:pt idx="2128">
                  <c:v>9.486E-2</c:v>
                </c:pt>
                <c:pt idx="2129">
                  <c:v>9.4539999999999999E-2</c:v>
                </c:pt>
                <c:pt idx="2130">
                  <c:v>9.4229999999999994E-2</c:v>
                </c:pt>
                <c:pt idx="2131">
                  <c:v>9.3909999999999993E-2</c:v>
                </c:pt>
                <c:pt idx="2132">
                  <c:v>9.3810000000000004E-2</c:v>
                </c:pt>
                <c:pt idx="2133">
                  <c:v>9.3490000000000004E-2</c:v>
                </c:pt>
                <c:pt idx="2134">
                  <c:v>9.3280000000000002E-2</c:v>
                </c:pt>
                <c:pt idx="2135">
                  <c:v>9.3280000000000002E-2</c:v>
                </c:pt>
                <c:pt idx="2136">
                  <c:v>9.307E-2</c:v>
                </c:pt>
                <c:pt idx="2137">
                  <c:v>9.2859999999999998E-2</c:v>
                </c:pt>
                <c:pt idx="2138">
                  <c:v>9.307E-2</c:v>
                </c:pt>
                <c:pt idx="2139">
                  <c:v>9.3170000000000003E-2</c:v>
                </c:pt>
                <c:pt idx="2140">
                  <c:v>9.3380000000000005E-2</c:v>
                </c:pt>
                <c:pt idx="2141">
                  <c:v>9.3490000000000004E-2</c:v>
                </c:pt>
                <c:pt idx="2142">
                  <c:v>9.3909999999999993E-2</c:v>
                </c:pt>
                <c:pt idx="2143">
                  <c:v>9.4229999999999994E-2</c:v>
                </c:pt>
                <c:pt idx="2144">
                  <c:v>9.4539999999999999E-2</c:v>
                </c:pt>
                <c:pt idx="2145">
                  <c:v>9.5180000000000001E-2</c:v>
                </c:pt>
                <c:pt idx="2146">
                  <c:v>9.6119999999999997E-2</c:v>
                </c:pt>
                <c:pt idx="2147">
                  <c:v>9.6860000000000002E-2</c:v>
                </c:pt>
                <c:pt idx="2148">
                  <c:v>9.7699999999999995E-2</c:v>
                </c:pt>
                <c:pt idx="2149">
                  <c:v>9.8650000000000002E-2</c:v>
                </c:pt>
                <c:pt idx="2150">
                  <c:v>9.9919999999999995E-2</c:v>
                </c:pt>
                <c:pt idx="2151">
                  <c:v>0.10108</c:v>
                </c:pt>
                <c:pt idx="2152">
                  <c:v>0.10234</c:v>
                </c:pt>
                <c:pt idx="2153">
                  <c:v>0.10340000000000001</c:v>
                </c:pt>
                <c:pt idx="2154">
                  <c:v>0.10477</c:v>
                </c:pt>
                <c:pt idx="2155">
                  <c:v>0.10603</c:v>
                </c:pt>
                <c:pt idx="2156">
                  <c:v>0.10718999999999999</c:v>
                </c:pt>
                <c:pt idx="2157">
                  <c:v>0.10824</c:v>
                </c:pt>
                <c:pt idx="2158">
                  <c:v>0.1094</c:v>
                </c:pt>
                <c:pt idx="2159">
                  <c:v>0.11025</c:v>
                </c:pt>
                <c:pt idx="2160">
                  <c:v>0.11108999999999999</c:v>
                </c:pt>
                <c:pt idx="2161">
                  <c:v>0.11193</c:v>
                </c:pt>
                <c:pt idx="2162">
                  <c:v>0.11246</c:v>
                </c:pt>
                <c:pt idx="2163">
                  <c:v>0.11267000000000001</c:v>
                </c:pt>
                <c:pt idx="2164">
                  <c:v>0.11298999999999999</c:v>
                </c:pt>
                <c:pt idx="2165">
                  <c:v>0.11309</c:v>
                </c:pt>
                <c:pt idx="2166">
                  <c:v>0.11278000000000001</c:v>
                </c:pt>
                <c:pt idx="2167">
                  <c:v>0.11235000000000001</c:v>
                </c:pt>
                <c:pt idx="2168">
                  <c:v>0.11183</c:v>
                </c:pt>
                <c:pt idx="2169">
                  <c:v>0.11098</c:v>
                </c:pt>
                <c:pt idx="2170">
                  <c:v>0.10972</c:v>
                </c:pt>
                <c:pt idx="2171">
                  <c:v>0.10867</c:v>
                </c:pt>
                <c:pt idx="2172">
                  <c:v>0.10718999999999999</c:v>
                </c:pt>
                <c:pt idx="2173">
                  <c:v>0.10582</c:v>
                </c:pt>
                <c:pt idx="2174">
                  <c:v>0.10403</c:v>
                </c:pt>
                <c:pt idx="2175">
                  <c:v>0.10224</c:v>
                </c:pt>
                <c:pt idx="2176">
                  <c:v>0.10034</c:v>
                </c:pt>
                <c:pt idx="2177">
                  <c:v>9.8339999999999997E-2</c:v>
                </c:pt>
                <c:pt idx="2178">
                  <c:v>9.6329999999999999E-2</c:v>
                </c:pt>
                <c:pt idx="2179">
                  <c:v>9.4229999999999994E-2</c:v>
                </c:pt>
                <c:pt idx="2180">
                  <c:v>9.2219999999999996E-2</c:v>
                </c:pt>
                <c:pt idx="2181">
                  <c:v>9.0329999999999994E-2</c:v>
                </c:pt>
                <c:pt idx="2182">
                  <c:v>8.8429999999999995E-2</c:v>
                </c:pt>
                <c:pt idx="2183">
                  <c:v>8.6430000000000007E-2</c:v>
                </c:pt>
                <c:pt idx="2184">
                  <c:v>8.4849999999999995E-2</c:v>
                </c:pt>
                <c:pt idx="2185">
                  <c:v>8.3159999999999998E-2</c:v>
                </c:pt>
                <c:pt idx="2186">
                  <c:v>8.1479999999999997E-2</c:v>
                </c:pt>
                <c:pt idx="2187">
                  <c:v>8.0110000000000001E-2</c:v>
                </c:pt>
                <c:pt idx="2188">
                  <c:v>7.9159999999999994E-2</c:v>
                </c:pt>
                <c:pt idx="2189">
                  <c:v>7.8100000000000003E-2</c:v>
                </c:pt>
                <c:pt idx="2190">
                  <c:v>7.7259999999999995E-2</c:v>
                </c:pt>
                <c:pt idx="2191">
                  <c:v>7.6730000000000007E-2</c:v>
                </c:pt>
                <c:pt idx="2192">
                  <c:v>7.621E-2</c:v>
                </c:pt>
                <c:pt idx="2193">
                  <c:v>7.6100000000000001E-2</c:v>
                </c:pt>
                <c:pt idx="2194">
                  <c:v>7.5889999999999999E-2</c:v>
                </c:pt>
                <c:pt idx="2195">
                  <c:v>7.5999999999999998E-2</c:v>
                </c:pt>
                <c:pt idx="2196">
                  <c:v>7.6310000000000003E-2</c:v>
                </c:pt>
                <c:pt idx="2197">
                  <c:v>7.6630000000000004E-2</c:v>
                </c:pt>
                <c:pt idx="2198">
                  <c:v>7.7049999999999993E-2</c:v>
                </c:pt>
                <c:pt idx="2199">
                  <c:v>7.7679999999999999E-2</c:v>
                </c:pt>
                <c:pt idx="2200">
                  <c:v>7.8420000000000004E-2</c:v>
                </c:pt>
                <c:pt idx="2201">
                  <c:v>7.8839999999999993E-2</c:v>
                </c:pt>
                <c:pt idx="2202">
                  <c:v>7.9680000000000001E-2</c:v>
                </c:pt>
                <c:pt idx="2203">
                  <c:v>8.0420000000000005E-2</c:v>
                </c:pt>
                <c:pt idx="2204">
                  <c:v>8.1049999999999997E-2</c:v>
                </c:pt>
                <c:pt idx="2205">
                  <c:v>8.1900000000000001E-2</c:v>
                </c:pt>
                <c:pt idx="2206">
                  <c:v>8.2629999999999995E-2</c:v>
                </c:pt>
                <c:pt idx="2207">
                  <c:v>8.3159999999999998E-2</c:v>
                </c:pt>
                <c:pt idx="2208">
                  <c:v>8.3790000000000003E-2</c:v>
                </c:pt>
                <c:pt idx="2209">
                  <c:v>8.4320000000000006E-2</c:v>
                </c:pt>
                <c:pt idx="2210">
                  <c:v>8.4849999999999995E-2</c:v>
                </c:pt>
                <c:pt idx="2211">
                  <c:v>8.516E-2</c:v>
                </c:pt>
                <c:pt idx="2212">
                  <c:v>8.5370000000000001E-2</c:v>
                </c:pt>
                <c:pt idx="2213">
                  <c:v>8.5589999999999999E-2</c:v>
                </c:pt>
                <c:pt idx="2214">
                  <c:v>8.5900000000000004E-2</c:v>
                </c:pt>
                <c:pt idx="2215">
                  <c:v>8.5690000000000002E-2</c:v>
                </c:pt>
                <c:pt idx="2216">
                  <c:v>8.5690000000000002E-2</c:v>
                </c:pt>
                <c:pt idx="2217">
                  <c:v>8.5370000000000001E-2</c:v>
                </c:pt>
                <c:pt idx="2218">
                  <c:v>8.516E-2</c:v>
                </c:pt>
                <c:pt idx="2219">
                  <c:v>8.4849999999999995E-2</c:v>
                </c:pt>
                <c:pt idx="2220">
                  <c:v>8.4320000000000006E-2</c:v>
                </c:pt>
                <c:pt idx="2221">
                  <c:v>8.4110000000000004E-2</c:v>
                </c:pt>
                <c:pt idx="2222">
                  <c:v>8.3690000000000001E-2</c:v>
                </c:pt>
                <c:pt idx="2223">
                  <c:v>8.2949999999999996E-2</c:v>
                </c:pt>
                <c:pt idx="2224">
                  <c:v>8.2629999999999995E-2</c:v>
                </c:pt>
                <c:pt idx="2225">
                  <c:v>8.2210000000000005E-2</c:v>
                </c:pt>
                <c:pt idx="2226">
                  <c:v>8.1790000000000002E-2</c:v>
                </c:pt>
                <c:pt idx="2227">
                  <c:v>8.1369999999999998E-2</c:v>
                </c:pt>
                <c:pt idx="2228">
                  <c:v>8.1049999999999997E-2</c:v>
                </c:pt>
                <c:pt idx="2229">
                  <c:v>8.0839999999999995E-2</c:v>
                </c:pt>
                <c:pt idx="2230">
                  <c:v>8.0420000000000005E-2</c:v>
                </c:pt>
                <c:pt idx="2231">
                  <c:v>8.0420000000000005E-2</c:v>
                </c:pt>
                <c:pt idx="2232">
                  <c:v>8.0210000000000004E-2</c:v>
                </c:pt>
                <c:pt idx="2233">
                  <c:v>8.0210000000000004E-2</c:v>
                </c:pt>
                <c:pt idx="2234">
                  <c:v>8.0110000000000001E-2</c:v>
                </c:pt>
                <c:pt idx="2235">
                  <c:v>8.0210000000000004E-2</c:v>
                </c:pt>
                <c:pt idx="2236">
                  <c:v>8.0530000000000004E-2</c:v>
                </c:pt>
                <c:pt idx="2237">
                  <c:v>8.0629999999999993E-2</c:v>
                </c:pt>
                <c:pt idx="2238">
                  <c:v>8.0839999999999995E-2</c:v>
                </c:pt>
                <c:pt idx="2239">
                  <c:v>8.1259999999999999E-2</c:v>
                </c:pt>
                <c:pt idx="2240">
                  <c:v>8.1689999999999999E-2</c:v>
                </c:pt>
                <c:pt idx="2241">
                  <c:v>8.2110000000000002E-2</c:v>
                </c:pt>
                <c:pt idx="2242">
                  <c:v>8.2849999999999993E-2</c:v>
                </c:pt>
                <c:pt idx="2243">
                  <c:v>8.3269999999999997E-2</c:v>
                </c:pt>
                <c:pt idx="2244">
                  <c:v>8.3790000000000003E-2</c:v>
                </c:pt>
                <c:pt idx="2245">
                  <c:v>8.4320000000000006E-2</c:v>
                </c:pt>
                <c:pt idx="2246">
                  <c:v>8.4849999999999995E-2</c:v>
                </c:pt>
                <c:pt idx="2247">
                  <c:v>8.5269999999999999E-2</c:v>
                </c:pt>
                <c:pt idx="2248">
                  <c:v>8.5589999999999999E-2</c:v>
                </c:pt>
                <c:pt idx="2249">
                  <c:v>8.6010000000000003E-2</c:v>
                </c:pt>
                <c:pt idx="2250">
                  <c:v>8.6220000000000005E-2</c:v>
                </c:pt>
                <c:pt idx="2251">
                  <c:v>8.6529999999999996E-2</c:v>
                </c:pt>
                <c:pt idx="2252">
                  <c:v>8.6739999999999998E-2</c:v>
                </c:pt>
                <c:pt idx="2253">
                  <c:v>8.6529999999999996E-2</c:v>
                </c:pt>
                <c:pt idx="2254">
                  <c:v>8.6639999999999995E-2</c:v>
                </c:pt>
                <c:pt idx="2255">
                  <c:v>8.6529999999999996E-2</c:v>
                </c:pt>
                <c:pt idx="2256">
                  <c:v>8.6110000000000006E-2</c:v>
                </c:pt>
                <c:pt idx="2257">
                  <c:v>8.5800000000000001E-2</c:v>
                </c:pt>
                <c:pt idx="2258">
                  <c:v>8.5370000000000001E-2</c:v>
                </c:pt>
                <c:pt idx="2259">
                  <c:v>8.4739999999999996E-2</c:v>
                </c:pt>
                <c:pt idx="2260">
                  <c:v>8.3900000000000002E-2</c:v>
                </c:pt>
                <c:pt idx="2261">
                  <c:v>8.3269999999999997E-2</c:v>
                </c:pt>
                <c:pt idx="2262">
                  <c:v>8.2320000000000004E-2</c:v>
                </c:pt>
                <c:pt idx="2263">
                  <c:v>8.1159999999999996E-2</c:v>
                </c:pt>
                <c:pt idx="2264">
                  <c:v>0.08</c:v>
                </c:pt>
                <c:pt idx="2265">
                  <c:v>7.8740000000000004E-2</c:v>
                </c:pt>
                <c:pt idx="2266">
                  <c:v>7.7579999999999996E-2</c:v>
                </c:pt>
                <c:pt idx="2267">
                  <c:v>7.621E-2</c:v>
                </c:pt>
                <c:pt idx="2268">
                  <c:v>7.4730000000000005E-2</c:v>
                </c:pt>
                <c:pt idx="2269">
                  <c:v>7.3359999999999995E-2</c:v>
                </c:pt>
                <c:pt idx="2270">
                  <c:v>7.2099999999999997E-2</c:v>
                </c:pt>
                <c:pt idx="2271">
                  <c:v>7.0519999999999999E-2</c:v>
                </c:pt>
                <c:pt idx="2272">
                  <c:v>6.9250000000000006E-2</c:v>
                </c:pt>
                <c:pt idx="2273">
                  <c:v>6.7780000000000007E-2</c:v>
                </c:pt>
                <c:pt idx="2274">
                  <c:v>6.6409999999999997E-2</c:v>
                </c:pt>
                <c:pt idx="2275">
                  <c:v>6.5140000000000003E-2</c:v>
                </c:pt>
                <c:pt idx="2276">
                  <c:v>6.3880000000000006E-2</c:v>
                </c:pt>
                <c:pt idx="2277">
                  <c:v>6.2509999999999996E-2</c:v>
                </c:pt>
                <c:pt idx="2278">
                  <c:v>6.1449999999999998E-2</c:v>
                </c:pt>
                <c:pt idx="2279">
                  <c:v>6.0400000000000002E-2</c:v>
                </c:pt>
                <c:pt idx="2280">
                  <c:v>5.9339999999999997E-2</c:v>
                </c:pt>
                <c:pt idx="2281">
                  <c:v>5.8400000000000001E-2</c:v>
                </c:pt>
                <c:pt idx="2282">
                  <c:v>5.7450000000000001E-2</c:v>
                </c:pt>
                <c:pt idx="2283">
                  <c:v>5.6500000000000002E-2</c:v>
                </c:pt>
                <c:pt idx="2284">
                  <c:v>5.5759999999999997E-2</c:v>
                </c:pt>
                <c:pt idx="2285">
                  <c:v>5.5230000000000001E-2</c:v>
                </c:pt>
                <c:pt idx="2286">
                  <c:v>5.45E-2</c:v>
                </c:pt>
                <c:pt idx="2287">
                  <c:v>5.3969999999999997E-2</c:v>
                </c:pt>
                <c:pt idx="2288">
                  <c:v>5.3760000000000002E-2</c:v>
                </c:pt>
                <c:pt idx="2289">
                  <c:v>5.3129999999999997E-2</c:v>
                </c:pt>
                <c:pt idx="2290">
                  <c:v>5.2920000000000002E-2</c:v>
                </c:pt>
                <c:pt idx="2291">
                  <c:v>5.271E-2</c:v>
                </c:pt>
                <c:pt idx="2292">
                  <c:v>5.228E-2</c:v>
                </c:pt>
                <c:pt idx="2293">
                  <c:v>5.2069999999999998E-2</c:v>
                </c:pt>
                <c:pt idx="2294">
                  <c:v>5.1860000000000003E-2</c:v>
                </c:pt>
                <c:pt idx="2295">
                  <c:v>5.176E-2</c:v>
                </c:pt>
                <c:pt idx="2296">
                  <c:v>5.1650000000000001E-2</c:v>
                </c:pt>
                <c:pt idx="2297">
                  <c:v>5.1339999999999997E-2</c:v>
                </c:pt>
                <c:pt idx="2298">
                  <c:v>5.1229999999999998E-2</c:v>
                </c:pt>
                <c:pt idx="2299">
                  <c:v>5.1229999999999998E-2</c:v>
                </c:pt>
                <c:pt idx="2300">
                  <c:v>5.1020000000000003E-2</c:v>
                </c:pt>
                <c:pt idx="2301">
                  <c:v>5.0909999999999997E-2</c:v>
                </c:pt>
                <c:pt idx="2302">
                  <c:v>5.0700000000000002E-2</c:v>
                </c:pt>
                <c:pt idx="2303">
                  <c:v>5.0810000000000001E-2</c:v>
                </c:pt>
                <c:pt idx="2304">
                  <c:v>5.0599999999999999E-2</c:v>
                </c:pt>
                <c:pt idx="2305">
                  <c:v>5.0599999999999999E-2</c:v>
                </c:pt>
                <c:pt idx="2306">
                  <c:v>5.0599999999999999E-2</c:v>
                </c:pt>
                <c:pt idx="2307">
                  <c:v>5.0389999999999997E-2</c:v>
                </c:pt>
                <c:pt idx="2308">
                  <c:v>5.0279999999999998E-2</c:v>
                </c:pt>
                <c:pt idx="2309">
                  <c:v>5.0279999999999998E-2</c:v>
                </c:pt>
                <c:pt idx="2310">
                  <c:v>5.0180000000000002E-2</c:v>
                </c:pt>
                <c:pt idx="2311">
                  <c:v>5.0070000000000003E-2</c:v>
                </c:pt>
                <c:pt idx="2312">
                  <c:v>5.0180000000000002E-2</c:v>
                </c:pt>
                <c:pt idx="2313">
                  <c:v>4.965E-2</c:v>
                </c:pt>
                <c:pt idx="2314">
                  <c:v>4.965E-2</c:v>
                </c:pt>
                <c:pt idx="2315">
                  <c:v>4.9439999999999998E-2</c:v>
                </c:pt>
                <c:pt idx="2316">
                  <c:v>4.9230000000000003E-2</c:v>
                </c:pt>
                <c:pt idx="2317">
                  <c:v>4.9230000000000003E-2</c:v>
                </c:pt>
                <c:pt idx="2318">
                  <c:v>4.9119999999999997E-2</c:v>
                </c:pt>
                <c:pt idx="2319">
                  <c:v>4.8910000000000002E-2</c:v>
                </c:pt>
                <c:pt idx="2320">
                  <c:v>4.8910000000000002E-2</c:v>
                </c:pt>
                <c:pt idx="2321">
                  <c:v>4.8489999999999998E-2</c:v>
                </c:pt>
                <c:pt idx="2322">
                  <c:v>4.8280000000000003E-2</c:v>
                </c:pt>
                <c:pt idx="2323">
                  <c:v>4.786E-2</c:v>
                </c:pt>
                <c:pt idx="2324">
                  <c:v>4.7649999999999998E-2</c:v>
                </c:pt>
                <c:pt idx="2325">
                  <c:v>4.7329999999999997E-2</c:v>
                </c:pt>
                <c:pt idx="2326">
                  <c:v>4.7010000000000003E-2</c:v>
                </c:pt>
                <c:pt idx="2327">
                  <c:v>4.6379999999999998E-2</c:v>
                </c:pt>
                <c:pt idx="2328">
                  <c:v>4.5859999999999998E-2</c:v>
                </c:pt>
                <c:pt idx="2329">
                  <c:v>4.512E-2</c:v>
                </c:pt>
                <c:pt idx="2330">
                  <c:v>4.4490000000000002E-2</c:v>
                </c:pt>
                <c:pt idx="2331">
                  <c:v>4.3749999999999997E-2</c:v>
                </c:pt>
                <c:pt idx="2332">
                  <c:v>4.2900000000000001E-2</c:v>
                </c:pt>
                <c:pt idx="2333">
                  <c:v>4.1959999999999997E-2</c:v>
                </c:pt>
                <c:pt idx="2334">
                  <c:v>4.1320000000000003E-2</c:v>
                </c:pt>
                <c:pt idx="2335">
                  <c:v>4.027E-2</c:v>
                </c:pt>
                <c:pt idx="2336">
                  <c:v>3.943E-2</c:v>
                </c:pt>
                <c:pt idx="2337">
                  <c:v>3.8370000000000001E-2</c:v>
                </c:pt>
                <c:pt idx="2338">
                  <c:v>3.7420000000000002E-2</c:v>
                </c:pt>
                <c:pt idx="2339">
                  <c:v>3.6479999999999999E-2</c:v>
                </c:pt>
                <c:pt idx="2340">
                  <c:v>3.542E-2</c:v>
                </c:pt>
                <c:pt idx="2341">
                  <c:v>3.4470000000000001E-2</c:v>
                </c:pt>
                <c:pt idx="2342">
                  <c:v>3.3419999999999998E-2</c:v>
                </c:pt>
                <c:pt idx="2343">
                  <c:v>3.2579999999999998E-2</c:v>
                </c:pt>
                <c:pt idx="2344">
                  <c:v>3.1730000000000001E-2</c:v>
                </c:pt>
                <c:pt idx="2345">
                  <c:v>3.0790000000000001E-2</c:v>
                </c:pt>
                <c:pt idx="2346">
                  <c:v>2.9839999999999998E-2</c:v>
                </c:pt>
                <c:pt idx="2347">
                  <c:v>2.9309999999999999E-2</c:v>
                </c:pt>
                <c:pt idx="2348">
                  <c:v>2.8570000000000002E-2</c:v>
                </c:pt>
                <c:pt idx="2349">
                  <c:v>2.7830000000000001E-2</c:v>
                </c:pt>
                <c:pt idx="2350">
                  <c:v>2.741E-2</c:v>
                </c:pt>
                <c:pt idx="2351">
                  <c:v>2.7199999999999998E-2</c:v>
                </c:pt>
                <c:pt idx="2352">
                  <c:v>2.6890000000000001E-2</c:v>
                </c:pt>
                <c:pt idx="2353">
                  <c:v>2.6780000000000002E-2</c:v>
                </c:pt>
                <c:pt idx="2354">
                  <c:v>2.6679999999999999E-2</c:v>
                </c:pt>
                <c:pt idx="2355">
                  <c:v>2.657E-2</c:v>
                </c:pt>
                <c:pt idx="2356">
                  <c:v>2.6679999999999999E-2</c:v>
                </c:pt>
                <c:pt idx="2357">
                  <c:v>2.6890000000000001E-2</c:v>
                </c:pt>
                <c:pt idx="2358">
                  <c:v>2.7199999999999998E-2</c:v>
                </c:pt>
                <c:pt idx="2359">
                  <c:v>2.7310000000000001E-2</c:v>
                </c:pt>
                <c:pt idx="2360">
                  <c:v>2.7619999999999999E-2</c:v>
                </c:pt>
                <c:pt idx="2361">
                  <c:v>2.7730000000000001E-2</c:v>
                </c:pt>
                <c:pt idx="2362">
                  <c:v>2.8150000000000001E-2</c:v>
                </c:pt>
                <c:pt idx="2363">
                  <c:v>2.826E-2</c:v>
                </c:pt>
                <c:pt idx="2364">
                  <c:v>2.8570000000000002E-2</c:v>
                </c:pt>
                <c:pt idx="2365">
                  <c:v>2.8680000000000001E-2</c:v>
                </c:pt>
                <c:pt idx="2366">
                  <c:v>2.878E-2</c:v>
                </c:pt>
                <c:pt idx="2367">
                  <c:v>2.8889999999999999E-2</c:v>
                </c:pt>
                <c:pt idx="2368">
                  <c:v>2.8989999999999998E-2</c:v>
                </c:pt>
                <c:pt idx="2369">
                  <c:v>2.8889999999999999E-2</c:v>
                </c:pt>
                <c:pt idx="2370">
                  <c:v>2.878E-2</c:v>
                </c:pt>
                <c:pt idx="2371">
                  <c:v>2.8469999999999999E-2</c:v>
                </c:pt>
                <c:pt idx="2372">
                  <c:v>2.8049999999999999E-2</c:v>
                </c:pt>
                <c:pt idx="2373">
                  <c:v>2.7730000000000001E-2</c:v>
                </c:pt>
                <c:pt idx="2374">
                  <c:v>2.7099999999999999E-2</c:v>
                </c:pt>
                <c:pt idx="2375">
                  <c:v>2.6360000000000001E-2</c:v>
                </c:pt>
                <c:pt idx="2376">
                  <c:v>2.5520000000000001E-2</c:v>
                </c:pt>
                <c:pt idx="2377">
                  <c:v>2.4570000000000002E-2</c:v>
                </c:pt>
                <c:pt idx="2378">
                  <c:v>2.3619999999999999E-2</c:v>
                </c:pt>
                <c:pt idx="2379">
                  <c:v>2.2669999999999999E-2</c:v>
                </c:pt>
                <c:pt idx="2380">
                  <c:v>2.1409999999999998E-2</c:v>
                </c:pt>
                <c:pt idx="2381">
                  <c:v>2.035E-2</c:v>
                </c:pt>
                <c:pt idx="2382">
                  <c:v>1.9300000000000001E-2</c:v>
                </c:pt>
                <c:pt idx="2383">
                  <c:v>1.8239999999999999E-2</c:v>
                </c:pt>
                <c:pt idx="2384">
                  <c:v>1.719E-2</c:v>
                </c:pt>
                <c:pt idx="2385">
                  <c:v>1.635E-2</c:v>
                </c:pt>
                <c:pt idx="2386">
                  <c:v>1.519E-2</c:v>
                </c:pt>
                <c:pt idx="2387">
                  <c:v>1.4449999999999999E-2</c:v>
                </c:pt>
                <c:pt idx="2388">
                  <c:v>1.371E-2</c:v>
                </c:pt>
                <c:pt idx="2389">
                  <c:v>1.2869999999999999E-2</c:v>
                </c:pt>
                <c:pt idx="2390">
                  <c:v>1.2239999999999999E-2</c:v>
                </c:pt>
                <c:pt idx="2391">
                  <c:v>1.2030000000000001E-2</c:v>
                </c:pt>
                <c:pt idx="2392">
                  <c:v>1.1390000000000001E-2</c:v>
                </c:pt>
                <c:pt idx="2393">
                  <c:v>1.129E-2</c:v>
                </c:pt>
                <c:pt idx="2394">
                  <c:v>1.108E-2</c:v>
                </c:pt>
                <c:pt idx="2395">
                  <c:v>1.108E-2</c:v>
                </c:pt>
                <c:pt idx="2396">
                  <c:v>1.15E-2</c:v>
                </c:pt>
                <c:pt idx="2397">
                  <c:v>1.1599999999999999E-2</c:v>
                </c:pt>
                <c:pt idx="2398">
                  <c:v>1.213E-2</c:v>
                </c:pt>
                <c:pt idx="2399">
                  <c:v>1.2659999999999999E-2</c:v>
                </c:pt>
                <c:pt idx="2400">
                  <c:v>1.35E-2</c:v>
                </c:pt>
                <c:pt idx="2401">
                  <c:v>1.413E-2</c:v>
                </c:pt>
                <c:pt idx="2402">
                  <c:v>1.519E-2</c:v>
                </c:pt>
                <c:pt idx="2403">
                  <c:v>1.6029999999999999E-2</c:v>
                </c:pt>
                <c:pt idx="2404">
                  <c:v>1.6979999999999999E-2</c:v>
                </c:pt>
                <c:pt idx="2405">
                  <c:v>1.814E-2</c:v>
                </c:pt>
                <c:pt idx="2406">
                  <c:v>1.9089999999999999E-2</c:v>
                </c:pt>
                <c:pt idx="2407">
                  <c:v>2.0039999999999999E-2</c:v>
                </c:pt>
                <c:pt idx="2408">
                  <c:v>2.1090000000000001E-2</c:v>
                </c:pt>
                <c:pt idx="2409">
                  <c:v>2.1930000000000002E-2</c:v>
                </c:pt>
                <c:pt idx="2410">
                  <c:v>2.2780000000000002E-2</c:v>
                </c:pt>
                <c:pt idx="2411">
                  <c:v>2.3720000000000001E-2</c:v>
                </c:pt>
                <c:pt idx="2412">
                  <c:v>2.4459999999999999E-2</c:v>
                </c:pt>
                <c:pt idx="2413">
                  <c:v>2.5090000000000001E-2</c:v>
                </c:pt>
                <c:pt idx="2414">
                  <c:v>2.5520000000000001E-2</c:v>
                </c:pt>
                <c:pt idx="2415">
                  <c:v>2.6040000000000001E-2</c:v>
                </c:pt>
                <c:pt idx="2416">
                  <c:v>2.6360000000000001E-2</c:v>
                </c:pt>
                <c:pt idx="2417">
                  <c:v>2.657E-2</c:v>
                </c:pt>
                <c:pt idx="2418">
                  <c:v>2.657E-2</c:v>
                </c:pt>
                <c:pt idx="2419">
                  <c:v>2.6780000000000002E-2</c:v>
                </c:pt>
                <c:pt idx="2420">
                  <c:v>2.657E-2</c:v>
                </c:pt>
                <c:pt idx="2421">
                  <c:v>2.6460000000000001E-2</c:v>
                </c:pt>
                <c:pt idx="2422">
                  <c:v>2.5940000000000001E-2</c:v>
                </c:pt>
                <c:pt idx="2423">
                  <c:v>2.5520000000000001E-2</c:v>
                </c:pt>
                <c:pt idx="2424">
                  <c:v>2.4989999999999998E-2</c:v>
                </c:pt>
                <c:pt idx="2425">
                  <c:v>2.4150000000000001E-2</c:v>
                </c:pt>
                <c:pt idx="2426">
                  <c:v>2.3300000000000001E-2</c:v>
                </c:pt>
                <c:pt idx="2427">
                  <c:v>2.2349999999999998E-2</c:v>
                </c:pt>
                <c:pt idx="2428">
                  <c:v>2.162E-2</c:v>
                </c:pt>
                <c:pt idx="2429">
                  <c:v>2.0670000000000001E-2</c:v>
                </c:pt>
                <c:pt idx="2430">
                  <c:v>1.9720000000000001E-2</c:v>
                </c:pt>
                <c:pt idx="2431">
                  <c:v>1.8669999999999999E-2</c:v>
                </c:pt>
                <c:pt idx="2432">
                  <c:v>1.7610000000000001E-2</c:v>
                </c:pt>
                <c:pt idx="2433">
                  <c:v>1.6449999999999999E-2</c:v>
                </c:pt>
                <c:pt idx="2434">
                  <c:v>1.55E-2</c:v>
                </c:pt>
                <c:pt idx="2435">
                  <c:v>1.456E-2</c:v>
                </c:pt>
                <c:pt idx="2436">
                  <c:v>1.329E-2</c:v>
                </c:pt>
                <c:pt idx="2437">
                  <c:v>1.234E-2</c:v>
                </c:pt>
                <c:pt idx="2438">
                  <c:v>1.129E-2</c:v>
                </c:pt>
                <c:pt idx="2439">
                  <c:v>1.023E-2</c:v>
                </c:pt>
                <c:pt idx="2440">
                  <c:v>9.1800000000000007E-3</c:v>
                </c:pt>
                <c:pt idx="2441">
                  <c:v>8.2299999999999995E-3</c:v>
                </c:pt>
                <c:pt idx="2442">
                  <c:v>7.1799999999999998E-3</c:v>
                </c:pt>
                <c:pt idx="2443">
                  <c:v>6.0200000000000002E-3</c:v>
                </c:pt>
                <c:pt idx="2444">
                  <c:v>5.1799999999999997E-3</c:v>
                </c:pt>
                <c:pt idx="2445">
                  <c:v>4.3299999999999996E-3</c:v>
                </c:pt>
                <c:pt idx="2446">
                  <c:v>3.3800000000000002E-3</c:v>
                </c:pt>
                <c:pt idx="2447">
                  <c:v>2.65E-3</c:v>
                </c:pt>
                <c:pt idx="2448">
                  <c:v>1.91E-3</c:v>
                </c:pt>
                <c:pt idx="2449">
                  <c:v>1.2800000000000001E-3</c:v>
                </c:pt>
                <c:pt idx="2450">
                  <c:v>5.4000000000000001E-4</c:v>
                </c:pt>
                <c:pt idx="2451">
                  <c:v>-2.0000000000000001E-4</c:v>
                </c:pt>
                <c:pt idx="2452">
                  <c:v>-6.2E-4</c:v>
                </c:pt>
                <c:pt idx="2453">
                  <c:v>-1.25E-3</c:v>
                </c:pt>
                <c:pt idx="2454">
                  <c:v>-1.57E-3</c:v>
                </c:pt>
                <c:pt idx="2455">
                  <c:v>-2.0999999999999999E-3</c:v>
                </c:pt>
                <c:pt idx="2456">
                  <c:v>-2.7299999999999998E-3</c:v>
                </c:pt>
                <c:pt idx="2457">
                  <c:v>-2.7299999999999998E-3</c:v>
                </c:pt>
                <c:pt idx="2458">
                  <c:v>-2.9399999999999999E-3</c:v>
                </c:pt>
                <c:pt idx="2459">
                  <c:v>-3.3600000000000001E-3</c:v>
                </c:pt>
                <c:pt idx="2460">
                  <c:v>-3.3600000000000001E-3</c:v>
                </c:pt>
                <c:pt idx="2461">
                  <c:v>-3.2499999999999999E-3</c:v>
                </c:pt>
                <c:pt idx="2462">
                  <c:v>-3.15E-3</c:v>
                </c:pt>
                <c:pt idx="2463">
                  <c:v>-3.0400000000000002E-3</c:v>
                </c:pt>
                <c:pt idx="2464">
                  <c:v>-2.8300000000000001E-3</c:v>
                </c:pt>
                <c:pt idx="2465">
                  <c:v>-2.4099999999999998E-3</c:v>
                </c:pt>
                <c:pt idx="2466">
                  <c:v>-1.7799999999999999E-3</c:v>
                </c:pt>
                <c:pt idx="2467">
                  <c:v>-1.4599999999999999E-3</c:v>
                </c:pt>
                <c:pt idx="2468">
                  <c:v>-9.3999999999999997E-4</c:v>
                </c:pt>
                <c:pt idx="2469">
                  <c:v>-2.9999999999999997E-4</c:v>
                </c:pt>
                <c:pt idx="2470">
                  <c:v>4.2999999999999999E-4</c:v>
                </c:pt>
                <c:pt idx="2471">
                  <c:v>1.07E-3</c:v>
                </c:pt>
                <c:pt idx="2472">
                  <c:v>1.91E-3</c:v>
                </c:pt>
                <c:pt idx="2473">
                  <c:v>2.5400000000000002E-3</c:v>
                </c:pt>
                <c:pt idx="2474">
                  <c:v>3.5999999999999999E-3</c:v>
                </c:pt>
                <c:pt idx="2475">
                  <c:v>4.1200000000000004E-3</c:v>
                </c:pt>
                <c:pt idx="2476">
                  <c:v>4.9699999999999996E-3</c:v>
                </c:pt>
                <c:pt idx="2477">
                  <c:v>5.8100000000000001E-3</c:v>
                </c:pt>
                <c:pt idx="2478">
                  <c:v>6.4400000000000004E-3</c:v>
                </c:pt>
                <c:pt idx="2479">
                  <c:v>7.1799999999999998E-3</c:v>
                </c:pt>
                <c:pt idx="2480">
                  <c:v>7.92E-3</c:v>
                </c:pt>
                <c:pt idx="2481">
                  <c:v>8.5500000000000003E-3</c:v>
                </c:pt>
                <c:pt idx="2482">
                  <c:v>8.9700000000000005E-3</c:v>
                </c:pt>
                <c:pt idx="2483">
                  <c:v>9.4999999999999998E-3</c:v>
                </c:pt>
                <c:pt idx="2484">
                  <c:v>9.8099999999999993E-3</c:v>
                </c:pt>
                <c:pt idx="2485">
                  <c:v>1.0019999999999999E-2</c:v>
                </c:pt>
                <c:pt idx="2486">
                  <c:v>1.023E-2</c:v>
                </c:pt>
                <c:pt idx="2487">
                  <c:v>1.0019999999999999E-2</c:v>
                </c:pt>
                <c:pt idx="2488">
                  <c:v>1.0019999999999999E-2</c:v>
                </c:pt>
                <c:pt idx="2489">
                  <c:v>9.8099999999999993E-3</c:v>
                </c:pt>
                <c:pt idx="2490">
                  <c:v>9.5999999999999992E-3</c:v>
                </c:pt>
                <c:pt idx="2491">
                  <c:v>8.8599999999999998E-3</c:v>
                </c:pt>
                <c:pt idx="2492">
                  <c:v>8.2299999999999995E-3</c:v>
                </c:pt>
                <c:pt idx="2493">
                  <c:v>7.6E-3</c:v>
                </c:pt>
                <c:pt idx="2494">
                  <c:v>6.8599999999999998E-3</c:v>
                </c:pt>
                <c:pt idx="2495">
                  <c:v>5.9100000000000003E-3</c:v>
                </c:pt>
                <c:pt idx="2496">
                  <c:v>5.0699999999999999E-3</c:v>
                </c:pt>
                <c:pt idx="2497">
                  <c:v>4.0200000000000001E-3</c:v>
                </c:pt>
                <c:pt idx="2498">
                  <c:v>3.0699999999999998E-3</c:v>
                </c:pt>
                <c:pt idx="2499">
                  <c:v>1.91E-3</c:v>
                </c:pt>
                <c:pt idx="2500">
                  <c:v>7.5000000000000002E-4</c:v>
                </c:pt>
                <c:pt idx="2501">
                  <c:v>-2.9999999999999997E-4</c:v>
                </c:pt>
                <c:pt idx="2502">
                  <c:v>-1.15E-3</c:v>
                </c:pt>
                <c:pt idx="2503">
                  <c:v>-2.31E-3</c:v>
                </c:pt>
                <c:pt idx="2504">
                  <c:v>-3.2499999999999999E-3</c:v>
                </c:pt>
                <c:pt idx="2505">
                  <c:v>-4.3099999999999996E-3</c:v>
                </c:pt>
                <c:pt idx="2506">
                  <c:v>-4.9399999999999999E-3</c:v>
                </c:pt>
                <c:pt idx="2507">
                  <c:v>-5.8900000000000003E-3</c:v>
                </c:pt>
                <c:pt idx="2508">
                  <c:v>-6.1000000000000004E-3</c:v>
                </c:pt>
                <c:pt idx="2509">
                  <c:v>-6.7299999999999999E-3</c:v>
                </c:pt>
                <c:pt idx="2510">
                  <c:v>-7.1500000000000001E-3</c:v>
                </c:pt>
                <c:pt idx="2511">
                  <c:v>-7.4700000000000001E-3</c:v>
                </c:pt>
                <c:pt idx="2512">
                  <c:v>-7.5799999999999999E-3</c:v>
                </c:pt>
                <c:pt idx="2513">
                  <c:v>-7.26E-3</c:v>
                </c:pt>
                <c:pt idx="2514">
                  <c:v>-7.26E-3</c:v>
                </c:pt>
                <c:pt idx="2515">
                  <c:v>-6.94E-3</c:v>
                </c:pt>
                <c:pt idx="2516">
                  <c:v>-6.5199999999999998E-3</c:v>
                </c:pt>
                <c:pt idx="2517">
                  <c:v>-5.8900000000000003E-3</c:v>
                </c:pt>
                <c:pt idx="2518">
                  <c:v>-5.2599999999999999E-3</c:v>
                </c:pt>
                <c:pt idx="2519">
                  <c:v>-4.4099999999999999E-3</c:v>
                </c:pt>
                <c:pt idx="2520">
                  <c:v>-3.47E-3</c:v>
                </c:pt>
                <c:pt idx="2521">
                  <c:v>-2.5200000000000001E-3</c:v>
                </c:pt>
                <c:pt idx="2522">
                  <c:v>-1.99E-3</c:v>
                </c:pt>
                <c:pt idx="2523">
                  <c:v>-9.3999999999999997E-4</c:v>
                </c:pt>
                <c:pt idx="2524">
                  <c:v>2.2000000000000001E-4</c:v>
                </c:pt>
                <c:pt idx="2525">
                  <c:v>1.07E-3</c:v>
                </c:pt>
                <c:pt idx="2526">
                  <c:v>2.0100000000000001E-3</c:v>
                </c:pt>
                <c:pt idx="2527">
                  <c:v>2.65E-3</c:v>
                </c:pt>
                <c:pt idx="2528">
                  <c:v>3.3800000000000002E-3</c:v>
                </c:pt>
                <c:pt idx="2529">
                  <c:v>4.1200000000000004E-3</c:v>
                </c:pt>
                <c:pt idx="2530">
                  <c:v>4.6499999999999996E-3</c:v>
                </c:pt>
                <c:pt idx="2531">
                  <c:v>5.0699999999999999E-3</c:v>
                </c:pt>
                <c:pt idx="2532">
                  <c:v>5.3899999999999998E-3</c:v>
                </c:pt>
                <c:pt idx="2533">
                  <c:v>5.4900000000000001E-3</c:v>
                </c:pt>
                <c:pt idx="2534">
                  <c:v>5.4900000000000001E-3</c:v>
                </c:pt>
                <c:pt idx="2535">
                  <c:v>5.1799999999999997E-3</c:v>
                </c:pt>
                <c:pt idx="2536">
                  <c:v>4.5399999999999998E-3</c:v>
                </c:pt>
                <c:pt idx="2537">
                  <c:v>4.0200000000000001E-3</c:v>
                </c:pt>
                <c:pt idx="2538">
                  <c:v>3.49E-3</c:v>
                </c:pt>
                <c:pt idx="2539">
                  <c:v>2.33E-3</c:v>
                </c:pt>
                <c:pt idx="2540">
                  <c:v>1.49E-3</c:v>
                </c:pt>
                <c:pt idx="2541">
                  <c:v>1.2E-4</c:v>
                </c:pt>
                <c:pt idx="2542">
                  <c:v>-9.3999999999999997E-4</c:v>
                </c:pt>
                <c:pt idx="2543">
                  <c:v>-2.31E-3</c:v>
                </c:pt>
                <c:pt idx="2544">
                  <c:v>-3.6800000000000001E-3</c:v>
                </c:pt>
                <c:pt idx="2545">
                  <c:v>-5.2599999999999999E-3</c:v>
                </c:pt>
                <c:pt idx="2546">
                  <c:v>-6.8399999999999997E-3</c:v>
                </c:pt>
                <c:pt idx="2547">
                  <c:v>-8.2100000000000003E-3</c:v>
                </c:pt>
                <c:pt idx="2548">
                  <c:v>-9.7900000000000001E-3</c:v>
                </c:pt>
                <c:pt idx="2549">
                  <c:v>-1.1259999999999999E-2</c:v>
                </c:pt>
                <c:pt idx="2550">
                  <c:v>-1.2630000000000001E-2</c:v>
                </c:pt>
                <c:pt idx="2551">
                  <c:v>-1.3899999999999999E-2</c:v>
                </c:pt>
                <c:pt idx="2552">
                  <c:v>-1.506E-2</c:v>
                </c:pt>
                <c:pt idx="2553">
                  <c:v>-1.6219999999999998E-2</c:v>
                </c:pt>
                <c:pt idx="2554">
                  <c:v>-1.7059999999999999E-2</c:v>
                </c:pt>
                <c:pt idx="2555">
                  <c:v>-1.78E-2</c:v>
                </c:pt>
                <c:pt idx="2556">
                  <c:v>-1.8429999999999998E-2</c:v>
                </c:pt>
                <c:pt idx="2557">
                  <c:v>-1.8849999999999999E-2</c:v>
                </c:pt>
                <c:pt idx="2558">
                  <c:v>-1.9060000000000001E-2</c:v>
                </c:pt>
                <c:pt idx="2559">
                  <c:v>-1.917E-2</c:v>
                </c:pt>
                <c:pt idx="2560">
                  <c:v>-1.9060000000000001E-2</c:v>
                </c:pt>
                <c:pt idx="2561">
                  <c:v>-1.8540000000000001E-2</c:v>
                </c:pt>
                <c:pt idx="2562">
                  <c:v>-1.8110000000000001E-2</c:v>
                </c:pt>
                <c:pt idx="2563">
                  <c:v>-1.738E-2</c:v>
                </c:pt>
                <c:pt idx="2564">
                  <c:v>-1.643E-2</c:v>
                </c:pt>
                <c:pt idx="2565">
                  <c:v>-1.5480000000000001E-2</c:v>
                </c:pt>
                <c:pt idx="2566">
                  <c:v>-1.421E-2</c:v>
                </c:pt>
                <c:pt idx="2567">
                  <c:v>-1.295E-2</c:v>
                </c:pt>
                <c:pt idx="2568">
                  <c:v>-1.158E-2</c:v>
                </c:pt>
                <c:pt idx="2569">
                  <c:v>-1.021E-2</c:v>
                </c:pt>
                <c:pt idx="2570">
                  <c:v>-8.8400000000000006E-3</c:v>
                </c:pt>
                <c:pt idx="2571">
                  <c:v>-7.26E-3</c:v>
                </c:pt>
                <c:pt idx="2572">
                  <c:v>-5.7800000000000004E-3</c:v>
                </c:pt>
                <c:pt idx="2573">
                  <c:v>-4.3099999999999996E-3</c:v>
                </c:pt>
                <c:pt idx="2574">
                  <c:v>-2.8300000000000001E-3</c:v>
                </c:pt>
                <c:pt idx="2575">
                  <c:v>-1.57E-3</c:v>
                </c:pt>
                <c:pt idx="2576">
                  <c:v>-5.1000000000000004E-4</c:v>
                </c:pt>
                <c:pt idx="2577">
                  <c:v>4.2999999999999999E-4</c:v>
                </c:pt>
                <c:pt idx="2578">
                  <c:v>1.3799999999999999E-3</c:v>
                </c:pt>
                <c:pt idx="2579">
                  <c:v>2.2300000000000002E-3</c:v>
                </c:pt>
                <c:pt idx="2580">
                  <c:v>2.7499999999999998E-3</c:v>
                </c:pt>
                <c:pt idx="2581">
                  <c:v>3.2799999999999999E-3</c:v>
                </c:pt>
                <c:pt idx="2582">
                  <c:v>3.49E-3</c:v>
                </c:pt>
                <c:pt idx="2583">
                  <c:v>3.7000000000000002E-3</c:v>
                </c:pt>
                <c:pt idx="2584">
                  <c:v>3.49E-3</c:v>
                </c:pt>
                <c:pt idx="2585">
                  <c:v>3.2799999999999999E-3</c:v>
                </c:pt>
                <c:pt idx="2586">
                  <c:v>2.8600000000000001E-3</c:v>
                </c:pt>
                <c:pt idx="2587">
                  <c:v>2.4399999999999999E-3</c:v>
                </c:pt>
                <c:pt idx="2588">
                  <c:v>1.8E-3</c:v>
                </c:pt>
                <c:pt idx="2589">
                  <c:v>1.07E-3</c:v>
                </c:pt>
                <c:pt idx="2590">
                  <c:v>2.2000000000000001E-4</c:v>
                </c:pt>
                <c:pt idx="2591">
                  <c:v>-8.3000000000000001E-4</c:v>
                </c:pt>
                <c:pt idx="2592">
                  <c:v>-1.67E-3</c:v>
                </c:pt>
                <c:pt idx="2593">
                  <c:v>-2.6199999999999999E-3</c:v>
                </c:pt>
                <c:pt idx="2594">
                  <c:v>-3.7799999999999999E-3</c:v>
                </c:pt>
                <c:pt idx="2595">
                  <c:v>-4.8399999999999997E-3</c:v>
                </c:pt>
                <c:pt idx="2596">
                  <c:v>-5.8900000000000003E-3</c:v>
                </c:pt>
                <c:pt idx="2597">
                  <c:v>-6.8399999999999997E-3</c:v>
                </c:pt>
                <c:pt idx="2598">
                  <c:v>-7.5799999999999999E-3</c:v>
                </c:pt>
                <c:pt idx="2599">
                  <c:v>-8.4200000000000004E-3</c:v>
                </c:pt>
                <c:pt idx="2600">
                  <c:v>-9.1599999999999997E-3</c:v>
                </c:pt>
                <c:pt idx="2601">
                  <c:v>-9.7900000000000001E-3</c:v>
                </c:pt>
                <c:pt idx="2602">
                  <c:v>-1.0529999999999999E-2</c:v>
                </c:pt>
                <c:pt idx="2603">
                  <c:v>-1.0840000000000001E-2</c:v>
                </c:pt>
                <c:pt idx="2604">
                  <c:v>-1.116E-2</c:v>
                </c:pt>
                <c:pt idx="2605">
                  <c:v>-1.1469999999999999E-2</c:v>
                </c:pt>
                <c:pt idx="2606">
                  <c:v>-1.158E-2</c:v>
                </c:pt>
                <c:pt idx="2607">
                  <c:v>-1.158E-2</c:v>
                </c:pt>
                <c:pt idx="2608">
                  <c:v>-1.1469999999999999E-2</c:v>
                </c:pt>
                <c:pt idx="2609">
                  <c:v>-1.116E-2</c:v>
                </c:pt>
                <c:pt idx="2610">
                  <c:v>-1.095E-2</c:v>
                </c:pt>
                <c:pt idx="2611">
                  <c:v>-1.0529999999999999E-2</c:v>
                </c:pt>
                <c:pt idx="2612">
                  <c:v>-1.021E-2</c:v>
                </c:pt>
                <c:pt idx="2613">
                  <c:v>-9.8899999999999995E-3</c:v>
                </c:pt>
                <c:pt idx="2614">
                  <c:v>-9.2599999999999991E-3</c:v>
                </c:pt>
                <c:pt idx="2615">
                  <c:v>-8.9499999999999996E-3</c:v>
                </c:pt>
                <c:pt idx="2616">
                  <c:v>-8.2100000000000003E-3</c:v>
                </c:pt>
                <c:pt idx="2617">
                  <c:v>-7.79E-3</c:v>
                </c:pt>
                <c:pt idx="2618">
                  <c:v>-7.5799999999999999E-3</c:v>
                </c:pt>
                <c:pt idx="2619">
                  <c:v>-7.0499999999999998E-3</c:v>
                </c:pt>
                <c:pt idx="2620">
                  <c:v>-6.6299999999999996E-3</c:v>
                </c:pt>
                <c:pt idx="2621">
                  <c:v>-6.2100000000000002E-3</c:v>
                </c:pt>
                <c:pt idx="2622">
                  <c:v>-5.7800000000000004E-3</c:v>
                </c:pt>
                <c:pt idx="2623">
                  <c:v>-5.3600000000000002E-3</c:v>
                </c:pt>
                <c:pt idx="2624">
                  <c:v>-5.3600000000000002E-3</c:v>
                </c:pt>
                <c:pt idx="2625">
                  <c:v>-5.2599999999999999E-3</c:v>
                </c:pt>
                <c:pt idx="2626">
                  <c:v>-4.9399999999999999E-3</c:v>
                </c:pt>
                <c:pt idx="2627">
                  <c:v>-4.9399999999999999E-3</c:v>
                </c:pt>
                <c:pt idx="2628">
                  <c:v>-4.8399999999999997E-3</c:v>
                </c:pt>
                <c:pt idx="2629">
                  <c:v>-4.8399999999999997E-3</c:v>
                </c:pt>
                <c:pt idx="2630">
                  <c:v>-4.7299999999999998E-3</c:v>
                </c:pt>
                <c:pt idx="2631">
                  <c:v>-4.7299999999999998E-3</c:v>
                </c:pt>
                <c:pt idx="2632">
                  <c:v>-4.7299999999999998E-3</c:v>
                </c:pt>
                <c:pt idx="2633">
                  <c:v>-4.7299999999999998E-3</c:v>
                </c:pt>
                <c:pt idx="2634">
                  <c:v>-4.8399999999999997E-3</c:v>
                </c:pt>
                <c:pt idx="2635">
                  <c:v>-4.7299999999999998E-3</c:v>
                </c:pt>
                <c:pt idx="2636">
                  <c:v>-4.7299999999999998E-3</c:v>
                </c:pt>
                <c:pt idx="2637">
                  <c:v>-4.7299999999999998E-3</c:v>
                </c:pt>
                <c:pt idx="2638">
                  <c:v>-4.7299999999999998E-3</c:v>
                </c:pt>
                <c:pt idx="2639">
                  <c:v>-4.62E-3</c:v>
                </c:pt>
                <c:pt idx="2640">
                  <c:v>-4.1999999999999997E-3</c:v>
                </c:pt>
                <c:pt idx="2641">
                  <c:v>-4.1000000000000003E-3</c:v>
                </c:pt>
                <c:pt idx="2642">
                  <c:v>-3.9899999999999996E-3</c:v>
                </c:pt>
                <c:pt idx="2643">
                  <c:v>-3.7799999999999999E-3</c:v>
                </c:pt>
                <c:pt idx="2644">
                  <c:v>-3.2499999999999999E-3</c:v>
                </c:pt>
                <c:pt idx="2645">
                  <c:v>-2.9399999999999999E-3</c:v>
                </c:pt>
                <c:pt idx="2646">
                  <c:v>-2.6199999999999999E-3</c:v>
                </c:pt>
                <c:pt idx="2647">
                  <c:v>-2.4099999999999998E-3</c:v>
                </c:pt>
                <c:pt idx="2648">
                  <c:v>-1.99E-3</c:v>
                </c:pt>
                <c:pt idx="2649">
                  <c:v>-1.57E-3</c:v>
                </c:pt>
                <c:pt idx="2650">
                  <c:v>-1.57E-3</c:v>
                </c:pt>
                <c:pt idx="2651">
                  <c:v>-1.15E-3</c:v>
                </c:pt>
                <c:pt idx="2652">
                  <c:v>-8.3000000000000001E-4</c:v>
                </c:pt>
                <c:pt idx="2653">
                  <c:v>-7.2999999999999996E-4</c:v>
                </c:pt>
                <c:pt idx="2654">
                  <c:v>-4.0999999999999999E-4</c:v>
                </c:pt>
                <c:pt idx="2655">
                  <c:v>-2.9999999999999997E-4</c:v>
                </c:pt>
                <c:pt idx="2656">
                  <c:v>1.0000000000000001E-5</c:v>
                </c:pt>
                <c:pt idx="2657">
                  <c:v>-2.9999999999999997E-4</c:v>
                </c:pt>
                <c:pt idx="2658">
                  <c:v>-4.0999999999999999E-4</c:v>
                </c:pt>
                <c:pt idx="2659">
                  <c:v>-6.2E-4</c:v>
                </c:pt>
                <c:pt idx="2660">
                  <c:v>-8.3000000000000001E-4</c:v>
                </c:pt>
                <c:pt idx="2661">
                  <c:v>-1.0399999999999999E-3</c:v>
                </c:pt>
                <c:pt idx="2662">
                  <c:v>-1.3600000000000001E-3</c:v>
                </c:pt>
                <c:pt idx="2663">
                  <c:v>-1.67E-3</c:v>
                </c:pt>
                <c:pt idx="2664">
                  <c:v>-2.2000000000000001E-3</c:v>
                </c:pt>
                <c:pt idx="2665">
                  <c:v>-2.6199999999999999E-3</c:v>
                </c:pt>
                <c:pt idx="2666">
                  <c:v>-3.0400000000000002E-3</c:v>
                </c:pt>
                <c:pt idx="2667">
                  <c:v>-3.5699999999999998E-3</c:v>
                </c:pt>
                <c:pt idx="2668">
                  <c:v>-3.9899999999999996E-3</c:v>
                </c:pt>
                <c:pt idx="2669">
                  <c:v>-4.4099999999999999E-3</c:v>
                </c:pt>
                <c:pt idx="2670">
                  <c:v>-4.8399999999999997E-3</c:v>
                </c:pt>
                <c:pt idx="2671">
                  <c:v>-5.1500000000000001E-3</c:v>
                </c:pt>
                <c:pt idx="2672">
                  <c:v>-5.47E-3</c:v>
                </c:pt>
                <c:pt idx="2673">
                  <c:v>-5.6800000000000002E-3</c:v>
                </c:pt>
                <c:pt idx="2674">
                  <c:v>-5.6800000000000002E-3</c:v>
                </c:pt>
                <c:pt idx="2675">
                  <c:v>-5.5700000000000003E-3</c:v>
                </c:pt>
                <c:pt idx="2676">
                  <c:v>-5.6800000000000002E-3</c:v>
                </c:pt>
                <c:pt idx="2677">
                  <c:v>-5.47E-3</c:v>
                </c:pt>
                <c:pt idx="2678">
                  <c:v>-5.1500000000000001E-3</c:v>
                </c:pt>
                <c:pt idx="2679">
                  <c:v>-4.9399999999999999E-3</c:v>
                </c:pt>
                <c:pt idx="2680">
                  <c:v>-4.5199999999999997E-3</c:v>
                </c:pt>
                <c:pt idx="2681">
                  <c:v>-3.7799999999999999E-3</c:v>
                </c:pt>
                <c:pt idx="2682">
                  <c:v>-3.3600000000000001E-3</c:v>
                </c:pt>
                <c:pt idx="2683">
                  <c:v>-2.6199999999999999E-3</c:v>
                </c:pt>
                <c:pt idx="2684">
                  <c:v>-1.99E-3</c:v>
                </c:pt>
                <c:pt idx="2685">
                  <c:v>-1.3600000000000001E-3</c:v>
                </c:pt>
                <c:pt idx="2686">
                  <c:v>-2.9999999999999997E-4</c:v>
                </c:pt>
                <c:pt idx="2687">
                  <c:v>3.3E-4</c:v>
                </c:pt>
                <c:pt idx="2688">
                  <c:v>1.17E-3</c:v>
                </c:pt>
                <c:pt idx="2689">
                  <c:v>1.91E-3</c:v>
                </c:pt>
                <c:pt idx="2690">
                  <c:v>2.5400000000000002E-3</c:v>
                </c:pt>
                <c:pt idx="2691">
                  <c:v>3.3800000000000002E-3</c:v>
                </c:pt>
                <c:pt idx="2692">
                  <c:v>4.0200000000000001E-3</c:v>
                </c:pt>
                <c:pt idx="2693">
                  <c:v>4.6499999999999996E-3</c:v>
                </c:pt>
                <c:pt idx="2694">
                  <c:v>4.8599999999999997E-3</c:v>
                </c:pt>
                <c:pt idx="2695">
                  <c:v>5.0699999999999999E-3</c:v>
                </c:pt>
                <c:pt idx="2696">
                  <c:v>5.3899999999999998E-3</c:v>
                </c:pt>
                <c:pt idx="2697">
                  <c:v>5.3899999999999998E-3</c:v>
                </c:pt>
                <c:pt idx="2698">
                  <c:v>5.3899999999999998E-3</c:v>
                </c:pt>
                <c:pt idx="2699">
                  <c:v>5.3899999999999998E-3</c:v>
                </c:pt>
                <c:pt idx="2700">
                  <c:v>5.1799999999999997E-3</c:v>
                </c:pt>
                <c:pt idx="2701">
                  <c:v>4.8599999999999997E-3</c:v>
                </c:pt>
                <c:pt idx="2702">
                  <c:v>4.4400000000000004E-3</c:v>
                </c:pt>
                <c:pt idx="2703">
                  <c:v>3.81E-3</c:v>
                </c:pt>
                <c:pt idx="2704">
                  <c:v>3.1700000000000001E-3</c:v>
                </c:pt>
                <c:pt idx="2705">
                  <c:v>2.33E-3</c:v>
                </c:pt>
                <c:pt idx="2706">
                  <c:v>1.5900000000000001E-3</c:v>
                </c:pt>
                <c:pt idx="2707">
                  <c:v>9.6000000000000002E-4</c:v>
                </c:pt>
                <c:pt idx="2708">
                  <c:v>1.0000000000000001E-5</c:v>
                </c:pt>
                <c:pt idx="2709">
                  <c:v>-7.2999999999999996E-4</c:v>
                </c:pt>
                <c:pt idx="2710">
                  <c:v>-1.4599999999999999E-3</c:v>
                </c:pt>
                <c:pt idx="2711">
                  <c:v>-2.2000000000000001E-3</c:v>
                </c:pt>
                <c:pt idx="2712">
                  <c:v>-2.8300000000000001E-3</c:v>
                </c:pt>
                <c:pt idx="2713">
                  <c:v>-3.3600000000000001E-3</c:v>
                </c:pt>
                <c:pt idx="2714">
                  <c:v>-3.8899999999999998E-3</c:v>
                </c:pt>
                <c:pt idx="2715">
                  <c:v>-4.4099999999999999E-3</c:v>
                </c:pt>
                <c:pt idx="2716">
                  <c:v>-4.8399999999999997E-3</c:v>
                </c:pt>
                <c:pt idx="2717">
                  <c:v>-5.0499999999999998E-3</c:v>
                </c:pt>
                <c:pt idx="2718">
                  <c:v>-5.1500000000000001E-3</c:v>
                </c:pt>
                <c:pt idx="2719">
                  <c:v>-5.0499999999999998E-3</c:v>
                </c:pt>
                <c:pt idx="2720">
                  <c:v>-5.1500000000000001E-3</c:v>
                </c:pt>
                <c:pt idx="2721">
                  <c:v>-5.0499999999999998E-3</c:v>
                </c:pt>
                <c:pt idx="2722">
                  <c:v>-4.62E-3</c:v>
                </c:pt>
                <c:pt idx="2723">
                  <c:v>-4.1000000000000003E-3</c:v>
                </c:pt>
                <c:pt idx="2724">
                  <c:v>-3.6800000000000001E-3</c:v>
                </c:pt>
                <c:pt idx="2725">
                  <c:v>-3.2499999999999999E-3</c:v>
                </c:pt>
                <c:pt idx="2726">
                  <c:v>-2.6199999999999999E-3</c:v>
                </c:pt>
                <c:pt idx="2727">
                  <c:v>-1.99E-3</c:v>
                </c:pt>
                <c:pt idx="2728">
                  <c:v>-1.0399999999999999E-3</c:v>
                </c:pt>
                <c:pt idx="2729">
                  <c:v>-4.0999999999999999E-4</c:v>
                </c:pt>
                <c:pt idx="2730">
                  <c:v>3.3E-4</c:v>
                </c:pt>
                <c:pt idx="2731">
                  <c:v>9.6000000000000002E-4</c:v>
                </c:pt>
                <c:pt idx="2732">
                  <c:v>1.91E-3</c:v>
                </c:pt>
                <c:pt idx="2733">
                  <c:v>2.33E-3</c:v>
                </c:pt>
                <c:pt idx="2734">
                  <c:v>2.8600000000000001E-3</c:v>
                </c:pt>
                <c:pt idx="2735">
                  <c:v>3.1700000000000001E-3</c:v>
                </c:pt>
                <c:pt idx="2736">
                  <c:v>3.7000000000000002E-3</c:v>
                </c:pt>
                <c:pt idx="2737">
                  <c:v>4.0200000000000001E-3</c:v>
                </c:pt>
                <c:pt idx="2738">
                  <c:v>4.1200000000000004E-3</c:v>
                </c:pt>
                <c:pt idx="2739">
                  <c:v>4.3299999999999996E-3</c:v>
                </c:pt>
                <c:pt idx="2740">
                  <c:v>4.3299999999999996E-3</c:v>
                </c:pt>
                <c:pt idx="2741">
                  <c:v>4.2300000000000003E-3</c:v>
                </c:pt>
                <c:pt idx="2742">
                  <c:v>4.0200000000000001E-3</c:v>
                </c:pt>
                <c:pt idx="2743">
                  <c:v>3.49E-3</c:v>
                </c:pt>
                <c:pt idx="2744">
                  <c:v>3.1700000000000001E-3</c:v>
                </c:pt>
                <c:pt idx="2745">
                  <c:v>2.65E-3</c:v>
                </c:pt>
                <c:pt idx="2746">
                  <c:v>2.1199999999999999E-3</c:v>
                </c:pt>
                <c:pt idx="2747">
                  <c:v>1.49E-3</c:v>
                </c:pt>
                <c:pt idx="2748">
                  <c:v>8.5999999999999998E-4</c:v>
                </c:pt>
                <c:pt idx="2749">
                  <c:v>2.2000000000000001E-4</c:v>
                </c:pt>
                <c:pt idx="2750">
                  <c:v>-4.0999999999999999E-4</c:v>
                </c:pt>
                <c:pt idx="2751">
                  <c:v>-1.3600000000000001E-3</c:v>
                </c:pt>
                <c:pt idx="2752">
                  <c:v>-1.8799999999999999E-3</c:v>
                </c:pt>
                <c:pt idx="2753">
                  <c:v>-2.5200000000000001E-3</c:v>
                </c:pt>
                <c:pt idx="2754">
                  <c:v>-3.0400000000000002E-3</c:v>
                </c:pt>
                <c:pt idx="2755">
                  <c:v>-3.5699999999999998E-3</c:v>
                </c:pt>
                <c:pt idx="2756">
                  <c:v>-4.1999999999999997E-3</c:v>
                </c:pt>
                <c:pt idx="2757">
                  <c:v>-4.5199999999999997E-3</c:v>
                </c:pt>
                <c:pt idx="2758">
                  <c:v>-4.8399999999999997E-3</c:v>
                </c:pt>
                <c:pt idx="2759">
                  <c:v>-4.9399999999999999E-3</c:v>
                </c:pt>
                <c:pt idx="2760">
                  <c:v>-4.9399999999999999E-3</c:v>
                </c:pt>
                <c:pt idx="2761">
                  <c:v>-4.9399999999999999E-3</c:v>
                </c:pt>
                <c:pt idx="2762">
                  <c:v>-4.7299999999999998E-3</c:v>
                </c:pt>
                <c:pt idx="2763">
                  <c:v>-4.62E-3</c:v>
                </c:pt>
                <c:pt idx="2764">
                  <c:v>-4.1000000000000003E-3</c:v>
                </c:pt>
                <c:pt idx="2765">
                  <c:v>-3.47E-3</c:v>
                </c:pt>
                <c:pt idx="2766">
                  <c:v>-3.15E-3</c:v>
                </c:pt>
                <c:pt idx="2767">
                  <c:v>-2.31E-3</c:v>
                </c:pt>
                <c:pt idx="2768">
                  <c:v>-1.57E-3</c:v>
                </c:pt>
                <c:pt idx="2769">
                  <c:v>-6.2E-4</c:v>
                </c:pt>
                <c:pt idx="2770">
                  <c:v>2.2000000000000001E-4</c:v>
                </c:pt>
                <c:pt idx="2771">
                  <c:v>1.2800000000000001E-3</c:v>
                </c:pt>
                <c:pt idx="2772">
                  <c:v>2.4399999999999999E-3</c:v>
                </c:pt>
                <c:pt idx="2773">
                  <c:v>3.3800000000000002E-3</c:v>
                </c:pt>
                <c:pt idx="2774">
                  <c:v>4.4400000000000004E-3</c:v>
                </c:pt>
                <c:pt idx="2775">
                  <c:v>5.4900000000000001E-3</c:v>
                </c:pt>
                <c:pt idx="2776">
                  <c:v>6.5500000000000003E-3</c:v>
                </c:pt>
                <c:pt idx="2777">
                  <c:v>7.3899999999999999E-3</c:v>
                </c:pt>
                <c:pt idx="2778">
                  <c:v>8.3400000000000002E-3</c:v>
                </c:pt>
                <c:pt idx="2779">
                  <c:v>9.2899999999999996E-3</c:v>
                </c:pt>
                <c:pt idx="2780">
                  <c:v>1.0019999999999999E-2</c:v>
                </c:pt>
                <c:pt idx="2781">
                  <c:v>1.0869999999999999E-2</c:v>
                </c:pt>
                <c:pt idx="2782">
                  <c:v>1.1390000000000001E-2</c:v>
                </c:pt>
                <c:pt idx="2783">
                  <c:v>1.171E-2</c:v>
                </c:pt>
                <c:pt idx="2784">
                  <c:v>1.234E-2</c:v>
                </c:pt>
                <c:pt idx="2785">
                  <c:v>1.2659999999999999E-2</c:v>
                </c:pt>
                <c:pt idx="2786">
                  <c:v>1.2659999999999999E-2</c:v>
                </c:pt>
                <c:pt idx="2787">
                  <c:v>1.2869999999999999E-2</c:v>
                </c:pt>
                <c:pt idx="2788">
                  <c:v>1.2869999999999999E-2</c:v>
                </c:pt>
                <c:pt idx="2789">
                  <c:v>1.2659999999999999E-2</c:v>
                </c:pt>
                <c:pt idx="2790">
                  <c:v>1.234E-2</c:v>
                </c:pt>
                <c:pt idx="2791">
                  <c:v>1.1820000000000001E-2</c:v>
                </c:pt>
                <c:pt idx="2792">
                  <c:v>1.15E-2</c:v>
                </c:pt>
                <c:pt idx="2793">
                  <c:v>1.0659999999999999E-2</c:v>
                </c:pt>
                <c:pt idx="2794">
                  <c:v>9.8099999999999993E-3</c:v>
                </c:pt>
                <c:pt idx="2795">
                  <c:v>9.2899999999999996E-3</c:v>
                </c:pt>
                <c:pt idx="2796">
                  <c:v>8.2299999999999995E-3</c:v>
                </c:pt>
                <c:pt idx="2797">
                  <c:v>7.28E-3</c:v>
                </c:pt>
                <c:pt idx="2798">
                  <c:v>6.3400000000000001E-3</c:v>
                </c:pt>
                <c:pt idx="2799">
                  <c:v>5.1799999999999997E-3</c:v>
                </c:pt>
                <c:pt idx="2800">
                  <c:v>4.0200000000000001E-3</c:v>
                </c:pt>
                <c:pt idx="2801">
                  <c:v>3.0699999999999998E-3</c:v>
                </c:pt>
                <c:pt idx="2802">
                  <c:v>1.91E-3</c:v>
                </c:pt>
                <c:pt idx="2803">
                  <c:v>7.5000000000000002E-4</c:v>
                </c:pt>
                <c:pt idx="2804">
                  <c:v>-4.0999999999999999E-4</c:v>
                </c:pt>
                <c:pt idx="2805">
                  <c:v>-1.25E-3</c:v>
                </c:pt>
                <c:pt idx="2806">
                  <c:v>-2.31E-3</c:v>
                </c:pt>
                <c:pt idx="2807">
                  <c:v>-3.3600000000000001E-3</c:v>
                </c:pt>
                <c:pt idx="2808">
                  <c:v>-4.3099999999999996E-3</c:v>
                </c:pt>
                <c:pt idx="2809">
                  <c:v>-5.1500000000000001E-3</c:v>
                </c:pt>
                <c:pt idx="2810">
                  <c:v>-5.9899999999999997E-3</c:v>
                </c:pt>
                <c:pt idx="2811">
                  <c:v>-6.4200000000000004E-3</c:v>
                </c:pt>
                <c:pt idx="2812">
                  <c:v>-7.1500000000000001E-3</c:v>
                </c:pt>
                <c:pt idx="2813">
                  <c:v>-7.5799999999999999E-3</c:v>
                </c:pt>
                <c:pt idx="2814">
                  <c:v>-7.8899999999999994E-3</c:v>
                </c:pt>
                <c:pt idx="2815">
                  <c:v>-7.8899999999999994E-3</c:v>
                </c:pt>
                <c:pt idx="2816">
                  <c:v>-8.0999999999999996E-3</c:v>
                </c:pt>
                <c:pt idx="2817">
                  <c:v>-8.0000000000000002E-3</c:v>
                </c:pt>
                <c:pt idx="2818">
                  <c:v>-8.0000000000000002E-3</c:v>
                </c:pt>
                <c:pt idx="2819">
                  <c:v>-7.5799999999999999E-3</c:v>
                </c:pt>
                <c:pt idx="2820">
                  <c:v>-7.1500000000000001E-3</c:v>
                </c:pt>
                <c:pt idx="2821">
                  <c:v>-6.6299999999999996E-3</c:v>
                </c:pt>
                <c:pt idx="2822">
                  <c:v>-5.9899999999999997E-3</c:v>
                </c:pt>
                <c:pt idx="2823">
                  <c:v>-5.3600000000000002E-3</c:v>
                </c:pt>
                <c:pt idx="2824">
                  <c:v>-4.3099999999999996E-3</c:v>
                </c:pt>
                <c:pt idx="2825">
                  <c:v>-3.3600000000000001E-3</c:v>
                </c:pt>
                <c:pt idx="2826">
                  <c:v>-2.4099999999999998E-3</c:v>
                </c:pt>
                <c:pt idx="2827">
                  <c:v>-1.15E-3</c:v>
                </c:pt>
                <c:pt idx="2828">
                  <c:v>1.2E-4</c:v>
                </c:pt>
                <c:pt idx="2829">
                  <c:v>1.17E-3</c:v>
                </c:pt>
                <c:pt idx="2830">
                  <c:v>2.5400000000000002E-3</c:v>
                </c:pt>
                <c:pt idx="2831">
                  <c:v>3.9100000000000003E-3</c:v>
                </c:pt>
                <c:pt idx="2832">
                  <c:v>5.1799999999999997E-3</c:v>
                </c:pt>
                <c:pt idx="2833">
                  <c:v>6.3400000000000001E-3</c:v>
                </c:pt>
                <c:pt idx="2834">
                  <c:v>7.8100000000000001E-3</c:v>
                </c:pt>
                <c:pt idx="2835">
                  <c:v>8.9700000000000005E-3</c:v>
                </c:pt>
                <c:pt idx="2836">
                  <c:v>1.023E-2</c:v>
                </c:pt>
                <c:pt idx="2837">
                  <c:v>1.1390000000000001E-2</c:v>
                </c:pt>
                <c:pt idx="2838">
                  <c:v>1.234E-2</c:v>
                </c:pt>
                <c:pt idx="2839">
                  <c:v>1.35E-2</c:v>
                </c:pt>
                <c:pt idx="2840">
                  <c:v>1.434E-2</c:v>
                </c:pt>
                <c:pt idx="2841">
                  <c:v>1.508E-2</c:v>
                </c:pt>
                <c:pt idx="2842">
                  <c:v>1.5610000000000001E-2</c:v>
                </c:pt>
                <c:pt idx="2843">
                  <c:v>1.6240000000000001E-2</c:v>
                </c:pt>
                <c:pt idx="2844">
                  <c:v>1.687E-2</c:v>
                </c:pt>
                <c:pt idx="2845">
                  <c:v>1.6979999999999999E-2</c:v>
                </c:pt>
                <c:pt idx="2846">
                  <c:v>1.7299999999999999E-2</c:v>
                </c:pt>
                <c:pt idx="2847">
                  <c:v>1.7399999999999999E-2</c:v>
                </c:pt>
                <c:pt idx="2848">
                  <c:v>1.7399999999999999E-2</c:v>
                </c:pt>
                <c:pt idx="2849">
                  <c:v>1.7090000000000001E-2</c:v>
                </c:pt>
                <c:pt idx="2850">
                  <c:v>1.677E-2</c:v>
                </c:pt>
                <c:pt idx="2851">
                  <c:v>1.6449999999999999E-2</c:v>
                </c:pt>
                <c:pt idx="2852">
                  <c:v>1.593E-2</c:v>
                </c:pt>
                <c:pt idx="2853">
                  <c:v>1.529E-2</c:v>
                </c:pt>
                <c:pt idx="2854">
                  <c:v>1.456E-2</c:v>
                </c:pt>
                <c:pt idx="2855">
                  <c:v>1.35E-2</c:v>
                </c:pt>
                <c:pt idx="2856">
                  <c:v>1.2659999999999999E-2</c:v>
                </c:pt>
                <c:pt idx="2857">
                  <c:v>1.192E-2</c:v>
                </c:pt>
                <c:pt idx="2858">
                  <c:v>1.0659999999999999E-2</c:v>
                </c:pt>
                <c:pt idx="2859">
                  <c:v>9.8099999999999993E-3</c:v>
                </c:pt>
                <c:pt idx="2860">
                  <c:v>8.6499999999999997E-3</c:v>
                </c:pt>
                <c:pt idx="2861">
                  <c:v>7.6E-3</c:v>
                </c:pt>
                <c:pt idx="2862">
                  <c:v>6.3400000000000001E-3</c:v>
                </c:pt>
                <c:pt idx="2863">
                  <c:v>5.28E-3</c:v>
                </c:pt>
                <c:pt idx="2864">
                  <c:v>4.1200000000000004E-3</c:v>
                </c:pt>
                <c:pt idx="2865">
                  <c:v>2.8600000000000001E-3</c:v>
                </c:pt>
                <c:pt idx="2866">
                  <c:v>1.6999999999999999E-3</c:v>
                </c:pt>
                <c:pt idx="2867">
                  <c:v>9.6000000000000002E-4</c:v>
                </c:pt>
                <c:pt idx="2868">
                  <c:v>-2.0000000000000001E-4</c:v>
                </c:pt>
                <c:pt idx="2869">
                  <c:v>-1.3600000000000001E-3</c:v>
                </c:pt>
                <c:pt idx="2870">
                  <c:v>-2.0999999999999999E-3</c:v>
                </c:pt>
                <c:pt idx="2871">
                  <c:v>-2.9399999999999999E-3</c:v>
                </c:pt>
                <c:pt idx="2872">
                  <c:v>-3.7799999999999999E-3</c:v>
                </c:pt>
                <c:pt idx="2873">
                  <c:v>-4.62E-3</c:v>
                </c:pt>
                <c:pt idx="2874">
                  <c:v>-5.1500000000000001E-3</c:v>
                </c:pt>
                <c:pt idx="2875">
                  <c:v>-5.9899999999999997E-3</c:v>
                </c:pt>
                <c:pt idx="2876">
                  <c:v>-6.5199999999999998E-3</c:v>
                </c:pt>
                <c:pt idx="2877">
                  <c:v>-6.8399999999999997E-3</c:v>
                </c:pt>
                <c:pt idx="2878">
                  <c:v>-7.1500000000000001E-3</c:v>
                </c:pt>
                <c:pt idx="2879">
                  <c:v>-7.5799999999999999E-3</c:v>
                </c:pt>
                <c:pt idx="2880">
                  <c:v>-7.5799999999999999E-3</c:v>
                </c:pt>
                <c:pt idx="2881">
                  <c:v>-7.79E-3</c:v>
                </c:pt>
                <c:pt idx="2882">
                  <c:v>-7.79E-3</c:v>
                </c:pt>
                <c:pt idx="2883">
                  <c:v>-7.79E-3</c:v>
                </c:pt>
                <c:pt idx="2884">
                  <c:v>-7.3600000000000002E-3</c:v>
                </c:pt>
                <c:pt idx="2885">
                  <c:v>-7.4700000000000001E-3</c:v>
                </c:pt>
                <c:pt idx="2886">
                  <c:v>-7.1500000000000001E-3</c:v>
                </c:pt>
                <c:pt idx="2887">
                  <c:v>-6.7299999999999999E-3</c:v>
                </c:pt>
                <c:pt idx="2888">
                  <c:v>-6.3099999999999996E-3</c:v>
                </c:pt>
                <c:pt idx="2889">
                  <c:v>-5.9899999999999997E-3</c:v>
                </c:pt>
                <c:pt idx="2890">
                  <c:v>-5.3600000000000002E-3</c:v>
                </c:pt>
                <c:pt idx="2891">
                  <c:v>-4.9399999999999999E-3</c:v>
                </c:pt>
                <c:pt idx="2892">
                  <c:v>-4.5199999999999997E-3</c:v>
                </c:pt>
                <c:pt idx="2893">
                  <c:v>-3.8899999999999998E-3</c:v>
                </c:pt>
                <c:pt idx="2894">
                  <c:v>-3.3600000000000001E-3</c:v>
                </c:pt>
                <c:pt idx="2895">
                  <c:v>-3.0400000000000002E-3</c:v>
                </c:pt>
                <c:pt idx="2896">
                  <c:v>-2.31E-3</c:v>
                </c:pt>
                <c:pt idx="2897">
                  <c:v>-1.7799999999999999E-3</c:v>
                </c:pt>
                <c:pt idx="2898">
                  <c:v>-1.3600000000000001E-3</c:v>
                </c:pt>
                <c:pt idx="2899">
                  <c:v>-1.0399999999999999E-3</c:v>
                </c:pt>
                <c:pt idx="2900">
                  <c:v>-6.2E-4</c:v>
                </c:pt>
                <c:pt idx="2901">
                  <c:v>-2.9999999999999997E-4</c:v>
                </c:pt>
                <c:pt idx="2902">
                  <c:v>-9.0000000000000006E-5</c:v>
                </c:pt>
                <c:pt idx="2903">
                  <c:v>-9.0000000000000006E-5</c:v>
                </c:pt>
                <c:pt idx="2904">
                  <c:v>-9.0000000000000006E-5</c:v>
                </c:pt>
                <c:pt idx="2905">
                  <c:v>1.0000000000000001E-5</c:v>
                </c:pt>
                <c:pt idx="2906">
                  <c:v>-2.0000000000000001E-4</c:v>
                </c:pt>
                <c:pt idx="2907">
                  <c:v>-4.0999999999999999E-4</c:v>
                </c:pt>
                <c:pt idx="2908">
                  <c:v>-6.2E-4</c:v>
                </c:pt>
                <c:pt idx="2909">
                  <c:v>-8.3000000000000001E-4</c:v>
                </c:pt>
                <c:pt idx="2910">
                  <c:v>-1.3600000000000001E-3</c:v>
                </c:pt>
                <c:pt idx="2911">
                  <c:v>-1.99E-3</c:v>
                </c:pt>
                <c:pt idx="2912">
                  <c:v>-2.5200000000000001E-3</c:v>
                </c:pt>
                <c:pt idx="2913">
                  <c:v>-3.3600000000000001E-3</c:v>
                </c:pt>
                <c:pt idx="2914">
                  <c:v>-4.1000000000000003E-3</c:v>
                </c:pt>
                <c:pt idx="2915">
                  <c:v>-4.62E-3</c:v>
                </c:pt>
                <c:pt idx="2916">
                  <c:v>-5.5700000000000003E-3</c:v>
                </c:pt>
                <c:pt idx="2917">
                  <c:v>-6.2100000000000002E-3</c:v>
                </c:pt>
                <c:pt idx="2918">
                  <c:v>-7.1500000000000001E-3</c:v>
                </c:pt>
                <c:pt idx="2919">
                  <c:v>-8.0000000000000002E-3</c:v>
                </c:pt>
                <c:pt idx="2920">
                  <c:v>-8.7299999999999999E-3</c:v>
                </c:pt>
                <c:pt idx="2921">
                  <c:v>-9.3699999999999999E-3</c:v>
                </c:pt>
                <c:pt idx="2922">
                  <c:v>-1.01E-2</c:v>
                </c:pt>
                <c:pt idx="2923">
                  <c:v>-1.0630000000000001E-2</c:v>
                </c:pt>
                <c:pt idx="2924">
                  <c:v>-1.137E-2</c:v>
                </c:pt>
                <c:pt idx="2925">
                  <c:v>-1.179E-2</c:v>
                </c:pt>
                <c:pt idx="2926">
                  <c:v>-1.2109999999999999E-2</c:v>
                </c:pt>
                <c:pt idx="2927">
                  <c:v>-1.2319999999999999E-2</c:v>
                </c:pt>
                <c:pt idx="2928">
                  <c:v>-1.2529999999999999E-2</c:v>
                </c:pt>
                <c:pt idx="2929">
                  <c:v>-1.242E-2</c:v>
                </c:pt>
                <c:pt idx="2930">
                  <c:v>-1.242E-2</c:v>
                </c:pt>
                <c:pt idx="2931">
                  <c:v>-1.242E-2</c:v>
                </c:pt>
                <c:pt idx="2932">
                  <c:v>-1.2E-2</c:v>
                </c:pt>
                <c:pt idx="2933">
                  <c:v>-1.1690000000000001E-2</c:v>
                </c:pt>
                <c:pt idx="2934">
                  <c:v>-1.116E-2</c:v>
                </c:pt>
                <c:pt idx="2935">
                  <c:v>-1.0630000000000001E-2</c:v>
                </c:pt>
                <c:pt idx="2936">
                  <c:v>-9.8899999999999995E-3</c:v>
                </c:pt>
                <c:pt idx="2937">
                  <c:v>-9.2599999999999991E-3</c:v>
                </c:pt>
                <c:pt idx="2938">
                  <c:v>-8.5199999999999998E-3</c:v>
                </c:pt>
                <c:pt idx="2939">
                  <c:v>-7.5799999999999999E-3</c:v>
                </c:pt>
                <c:pt idx="2940">
                  <c:v>-6.5199999999999998E-3</c:v>
                </c:pt>
                <c:pt idx="2941">
                  <c:v>-5.6800000000000002E-3</c:v>
                </c:pt>
                <c:pt idx="2942">
                  <c:v>-4.7299999999999998E-3</c:v>
                </c:pt>
                <c:pt idx="2943">
                  <c:v>-3.9899999999999996E-3</c:v>
                </c:pt>
                <c:pt idx="2944">
                  <c:v>-3.0400000000000002E-3</c:v>
                </c:pt>
                <c:pt idx="2945">
                  <c:v>-2.2000000000000001E-3</c:v>
                </c:pt>
                <c:pt idx="2946">
                  <c:v>-1.15E-3</c:v>
                </c:pt>
                <c:pt idx="2947">
                  <c:v>-5.1000000000000004E-4</c:v>
                </c:pt>
                <c:pt idx="2948">
                  <c:v>3.3E-4</c:v>
                </c:pt>
                <c:pt idx="2949">
                  <c:v>9.6000000000000002E-4</c:v>
                </c:pt>
                <c:pt idx="2950">
                  <c:v>1.2800000000000001E-3</c:v>
                </c:pt>
                <c:pt idx="2951">
                  <c:v>2.1199999999999999E-3</c:v>
                </c:pt>
                <c:pt idx="2952">
                  <c:v>2.7499999999999998E-3</c:v>
                </c:pt>
                <c:pt idx="2953">
                  <c:v>2.8600000000000001E-3</c:v>
                </c:pt>
                <c:pt idx="2954">
                  <c:v>3.2799999999999999E-3</c:v>
                </c:pt>
                <c:pt idx="2955">
                  <c:v>3.49E-3</c:v>
                </c:pt>
                <c:pt idx="2956">
                  <c:v>3.7000000000000002E-3</c:v>
                </c:pt>
                <c:pt idx="2957">
                  <c:v>3.9100000000000003E-3</c:v>
                </c:pt>
                <c:pt idx="2958">
                  <c:v>3.7000000000000002E-3</c:v>
                </c:pt>
                <c:pt idx="2959">
                  <c:v>3.81E-3</c:v>
                </c:pt>
                <c:pt idx="2960">
                  <c:v>3.7000000000000002E-3</c:v>
                </c:pt>
                <c:pt idx="2961">
                  <c:v>3.7000000000000002E-3</c:v>
                </c:pt>
                <c:pt idx="2962">
                  <c:v>3.3800000000000002E-3</c:v>
                </c:pt>
                <c:pt idx="2963">
                  <c:v>3.2799999999999999E-3</c:v>
                </c:pt>
                <c:pt idx="2964">
                  <c:v>3.0699999999999998E-3</c:v>
                </c:pt>
                <c:pt idx="2965">
                  <c:v>2.7499999999999998E-3</c:v>
                </c:pt>
                <c:pt idx="2966">
                  <c:v>2.65E-3</c:v>
                </c:pt>
                <c:pt idx="2967">
                  <c:v>2.1199999999999999E-3</c:v>
                </c:pt>
                <c:pt idx="2968">
                  <c:v>1.8E-3</c:v>
                </c:pt>
                <c:pt idx="2969">
                  <c:v>1.49E-3</c:v>
                </c:pt>
                <c:pt idx="2970">
                  <c:v>1.07E-3</c:v>
                </c:pt>
                <c:pt idx="2971">
                  <c:v>8.5999999999999998E-4</c:v>
                </c:pt>
                <c:pt idx="2972">
                  <c:v>3.3E-4</c:v>
                </c:pt>
                <c:pt idx="2973">
                  <c:v>1.0000000000000001E-5</c:v>
                </c:pt>
                <c:pt idx="2974">
                  <c:v>-2.9999999999999997E-4</c:v>
                </c:pt>
                <c:pt idx="2975">
                  <c:v>-7.2999999999999996E-4</c:v>
                </c:pt>
                <c:pt idx="2976">
                  <c:v>-1.15E-3</c:v>
                </c:pt>
                <c:pt idx="2977">
                  <c:v>-1.4599999999999999E-3</c:v>
                </c:pt>
                <c:pt idx="2978">
                  <c:v>-1.8799999999999999E-3</c:v>
                </c:pt>
                <c:pt idx="2979">
                  <c:v>-2.31E-3</c:v>
                </c:pt>
                <c:pt idx="2980">
                  <c:v>-2.7299999999999998E-3</c:v>
                </c:pt>
                <c:pt idx="2981">
                  <c:v>-3.15E-3</c:v>
                </c:pt>
                <c:pt idx="2982">
                  <c:v>-3.5699999999999998E-3</c:v>
                </c:pt>
                <c:pt idx="2983">
                  <c:v>-4.1000000000000003E-3</c:v>
                </c:pt>
                <c:pt idx="2984">
                  <c:v>-4.62E-3</c:v>
                </c:pt>
                <c:pt idx="2985">
                  <c:v>-5.2599999999999999E-3</c:v>
                </c:pt>
                <c:pt idx="2986">
                  <c:v>-5.6800000000000002E-3</c:v>
                </c:pt>
                <c:pt idx="2987">
                  <c:v>-6.1000000000000004E-3</c:v>
                </c:pt>
                <c:pt idx="2988">
                  <c:v>-6.5199999999999998E-3</c:v>
                </c:pt>
                <c:pt idx="2989">
                  <c:v>-6.8399999999999997E-3</c:v>
                </c:pt>
                <c:pt idx="2990">
                  <c:v>-7.4700000000000001E-3</c:v>
                </c:pt>
                <c:pt idx="2991">
                  <c:v>-7.8899999999999994E-3</c:v>
                </c:pt>
                <c:pt idx="2992">
                  <c:v>-8.2100000000000003E-3</c:v>
                </c:pt>
                <c:pt idx="2993">
                  <c:v>-8.7299999999999999E-3</c:v>
                </c:pt>
                <c:pt idx="2994">
                  <c:v>-8.8400000000000006E-3</c:v>
                </c:pt>
                <c:pt idx="2995">
                  <c:v>-9.2599999999999991E-3</c:v>
                </c:pt>
                <c:pt idx="2996">
                  <c:v>-9.3699999999999999E-3</c:v>
                </c:pt>
                <c:pt idx="2997">
                  <c:v>-9.4699999999999993E-3</c:v>
                </c:pt>
                <c:pt idx="2998">
                  <c:v>-9.3699999999999999E-3</c:v>
                </c:pt>
                <c:pt idx="2999">
                  <c:v>-9.4699999999999993E-3</c:v>
                </c:pt>
                <c:pt idx="3000">
                  <c:v>-9.3699999999999999E-3</c:v>
                </c:pt>
                <c:pt idx="3001">
                  <c:v>-9.0500000000000008E-3</c:v>
                </c:pt>
                <c:pt idx="3002">
                  <c:v>-8.9499999999999996E-3</c:v>
                </c:pt>
                <c:pt idx="3003">
                  <c:v>-8.6300000000000005E-3</c:v>
                </c:pt>
                <c:pt idx="3004">
                  <c:v>-8.0999999999999996E-3</c:v>
                </c:pt>
                <c:pt idx="3005">
                  <c:v>-7.79E-3</c:v>
                </c:pt>
                <c:pt idx="3006">
                  <c:v>-7.26E-3</c:v>
                </c:pt>
                <c:pt idx="3007">
                  <c:v>-6.8399999999999997E-3</c:v>
                </c:pt>
                <c:pt idx="3008">
                  <c:v>-6.3099999999999996E-3</c:v>
                </c:pt>
                <c:pt idx="3009">
                  <c:v>-5.6800000000000002E-3</c:v>
                </c:pt>
                <c:pt idx="3010">
                  <c:v>-5.0499999999999998E-3</c:v>
                </c:pt>
                <c:pt idx="3011">
                  <c:v>-4.4099999999999999E-3</c:v>
                </c:pt>
                <c:pt idx="3012">
                  <c:v>-3.7799999999999999E-3</c:v>
                </c:pt>
                <c:pt idx="3013">
                  <c:v>-3.2499999999999999E-3</c:v>
                </c:pt>
                <c:pt idx="3014">
                  <c:v>-2.7299999999999998E-3</c:v>
                </c:pt>
                <c:pt idx="3015">
                  <c:v>-2.2000000000000001E-3</c:v>
                </c:pt>
                <c:pt idx="3016">
                  <c:v>-1.67E-3</c:v>
                </c:pt>
                <c:pt idx="3017">
                  <c:v>-1.3600000000000001E-3</c:v>
                </c:pt>
                <c:pt idx="3018">
                  <c:v>-9.3999999999999997E-4</c:v>
                </c:pt>
                <c:pt idx="3019">
                  <c:v>-8.3000000000000001E-4</c:v>
                </c:pt>
                <c:pt idx="3020">
                  <c:v>-6.2E-4</c:v>
                </c:pt>
                <c:pt idx="3021">
                  <c:v>-6.2E-4</c:v>
                </c:pt>
                <c:pt idx="3022">
                  <c:v>-7.2999999999999996E-4</c:v>
                </c:pt>
                <c:pt idx="3023">
                  <c:v>-1.0399999999999999E-3</c:v>
                </c:pt>
                <c:pt idx="3024">
                  <c:v>-1.25E-3</c:v>
                </c:pt>
                <c:pt idx="3025">
                  <c:v>-1.7799999999999999E-3</c:v>
                </c:pt>
                <c:pt idx="3026">
                  <c:v>-2.0999999999999999E-3</c:v>
                </c:pt>
                <c:pt idx="3027">
                  <c:v>-2.6199999999999999E-3</c:v>
                </c:pt>
                <c:pt idx="3028">
                  <c:v>-3.3600000000000001E-3</c:v>
                </c:pt>
                <c:pt idx="3029">
                  <c:v>-4.1999999999999997E-3</c:v>
                </c:pt>
                <c:pt idx="3030">
                  <c:v>-5.0499999999999998E-3</c:v>
                </c:pt>
                <c:pt idx="3031">
                  <c:v>-5.9899999999999997E-3</c:v>
                </c:pt>
                <c:pt idx="3032">
                  <c:v>-6.94E-3</c:v>
                </c:pt>
                <c:pt idx="3033">
                  <c:v>-7.8899999999999994E-3</c:v>
                </c:pt>
                <c:pt idx="3034">
                  <c:v>-8.9499999999999996E-3</c:v>
                </c:pt>
                <c:pt idx="3035">
                  <c:v>-9.7900000000000001E-3</c:v>
                </c:pt>
                <c:pt idx="3036">
                  <c:v>-1.0840000000000001E-2</c:v>
                </c:pt>
                <c:pt idx="3037">
                  <c:v>-1.179E-2</c:v>
                </c:pt>
                <c:pt idx="3038">
                  <c:v>-1.274E-2</c:v>
                </c:pt>
                <c:pt idx="3039">
                  <c:v>-1.358E-2</c:v>
                </c:pt>
                <c:pt idx="3040">
                  <c:v>-1.443E-2</c:v>
                </c:pt>
                <c:pt idx="3041">
                  <c:v>-1.5270000000000001E-2</c:v>
                </c:pt>
                <c:pt idx="3042">
                  <c:v>-1.5900000000000001E-2</c:v>
                </c:pt>
                <c:pt idx="3043">
                  <c:v>-1.643E-2</c:v>
                </c:pt>
                <c:pt idx="3044">
                  <c:v>-1.685E-2</c:v>
                </c:pt>
                <c:pt idx="3045">
                  <c:v>-1.7170000000000001E-2</c:v>
                </c:pt>
                <c:pt idx="3046">
                  <c:v>-1.7479999999999999E-2</c:v>
                </c:pt>
                <c:pt idx="3047">
                  <c:v>-1.78E-2</c:v>
                </c:pt>
                <c:pt idx="3048">
                  <c:v>-1.738E-2</c:v>
                </c:pt>
                <c:pt idx="3049">
                  <c:v>-1.7590000000000001E-2</c:v>
                </c:pt>
                <c:pt idx="3050">
                  <c:v>-1.738E-2</c:v>
                </c:pt>
                <c:pt idx="3051">
                  <c:v>-1.7170000000000001E-2</c:v>
                </c:pt>
                <c:pt idx="3052">
                  <c:v>-1.6639999999999999E-2</c:v>
                </c:pt>
                <c:pt idx="3053">
                  <c:v>-1.6219999999999998E-2</c:v>
                </c:pt>
                <c:pt idx="3054">
                  <c:v>-1.5689999999999999E-2</c:v>
                </c:pt>
                <c:pt idx="3055">
                  <c:v>-1.506E-2</c:v>
                </c:pt>
                <c:pt idx="3056">
                  <c:v>-1.4319999999999999E-2</c:v>
                </c:pt>
                <c:pt idx="3057">
                  <c:v>-1.3480000000000001E-2</c:v>
                </c:pt>
                <c:pt idx="3058">
                  <c:v>-1.2840000000000001E-2</c:v>
                </c:pt>
                <c:pt idx="3059">
                  <c:v>-1.2E-2</c:v>
                </c:pt>
                <c:pt idx="3060">
                  <c:v>-1.116E-2</c:v>
                </c:pt>
                <c:pt idx="3061">
                  <c:v>-1.021E-2</c:v>
                </c:pt>
                <c:pt idx="3062">
                  <c:v>-9.2599999999999991E-3</c:v>
                </c:pt>
                <c:pt idx="3063">
                  <c:v>-8.4200000000000004E-3</c:v>
                </c:pt>
                <c:pt idx="3064">
                  <c:v>-7.6800000000000002E-3</c:v>
                </c:pt>
                <c:pt idx="3065">
                  <c:v>-6.8399999999999997E-3</c:v>
                </c:pt>
                <c:pt idx="3066">
                  <c:v>-5.8900000000000003E-3</c:v>
                </c:pt>
                <c:pt idx="3067">
                  <c:v>-5.0499999999999998E-3</c:v>
                </c:pt>
                <c:pt idx="3068">
                  <c:v>-4.1999999999999997E-3</c:v>
                </c:pt>
                <c:pt idx="3069">
                  <c:v>-3.47E-3</c:v>
                </c:pt>
                <c:pt idx="3070">
                  <c:v>-2.5200000000000001E-3</c:v>
                </c:pt>
                <c:pt idx="3071">
                  <c:v>-1.7799999999999999E-3</c:v>
                </c:pt>
                <c:pt idx="3072">
                  <c:v>-1.15E-3</c:v>
                </c:pt>
                <c:pt idx="3073">
                  <c:v>-5.1000000000000004E-4</c:v>
                </c:pt>
                <c:pt idx="3074">
                  <c:v>1.2E-4</c:v>
                </c:pt>
                <c:pt idx="3075">
                  <c:v>6.4000000000000005E-4</c:v>
                </c:pt>
                <c:pt idx="3076">
                  <c:v>1.3799999999999999E-3</c:v>
                </c:pt>
                <c:pt idx="3077">
                  <c:v>1.8E-3</c:v>
                </c:pt>
                <c:pt idx="3078">
                  <c:v>2.1199999999999999E-3</c:v>
                </c:pt>
                <c:pt idx="3079">
                  <c:v>2.65E-3</c:v>
                </c:pt>
                <c:pt idx="3080">
                  <c:v>2.7499999999999998E-3</c:v>
                </c:pt>
                <c:pt idx="3081">
                  <c:v>3.1700000000000001E-3</c:v>
                </c:pt>
                <c:pt idx="3082">
                  <c:v>3.3800000000000002E-3</c:v>
                </c:pt>
                <c:pt idx="3083">
                  <c:v>3.7000000000000002E-3</c:v>
                </c:pt>
                <c:pt idx="3084">
                  <c:v>3.9100000000000003E-3</c:v>
                </c:pt>
                <c:pt idx="3085">
                  <c:v>3.81E-3</c:v>
                </c:pt>
                <c:pt idx="3086">
                  <c:v>4.0200000000000001E-3</c:v>
                </c:pt>
                <c:pt idx="3087">
                  <c:v>3.81E-3</c:v>
                </c:pt>
                <c:pt idx="3088">
                  <c:v>3.7000000000000002E-3</c:v>
                </c:pt>
                <c:pt idx="3089">
                  <c:v>3.49E-3</c:v>
                </c:pt>
                <c:pt idx="3090">
                  <c:v>3.3800000000000002E-3</c:v>
                </c:pt>
                <c:pt idx="3091">
                  <c:v>2.96E-3</c:v>
                </c:pt>
                <c:pt idx="3092">
                  <c:v>2.65E-3</c:v>
                </c:pt>
                <c:pt idx="3093">
                  <c:v>2.33E-3</c:v>
                </c:pt>
                <c:pt idx="3094">
                  <c:v>1.8E-3</c:v>
                </c:pt>
                <c:pt idx="3095">
                  <c:v>1.2800000000000001E-3</c:v>
                </c:pt>
                <c:pt idx="3096">
                  <c:v>7.5000000000000002E-4</c:v>
                </c:pt>
                <c:pt idx="3097">
                  <c:v>1.2E-4</c:v>
                </c:pt>
                <c:pt idx="3098">
                  <c:v>-6.2E-4</c:v>
                </c:pt>
                <c:pt idx="3099">
                  <c:v>-1.3600000000000001E-3</c:v>
                </c:pt>
                <c:pt idx="3100">
                  <c:v>-2.0999999999999999E-3</c:v>
                </c:pt>
                <c:pt idx="3101">
                  <c:v>-2.8300000000000001E-3</c:v>
                </c:pt>
                <c:pt idx="3102">
                  <c:v>-3.7799999999999999E-3</c:v>
                </c:pt>
                <c:pt idx="3103">
                  <c:v>-4.7299999999999998E-3</c:v>
                </c:pt>
                <c:pt idx="3104">
                  <c:v>-5.47E-3</c:v>
                </c:pt>
                <c:pt idx="3105">
                  <c:v>-6.2100000000000002E-3</c:v>
                </c:pt>
                <c:pt idx="3106">
                  <c:v>-7.1500000000000001E-3</c:v>
                </c:pt>
                <c:pt idx="3107">
                  <c:v>-7.8899999999999994E-3</c:v>
                </c:pt>
                <c:pt idx="3108">
                  <c:v>-8.8400000000000006E-3</c:v>
                </c:pt>
                <c:pt idx="3109">
                  <c:v>-9.3699999999999999E-3</c:v>
                </c:pt>
                <c:pt idx="3110">
                  <c:v>-1.01E-2</c:v>
                </c:pt>
                <c:pt idx="3111">
                  <c:v>-1.0630000000000001E-2</c:v>
                </c:pt>
                <c:pt idx="3112">
                  <c:v>-1.1259999999999999E-2</c:v>
                </c:pt>
                <c:pt idx="3113">
                  <c:v>-1.179E-2</c:v>
                </c:pt>
                <c:pt idx="3114">
                  <c:v>-1.2319999999999999E-2</c:v>
                </c:pt>
                <c:pt idx="3115">
                  <c:v>-1.242E-2</c:v>
                </c:pt>
                <c:pt idx="3116">
                  <c:v>-1.2630000000000001E-2</c:v>
                </c:pt>
                <c:pt idx="3117">
                  <c:v>-1.2840000000000001E-2</c:v>
                </c:pt>
                <c:pt idx="3118">
                  <c:v>-1.295E-2</c:v>
                </c:pt>
                <c:pt idx="3119">
                  <c:v>-1.306E-2</c:v>
                </c:pt>
                <c:pt idx="3120">
                  <c:v>-1.295E-2</c:v>
                </c:pt>
                <c:pt idx="3121">
                  <c:v>-1.274E-2</c:v>
                </c:pt>
                <c:pt idx="3122">
                  <c:v>-1.2630000000000001E-2</c:v>
                </c:pt>
                <c:pt idx="3123">
                  <c:v>-1.2109999999999999E-2</c:v>
                </c:pt>
                <c:pt idx="3124">
                  <c:v>-1.2E-2</c:v>
                </c:pt>
                <c:pt idx="3125">
                  <c:v>-1.179E-2</c:v>
                </c:pt>
                <c:pt idx="3126">
                  <c:v>-1.116E-2</c:v>
                </c:pt>
                <c:pt idx="3127">
                  <c:v>-1.074E-2</c:v>
                </c:pt>
                <c:pt idx="3128">
                  <c:v>-1.01E-2</c:v>
                </c:pt>
                <c:pt idx="3129">
                  <c:v>-9.8899999999999995E-3</c:v>
                </c:pt>
                <c:pt idx="3130">
                  <c:v>-9.3699999999999999E-3</c:v>
                </c:pt>
                <c:pt idx="3131">
                  <c:v>-8.8400000000000006E-3</c:v>
                </c:pt>
                <c:pt idx="3132">
                  <c:v>-8.4200000000000004E-3</c:v>
                </c:pt>
                <c:pt idx="3133">
                  <c:v>-8.0000000000000002E-3</c:v>
                </c:pt>
                <c:pt idx="3134">
                  <c:v>-7.79E-3</c:v>
                </c:pt>
                <c:pt idx="3135">
                  <c:v>-7.3600000000000002E-3</c:v>
                </c:pt>
                <c:pt idx="3136">
                  <c:v>-7.1500000000000001E-3</c:v>
                </c:pt>
                <c:pt idx="3137">
                  <c:v>-6.8399999999999997E-3</c:v>
                </c:pt>
                <c:pt idx="3138">
                  <c:v>-6.8399999999999997E-3</c:v>
                </c:pt>
                <c:pt idx="3139">
                  <c:v>-6.7299999999999999E-3</c:v>
                </c:pt>
                <c:pt idx="3140">
                  <c:v>-6.7299999999999999E-3</c:v>
                </c:pt>
                <c:pt idx="3141">
                  <c:v>-6.94E-3</c:v>
                </c:pt>
                <c:pt idx="3142">
                  <c:v>-7.0499999999999998E-3</c:v>
                </c:pt>
                <c:pt idx="3143">
                  <c:v>-7.4700000000000001E-3</c:v>
                </c:pt>
                <c:pt idx="3144">
                  <c:v>-7.6800000000000002E-3</c:v>
                </c:pt>
                <c:pt idx="3145">
                  <c:v>-7.8899999999999994E-3</c:v>
                </c:pt>
                <c:pt idx="3146">
                  <c:v>-8.2100000000000003E-3</c:v>
                </c:pt>
                <c:pt idx="3147">
                  <c:v>-8.7299999999999999E-3</c:v>
                </c:pt>
                <c:pt idx="3148">
                  <c:v>-8.9499999999999996E-3</c:v>
                </c:pt>
                <c:pt idx="3149">
                  <c:v>-9.4699999999999993E-3</c:v>
                </c:pt>
                <c:pt idx="3150">
                  <c:v>-9.6799999999999994E-3</c:v>
                </c:pt>
                <c:pt idx="3151">
                  <c:v>-1.0319999999999999E-2</c:v>
                </c:pt>
                <c:pt idx="3152">
                  <c:v>-1.042E-2</c:v>
                </c:pt>
                <c:pt idx="3153">
                  <c:v>-1.074E-2</c:v>
                </c:pt>
                <c:pt idx="3154">
                  <c:v>-1.095E-2</c:v>
                </c:pt>
                <c:pt idx="3155">
                  <c:v>-1.1259999999999999E-2</c:v>
                </c:pt>
                <c:pt idx="3156">
                  <c:v>-1.1259999999999999E-2</c:v>
                </c:pt>
                <c:pt idx="3157">
                  <c:v>-1.1259999999999999E-2</c:v>
                </c:pt>
                <c:pt idx="3158">
                  <c:v>-1.137E-2</c:v>
                </c:pt>
                <c:pt idx="3159">
                  <c:v>-1.116E-2</c:v>
                </c:pt>
                <c:pt idx="3160">
                  <c:v>-1.0840000000000001E-2</c:v>
                </c:pt>
                <c:pt idx="3161">
                  <c:v>-1.042E-2</c:v>
                </c:pt>
                <c:pt idx="3162">
                  <c:v>-9.8899999999999995E-3</c:v>
                </c:pt>
                <c:pt idx="3163">
                  <c:v>-9.4699999999999993E-3</c:v>
                </c:pt>
                <c:pt idx="3164">
                  <c:v>-8.9499999999999996E-3</c:v>
                </c:pt>
                <c:pt idx="3165">
                  <c:v>-8.0999999999999996E-3</c:v>
                </c:pt>
                <c:pt idx="3166">
                  <c:v>-7.4700000000000001E-3</c:v>
                </c:pt>
                <c:pt idx="3167">
                  <c:v>-6.4200000000000004E-3</c:v>
                </c:pt>
                <c:pt idx="3168">
                  <c:v>-5.5700000000000003E-3</c:v>
                </c:pt>
                <c:pt idx="3169">
                  <c:v>-4.5199999999999997E-3</c:v>
                </c:pt>
                <c:pt idx="3170">
                  <c:v>-3.5699999999999998E-3</c:v>
                </c:pt>
                <c:pt idx="3171">
                  <c:v>-2.6199999999999999E-3</c:v>
                </c:pt>
                <c:pt idx="3172">
                  <c:v>-1.4599999999999999E-3</c:v>
                </c:pt>
                <c:pt idx="3173">
                  <c:v>-5.1000000000000004E-4</c:v>
                </c:pt>
                <c:pt idx="3174">
                  <c:v>5.4000000000000001E-4</c:v>
                </c:pt>
                <c:pt idx="3175">
                  <c:v>1.2800000000000001E-3</c:v>
                </c:pt>
                <c:pt idx="3176">
                  <c:v>2.33E-3</c:v>
                </c:pt>
                <c:pt idx="3177">
                  <c:v>2.96E-3</c:v>
                </c:pt>
                <c:pt idx="3178">
                  <c:v>3.81E-3</c:v>
                </c:pt>
                <c:pt idx="3179">
                  <c:v>4.5399999999999998E-3</c:v>
                </c:pt>
                <c:pt idx="3180">
                  <c:v>4.8599999999999997E-3</c:v>
                </c:pt>
                <c:pt idx="3181">
                  <c:v>5.28E-3</c:v>
                </c:pt>
                <c:pt idx="3182">
                  <c:v>5.8100000000000001E-3</c:v>
                </c:pt>
                <c:pt idx="3183">
                  <c:v>5.8100000000000001E-3</c:v>
                </c:pt>
                <c:pt idx="3184">
                  <c:v>6.0200000000000002E-3</c:v>
                </c:pt>
                <c:pt idx="3185">
                  <c:v>5.9100000000000003E-3</c:v>
                </c:pt>
                <c:pt idx="3186">
                  <c:v>5.7000000000000002E-3</c:v>
                </c:pt>
                <c:pt idx="3187">
                  <c:v>5.28E-3</c:v>
                </c:pt>
                <c:pt idx="3188">
                  <c:v>4.8599999999999997E-3</c:v>
                </c:pt>
                <c:pt idx="3189">
                  <c:v>4.2300000000000003E-3</c:v>
                </c:pt>
                <c:pt idx="3190">
                  <c:v>3.7000000000000002E-3</c:v>
                </c:pt>
                <c:pt idx="3191">
                  <c:v>3.0699999999999998E-3</c:v>
                </c:pt>
                <c:pt idx="3192">
                  <c:v>2.33E-3</c:v>
                </c:pt>
                <c:pt idx="3193">
                  <c:v>1.3799999999999999E-3</c:v>
                </c:pt>
                <c:pt idx="3194">
                  <c:v>6.4000000000000005E-4</c:v>
                </c:pt>
                <c:pt idx="3195">
                  <c:v>-2.9999999999999997E-4</c:v>
                </c:pt>
                <c:pt idx="3196">
                  <c:v>-1.25E-3</c:v>
                </c:pt>
                <c:pt idx="3197">
                  <c:v>-2.0999999999999999E-3</c:v>
                </c:pt>
                <c:pt idx="3198">
                  <c:v>-3.15E-3</c:v>
                </c:pt>
                <c:pt idx="3199">
                  <c:v>-3.8899999999999998E-3</c:v>
                </c:pt>
                <c:pt idx="3200">
                  <c:v>-4.62E-3</c:v>
                </c:pt>
                <c:pt idx="3201">
                  <c:v>-5.3600000000000002E-3</c:v>
                </c:pt>
                <c:pt idx="3202">
                  <c:v>-6.3099999999999996E-3</c:v>
                </c:pt>
                <c:pt idx="3203">
                  <c:v>-6.7299999999999999E-3</c:v>
                </c:pt>
              </c:numCache>
            </c:numRef>
          </c:yVal>
          <c:smooth val="1"/>
        </c:ser>
        <c:ser>
          <c:idx val="1"/>
          <c:order val="1"/>
          <c:marker>
            <c:symbol val="none"/>
          </c:marker>
          <c:xVal>
            <c:numRef>
              <c:f>'V00008'!$A$1:$A$3204</c:f>
              <c:numCache>
                <c:formatCode>0.00E+00</c:formatCode>
                <c:ptCount val="3204"/>
                <c:pt idx="0">
                  <c:v>-5.0054199999999999E-9</c:v>
                </c:pt>
                <c:pt idx="1">
                  <c:v>-5.0023000000000004E-9</c:v>
                </c:pt>
                <c:pt idx="2">
                  <c:v>-4.9991700000000002E-9</c:v>
                </c:pt>
                <c:pt idx="3">
                  <c:v>-4.9960499999999999E-9</c:v>
                </c:pt>
                <c:pt idx="4">
                  <c:v>-4.9929199999999998E-9</c:v>
                </c:pt>
                <c:pt idx="5">
                  <c:v>-4.9898000000000003E-9</c:v>
                </c:pt>
                <c:pt idx="6">
                  <c:v>-4.9866700000000001E-9</c:v>
                </c:pt>
                <c:pt idx="7">
                  <c:v>-4.9835499999999998E-9</c:v>
                </c:pt>
                <c:pt idx="8">
                  <c:v>-4.9804199999999996E-9</c:v>
                </c:pt>
                <c:pt idx="9">
                  <c:v>-4.9773000000000002E-9</c:v>
                </c:pt>
                <c:pt idx="10">
                  <c:v>-4.97417E-9</c:v>
                </c:pt>
                <c:pt idx="11">
                  <c:v>-4.9710499999999997E-9</c:v>
                </c:pt>
                <c:pt idx="12">
                  <c:v>-4.9679200000000004E-9</c:v>
                </c:pt>
                <c:pt idx="13">
                  <c:v>-4.9648000000000001E-9</c:v>
                </c:pt>
                <c:pt idx="14">
                  <c:v>-4.9616699999999999E-9</c:v>
                </c:pt>
                <c:pt idx="15">
                  <c:v>-4.9585499999999996E-9</c:v>
                </c:pt>
                <c:pt idx="16">
                  <c:v>-4.9554200000000002E-9</c:v>
                </c:pt>
                <c:pt idx="17">
                  <c:v>-4.9522999999999999E-9</c:v>
                </c:pt>
                <c:pt idx="18">
                  <c:v>-4.9491699999999998E-9</c:v>
                </c:pt>
                <c:pt idx="19">
                  <c:v>-4.9460500000000003E-9</c:v>
                </c:pt>
                <c:pt idx="20">
                  <c:v>-4.9429200000000001E-9</c:v>
                </c:pt>
                <c:pt idx="21">
                  <c:v>-4.9397999999999998E-9</c:v>
                </c:pt>
                <c:pt idx="22">
                  <c:v>-4.9366699999999997E-9</c:v>
                </c:pt>
                <c:pt idx="23">
                  <c:v>-4.9335500000000002E-9</c:v>
                </c:pt>
                <c:pt idx="24">
                  <c:v>-4.93042E-9</c:v>
                </c:pt>
                <c:pt idx="25">
                  <c:v>-4.9272999999999997E-9</c:v>
                </c:pt>
                <c:pt idx="26">
                  <c:v>-4.9241700000000004E-9</c:v>
                </c:pt>
                <c:pt idx="27">
                  <c:v>-4.9210500000000001E-9</c:v>
                </c:pt>
                <c:pt idx="28">
                  <c:v>-4.9179199999999999E-9</c:v>
                </c:pt>
                <c:pt idx="29">
                  <c:v>-4.9147999999999996E-9</c:v>
                </c:pt>
                <c:pt idx="30">
                  <c:v>-4.9116700000000003E-9</c:v>
                </c:pt>
                <c:pt idx="31">
                  <c:v>-4.90855E-9</c:v>
                </c:pt>
                <c:pt idx="32">
                  <c:v>-4.9054199999999998E-9</c:v>
                </c:pt>
                <c:pt idx="33">
                  <c:v>-4.9023000000000003E-9</c:v>
                </c:pt>
                <c:pt idx="34">
                  <c:v>-4.8991700000000002E-9</c:v>
                </c:pt>
                <c:pt idx="35">
                  <c:v>-4.8960499999999999E-9</c:v>
                </c:pt>
                <c:pt idx="36">
                  <c:v>-4.8929199999999997E-9</c:v>
                </c:pt>
                <c:pt idx="37">
                  <c:v>-4.8898000000000002E-9</c:v>
                </c:pt>
                <c:pt idx="38">
                  <c:v>-4.88667E-9</c:v>
                </c:pt>
                <c:pt idx="39">
                  <c:v>-4.8835499999999997E-9</c:v>
                </c:pt>
                <c:pt idx="40">
                  <c:v>-4.8804200000000004E-9</c:v>
                </c:pt>
                <c:pt idx="41">
                  <c:v>-4.8773000000000001E-9</c:v>
                </c:pt>
                <c:pt idx="42">
                  <c:v>-4.8741699999999999E-9</c:v>
                </c:pt>
                <c:pt idx="43">
                  <c:v>-4.8710499999999996E-9</c:v>
                </c:pt>
                <c:pt idx="44">
                  <c:v>-4.8679200000000003E-9</c:v>
                </c:pt>
                <c:pt idx="45">
                  <c:v>-4.8648E-9</c:v>
                </c:pt>
                <c:pt idx="46">
                  <c:v>-4.8616699999999998E-9</c:v>
                </c:pt>
                <c:pt idx="47">
                  <c:v>-4.8585500000000004E-9</c:v>
                </c:pt>
                <c:pt idx="48">
                  <c:v>-4.8554200000000002E-9</c:v>
                </c:pt>
                <c:pt idx="49">
                  <c:v>-4.8522999999999999E-9</c:v>
                </c:pt>
                <c:pt idx="50">
                  <c:v>-4.8491699999999997E-9</c:v>
                </c:pt>
                <c:pt idx="51">
                  <c:v>-4.8460500000000002E-9</c:v>
                </c:pt>
                <c:pt idx="52">
                  <c:v>-4.8429200000000001E-9</c:v>
                </c:pt>
                <c:pt idx="53">
                  <c:v>-4.8397999999999998E-9</c:v>
                </c:pt>
                <c:pt idx="54">
                  <c:v>-4.8366699999999996E-9</c:v>
                </c:pt>
                <c:pt idx="55">
                  <c:v>-4.8335500000000001E-9</c:v>
                </c:pt>
                <c:pt idx="56">
                  <c:v>-4.83042E-9</c:v>
                </c:pt>
                <c:pt idx="57">
                  <c:v>-4.8272999999999997E-9</c:v>
                </c:pt>
                <c:pt idx="58">
                  <c:v>-4.8241700000000003E-9</c:v>
                </c:pt>
                <c:pt idx="59">
                  <c:v>-4.82105E-9</c:v>
                </c:pt>
                <c:pt idx="60">
                  <c:v>-4.8179199999999998E-9</c:v>
                </c:pt>
                <c:pt idx="61">
                  <c:v>-4.8148000000000004E-9</c:v>
                </c:pt>
                <c:pt idx="62">
                  <c:v>-4.8116700000000002E-9</c:v>
                </c:pt>
                <c:pt idx="63">
                  <c:v>-4.8085499999999999E-9</c:v>
                </c:pt>
                <c:pt idx="64">
                  <c:v>-4.8054199999999997E-9</c:v>
                </c:pt>
                <c:pt idx="65">
                  <c:v>-4.8023000000000003E-9</c:v>
                </c:pt>
                <c:pt idx="66">
                  <c:v>-4.7991700000000001E-9</c:v>
                </c:pt>
                <c:pt idx="67">
                  <c:v>-4.7960499999999998E-9</c:v>
                </c:pt>
                <c:pt idx="68">
                  <c:v>-4.7929199999999996E-9</c:v>
                </c:pt>
                <c:pt idx="69">
                  <c:v>-4.7898000000000001E-9</c:v>
                </c:pt>
                <c:pt idx="70">
                  <c:v>-4.78667E-9</c:v>
                </c:pt>
                <c:pt idx="71">
                  <c:v>-4.7835499999999997E-9</c:v>
                </c:pt>
                <c:pt idx="72">
                  <c:v>-4.7804200000000003E-9</c:v>
                </c:pt>
                <c:pt idx="73">
                  <c:v>-4.7773E-9</c:v>
                </c:pt>
                <c:pt idx="74">
                  <c:v>-4.7741699999999999E-9</c:v>
                </c:pt>
                <c:pt idx="75">
                  <c:v>-4.7710500000000004E-9</c:v>
                </c:pt>
                <c:pt idx="76">
                  <c:v>-4.7679200000000002E-9</c:v>
                </c:pt>
                <c:pt idx="77">
                  <c:v>-4.7647999999999999E-9</c:v>
                </c:pt>
                <c:pt idx="78">
                  <c:v>-4.7616699999999997E-9</c:v>
                </c:pt>
                <c:pt idx="79">
                  <c:v>-4.7585500000000003E-9</c:v>
                </c:pt>
                <c:pt idx="80">
                  <c:v>-4.7554200000000001E-9</c:v>
                </c:pt>
                <c:pt idx="81">
                  <c:v>-4.7522999999999998E-9</c:v>
                </c:pt>
                <c:pt idx="82">
                  <c:v>-4.7491699999999996E-9</c:v>
                </c:pt>
                <c:pt idx="83">
                  <c:v>-4.7460500000000002E-9</c:v>
                </c:pt>
                <c:pt idx="84">
                  <c:v>-4.74292E-9</c:v>
                </c:pt>
                <c:pt idx="85">
                  <c:v>-4.7397999999999997E-9</c:v>
                </c:pt>
                <c:pt idx="86">
                  <c:v>-4.7366700000000004E-9</c:v>
                </c:pt>
                <c:pt idx="87">
                  <c:v>-4.7335500000000001E-9</c:v>
                </c:pt>
                <c:pt idx="88">
                  <c:v>-4.7304199999999999E-9</c:v>
                </c:pt>
                <c:pt idx="89">
                  <c:v>-4.7272999999999996E-9</c:v>
                </c:pt>
                <c:pt idx="90">
                  <c:v>-4.7241700000000002E-9</c:v>
                </c:pt>
                <c:pt idx="91">
                  <c:v>-4.7210499999999999E-9</c:v>
                </c:pt>
                <c:pt idx="92">
                  <c:v>-4.7179199999999998E-9</c:v>
                </c:pt>
                <c:pt idx="93">
                  <c:v>-4.7148000000000003E-9</c:v>
                </c:pt>
                <c:pt idx="94">
                  <c:v>-4.7116700000000001E-9</c:v>
                </c:pt>
                <c:pt idx="95">
                  <c:v>-4.7085499999999998E-9</c:v>
                </c:pt>
                <c:pt idx="96">
                  <c:v>-4.7054199999999997E-9</c:v>
                </c:pt>
                <c:pt idx="97">
                  <c:v>-4.7023000000000002E-9</c:v>
                </c:pt>
                <c:pt idx="98">
                  <c:v>-4.69917E-9</c:v>
                </c:pt>
                <c:pt idx="99">
                  <c:v>-4.6960499999999997E-9</c:v>
                </c:pt>
                <c:pt idx="100">
                  <c:v>-4.6929200000000004E-9</c:v>
                </c:pt>
                <c:pt idx="101">
                  <c:v>-4.6898000000000001E-9</c:v>
                </c:pt>
                <c:pt idx="102">
                  <c:v>-4.6866699999999999E-9</c:v>
                </c:pt>
                <c:pt idx="103">
                  <c:v>-4.6835499999999996E-9</c:v>
                </c:pt>
                <c:pt idx="104">
                  <c:v>-4.6804200000000003E-9</c:v>
                </c:pt>
                <c:pt idx="105">
                  <c:v>-4.6773E-9</c:v>
                </c:pt>
                <c:pt idx="106">
                  <c:v>-4.6741699999999998E-9</c:v>
                </c:pt>
                <c:pt idx="107">
                  <c:v>-4.6710500000000003E-9</c:v>
                </c:pt>
                <c:pt idx="108">
                  <c:v>-4.6679200000000002E-9</c:v>
                </c:pt>
                <c:pt idx="109">
                  <c:v>-4.6647999999999999E-9</c:v>
                </c:pt>
                <c:pt idx="110">
                  <c:v>-4.6616699999999997E-9</c:v>
                </c:pt>
                <c:pt idx="111">
                  <c:v>-4.6585500000000002E-9</c:v>
                </c:pt>
                <c:pt idx="112">
                  <c:v>-4.65542E-9</c:v>
                </c:pt>
                <c:pt idx="113">
                  <c:v>-4.6522999999999997E-9</c:v>
                </c:pt>
                <c:pt idx="114">
                  <c:v>-4.6491700000000004E-9</c:v>
                </c:pt>
                <c:pt idx="115">
                  <c:v>-4.6460500000000001E-9</c:v>
                </c:pt>
                <c:pt idx="116">
                  <c:v>-4.6429199999999999E-9</c:v>
                </c:pt>
                <c:pt idx="117">
                  <c:v>-4.6397999999999996E-9</c:v>
                </c:pt>
                <c:pt idx="118">
                  <c:v>-4.6366700000000003E-9</c:v>
                </c:pt>
                <c:pt idx="119">
                  <c:v>-4.63355E-9</c:v>
                </c:pt>
                <c:pt idx="120">
                  <c:v>-4.6304199999999998E-9</c:v>
                </c:pt>
                <c:pt idx="121">
                  <c:v>-4.6273000000000003E-9</c:v>
                </c:pt>
                <c:pt idx="122">
                  <c:v>-4.6241700000000002E-9</c:v>
                </c:pt>
                <c:pt idx="123">
                  <c:v>-4.6210499999999999E-9</c:v>
                </c:pt>
                <c:pt idx="124">
                  <c:v>-4.6179199999999997E-9</c:v>
                </c:pt>
                <c:pt idx="125">
                  <c:v>-4.6148000000000002E-9</c:v>
                </c:pt>
                <c:pt idx="126">
                  <c:v>-4.6116700000000001E-9</c:v>
                </c:pt>
                <c:pt idx="127">
                  <c:v>-4.6085499999999998E-9</c:v>
                </c:pt>
                <c:pt idx="128">
                  <c:v>-4.6054199999999996E-9</c:v>
                </c:pt>
                <c:pt idx="129">
                  <c:v>-4.6023000000000001E-9</c:v>
                </c:pt>
                <c:pt idx="130">
                  <c:v>-4.5991699999999999E-9</c:v>
                </c:pt>
                <c:pt idx="131">
                  <c:v>-4.5960499999999997E-9</c:v>
                </c:pt>
                <c:pt idx="132">
                  <c:v>-4.5929200000000003E-9</c:v>
                </c:pt>
                <c:pt idx="133">
                  <c:v>-4.5898E-9</c:v>
                </c:pt>
                <c:pt idx="134">
                  <c:v>-4.5866699999999998E-9</c:v>
                </c:pt>
                <c:pt idx="135">
                  <c:v>-4.5835500000000004E-9</c:v>
                </c:pt>
                <c:pt idx="136">
                  <c:v>-4.5804200000000002E-9</c:v>
                </c:pt>
                <c:pt idx="137">
                  <c:v>-4.5772999999999999E-9</c:v>
                </c:pt>
                <c:pt idx="138">
                  <c:v>-4.5741699999999997E-9</c:v>
                </c:pt>
                <c:pt idx="139">
                  <c:v>-4.5710500000000003E-9</c:v>
                </c:pt>
                <c:pt idx="140">
                  <c:v>-4.5679200000000001E-9</c:v>
                </c:pt>
                <c:pt idx="141">
                  <c:v>-4.5647999999999998E-9</c:v>
                </c:pt>
                <c:pt idx="142">
                  <c:v>-4.5616699999999996E-9</c:v>
                </c:pt>
                <c:pt idx="143">
                  <c:v>-4.5585500000000001E-9</c:v>
                </c:pt>
                <c:pt idx="144">
                  <c:v>-4.55542E-9</c:v>
                </c:pt>
                <c:pt idx="145">
                  <c:v>-4.5522999999999997E-9</c:v>
                </c:pt>
                <c:pt idx="146">
                  <c:v>-4.5491700000000003E-9</c:v>
                </c:pt>
                <c:pt idx="147">
                  <c:v>-4.54605E-9</c:v>
                </c:pt>
                <c:pt idx="148">
                  <c:v>-4.5429199999999999E-9</c:v>
                </c:pt>
                <c:pt idx="149">
                  <c:v>-4.5398000000000004E-9</c:v>
                </c:pt>
                <c:pt idx="150">
                  <c:v>-4.5366700000000002E-9</c:v>
                </c:pt>
                <c:pt idx="151">
                  <c:v>-4.5335499999999999E-9</c:v>
                </c:pt>
                <c:pt idx="152">
                  <c:v>-4.5304199999999997E-9</c:v>
                </c:pt>
                <c:pt idx="153">
                  <c:v>-4.5273000000000003E-9</c:v>
                </c:pt>
                <c:pt idx="154">
                  <c:v>-4.5241700000000001E-9</c:v>
                </c:pt>
                <c:pt idx="155">
                  <c:v>-4.5210499999999998E-9</c:v>
                </c:pt>
                <c:pt idx="156">
                  <c:v>-4.5179199999999996E-9</c:v>
                </c:pt>
                <c:pt idx="157">
                  <c:v>-4.5148000000000002E-9</c:v>
                </c:pt>
                <c:pt idx="158">
                  <c:v>-4.51167E-9</c:v>
                </c:pt>
                <c:pt idx="159">
                  <c:v>-4.5085499999999997E-9</c:v>
                </c:pt>
                <c:pt idx="160">
                  <c:v>-4.5054200000000004E-9</c:v>
                </c:pt>
                <c:pt idx="161">
                  <c:v>-4.5023000000000001E-9</c:v>
                </c:pt>
                <c:pt idx="162">
                  <c:v>-4.4991699999999999E-9</c:v>
                </c:pt>
                <c:pt idx="163">
                  <c:v>-4.4960500000000004E-9</c:v>
                </c:pt>
                <c:pt idx="164">
                  <c:v>-4.4929200000000002E-9</c:v>
                </c:pt>
                <c:pt idx="165">
                  <c:v>-4.4897999999999999E-9</c:v>
                </c:pt>
                <c:pt idx="166">
                  <c:v>-4.4866699999999998E-9</c:v>
                </c:pt>
                <c:pt idx="167">
                  <c:v>-4.4835500000000003E-9</c:v>
                </c:pt>
                <c:pt idx="168">
                  <c:v>-4.4804200000000001E-9</c:v>
                </c:pt>
                <c:pt idx="169">
                  <c:v>-4.4772999999999998E-9</c:v>
                </c:pt>
                <c:pt idx="170">
                  <c:v>-4.4741699999999997E-9</c:v>
                </c:pt>
                <c:pt idx="171">
                  <c:v>-4.4710500000000002E-9</c:v>
                </c:pt>
                <c:pt idx="172">
                  <c:v>-4.46792E-9</c:v>
                </c:pt>
                <c:pt idx="173">
                  <c:v>-4.4647999999999997E-9</c:v>
                </c:pt>
                <c:pt idx="174">
                  <c:v>-4.4616700000000004E-9</c:v>
                </c:pt>
                <c:pt idx="175">
                  <c:v>-4.4585500000000001E-9</c:v>
                </c:pt>
                <c:pt idx="176">
                  <c:v>-4.4554199999999999E-9</c:v>
                </c:pt>
                <c:pt idx="177">
                  <c:v>-4.4522999999999996E-9</c:v>
                </c:pt>
                <c:pt idx="178">
                  <c:v>-4.4491700000000003E-9</c:v>
                </c:pt>
                <c:pt idx="179">
                  <c:v>-4.44605E-9</c:v>
                </c:pt>
                <c:pt idx="180">
                  <c:v>-4.4429199999999998E-9</c:v>
                </c:pt>
                <c:pt idx="181">
                  <c:v>-4.4398000000000003E-9</c:v>
                </c:pt>
                <c:pt idx="182">
                  <c:v>-4.4366700000000001E-9</c:v>
                </c:pt>
                <c:pt idx="183">
                  <c:v>-4.4335499999999999E-9</c:v>
                </c:pt>
                <c:pt idx="184">
                  <c:v>-4.4304199999999997E-9</c:v>
                </c:pt>
                <c:pt idx="185">
                  <c:v>-4.4273000000000002E-9</c:v>
                </c:pt>
                <c:pt idx="186">
                  <c:v>-4.42417E-9</c:v>
                </c:pt>
                <c:pt idx="187">
                  <c:v>-4.4210499999999997E-9</c:v>
                </c:pt>
                <c:pt idx="188">
                  <c:v>-4.4179200000000004E-9</c:v>
                </c:pt>
                <c:pt idx="189">
                  <c:v>-4.4148000000000001E-9</c:v>
                </c:pt>
                <c:pt idx="190">
                  <c:v>-4.4116699999999999E-9</c:v>
                </c:pt>
                <c:pt idx="191">
                  <c:v>-4.4085499999999996E-9</c:v>
                </c:pt>
                <c:pt idx="192">
                  <c:v>-4.4054200000000003E-9</c:v>
                </c:pt>
                <c:pt idx="193">
                  <c:v>-4.4023E-9</c:v>
                </c:pt>
                <c:pt idx="194">
                  <c:v>-4.3991699999999998E-9</c:v>
                </c:pt>
                <c:pt idx="195">
                  <c:v>-4.3960500000000003E-9</c:v>
                </c:pt>
                <c:pt idx="196">
                  <c:v>-4.3929200000000002E-9</c:v>
                </c:pt>
                <c:pt idx="197">
                  <c:v>-4.3897999999999999E-9</c:v>
                </c:pt>
                <c:pt idx="198">
                  <c:v>-4.3866699999999997E-9</c:v>
                </c:pt>
                <c:pt idx="199">
                  <c:v>-4.3835500000000002E-9</c:v>
                </c:pt>
                <c:pt idx="200">
                  <c:v>-4.3804200000000001E-9</c:v>
                </c:pt>
                <c:pt idx="201">
                  <c:v>-4.3772999999999998E-9</c:v>
                </c:pt>
                <c:pt idx="202">
                  <c:v>-4.3741699999999996E-9</c:v>
                </c:pt>
                <c:pt idx="203">
                  <c:v>-4.3710500000000001E-9</c:v>
                </c:pt>
                <c:pt idx="204">
                  <c:v>-4.3679199999999999E-9</c:v>
                </c:pt>
                <c:pt idx="205">
                  <c:v>-4.3647999999999997E-9</c:v>
                </c:pt>
                <c:pt idx="206">
                  <c:v>-4.3616700000000003E-9</c:v>
                </c:pt>
                <c:pt idx="207">
                  <c:v>-4.35855E-9</c:v>
                </c:pt>
                <c:pt idx="208">
                  <c:v>-4.3554199999999998E-9</c:v>
                </c:pt>
                <c:pt idx="209">
                  <c:v>-4.3523000000000004E-9</c:v>
                </c:pt>
                <c:pt idx="210">
                  <c:v>-4.3491700000000002E-9</c:v>
                </c:pt>
                <c:pt idx="211">
                  <c:v>-4.3460499999999999E-9</c:v>
                </c:pt>
                <c:pt idx="212">
                  <c:v>-4.3429199999999997E-9</c:v>
                </c:pt>
                <c:pt idx="213">
                  <c:v>-4.3398000000000003E-9</c:v>
                </c:pt>
                <c:pt idx="214">
                  <c:v>-4.3366700000000001E-9</c:v>
                </c:pt>
                <c:pt idx="215">
                  <c:v>-4.3335499999999998E-9</c:v>
                </c:pt>
                <c:pt idx="216">
                  <c:v>-4.3304199999999996E-9</c:v>
                </c:pt>
                <c:pt idx="217">
                  <c:v>-4.3273000000000001E-9</c:v>
                </c:pt>
                <c:pt idx="218">
                  <c:v>-4.32417E-9</c:v>
                </c:pt>
                <c:pt idx="219">
                  <c:v>-4.3210499999999997E-9</c:v>
                </c:pt>
                <c:pt idx="220">
                  <c:v>-4.3179200000000003E-9</c:v>
                </c:pt>
                <c:pt idx="221">
                  <c:v>-4.3148E-9</c:v>
                </c:pt>
                <c:pt idx="222">
                  <c:v>-4.3116699999999999E-9</c:v>
                </c:pt>
                <c:pt idx="223">
                  <c:v>-4.3085500000000004E-9</c:v>
                </c:pt>
                <c:pt idx="224">
                  <c:v>-4.3054200000000002E-9</c:v>
                </c:pt>
                <c:pt idx="225">
                  <c:v>-4.3022999999999999E-9</c:v>
                </c:pt>
                <c:pt idx="226">
                  <c:v>-4.2991699999999997E-9</c:v>
                </c:pt>
                <c:pt idx="227">
                  <c:v>-4.2960500000000003E-9</c:v>
                </c:pt>
                <c:pt idx="228">
                  <c:v>-4.2929200000000001E-9</c:v>
                </c:pt>
                <c:pt idx="229">
                  <c:v>-4.2897999999999998E-9</c:v>
                </c:pt>
                <c:pt idx="230">
                  <c:v>-4.2866699999999996E-9</c:v>
                </c:pt>
                <c:pt idx="231">
                  <c:v>-4.2835500000000002E-9</c:v>
                </c:pt>
                <c:pt idx="232">
                  <c:v>-4.28042E-9</c:v>
                </c:pt>
                <c:pt idx="233">
                  <c:v>-4.2772999999999997E-9</c:v>
                </c:pt>
                <c:pt idx="234">
                  <c:v>-4.2741700000000003E-9</c:v>
                </c:pt>
                <c:pt idx="235">
                  <c:v>-4.2710500000000001E-9</c:v>
                </c:pt>
                <c:pt idx="236">
                  <c:v>-4.2679199999999999E-9</c:v>
                </c:pt>
                <c:pt idx="237">
                  <c:v>-4.2648000000000004E-9</c:v>
                </c:pt>
                <c:pt idx="238">
                  <c:v>-4.2616700000000002E-9</c:v>
                </c:pt>
                <c:pt idx="239">
                  <c:v>-4.2585499999999999E-9</c:v>
                </c:pt>
                <c:pt idx="240">
                  <c:v>-4.2554199999999998E-9</c:v>
                </c:pt>
                <c:pt idx="241">
                  <c:v>-4.2523000000000003E-9</c:v>
                </c:pt>
                <c:pt idx="242">
                  <c:v>-4.2491700000000001E-9</c:v>
                </c:pt>
                <c:pt idx="243">
                  <c:v>-4.2460499999999998E-9</c:v>
                </c:pt>
                <c:pt idx="244">
                  <c:v>-4.2429199999999997E-9</c:v>
                </c:pt>
                <c:pt idx="245">
                  <c:v>-4.2398000000000002E-9</c:v>
                </c:pt>
                <c:pt idx="246">
                  <c:v>-4.23667E-9</c:v>
                </c:pt>
                <c:pt idx="247">
                  <c:v>-4.2335499999999997E-9</c:v>
                </c:pt>
                <c:pt idx="248">
                  <c:v>-4.2304200000000004E-9</c:v>
                </c:pt>
                <c:pt idx="249">
                  <c:v>-4.2273000000000001E-9</c:v>
                </c:pt>
                <c:pt idx="250">
                  <c:v>-4.2241699999999999E-9</c:v>
                </c:pt>
                <c:pt idx="251">
                  <c:v>-4.2210499999999996E-9</c:v>
                </c:pt>
                <c:pt idx="252">
                  <c:v>-4.2179200000000003E-9</c:v>
                </c:pt>
                <c:pt idx="253">
                  <c:v>-4.2148E-9</c:v>
                </c:pt>
                <c:pt idx="254">
                  <c:v>-4.2116699999999998E-9</c:v>
                </c:pt>
                <c:pt idx="255">
                  <c:v>-4.2085500000000003E-9</c:v>
                </c:pt>
                <c:pt idx="256">
                  <c:v>-4.2054200000000001E-9</c:v>
                </c:pt>
                <c:pt idx="257">
                  <c:v>-4.2022999999999999E-9</c:v>
                </c:pt>
                <c:pt idx="258">
                  <c:v>-4.1991699999999997E-9</c:v>
                </c:pt>
                <c:pt idx="259">
                  <c:v>-4.1960500000000002E-9</c:v>
                </c:pt>
                <c:pt idx="260">
                  <c:v>-4.19292E-9</c:v>
                </c:pt>
                <c:pt idx="261">
                  <c:v>-4.1897999999999997E-9</c:v>
                </c:pt>
                <c:pt idx="262">
                  <c:v>-4.1866700000000004E-9</c:v>
                </c:pt>
                <c:pt idx="263">
                  <c:v>-4.1835500000000001E-9</c:v>
                </c:pt>
                <c:pt idx="264">
                  <c:v>-4.1804199999999999E-9</c:v>
                </c:pt>
                <c:pt idx="265">
                  <c:v>-4.1772999999999996E-9</c:v>
                </c:pt>
                <c:pt idx="266">
                  <c:v>-4.1741700000000003E-9</c:v>
                </c:pt>
                <c:pt idx="267">
                  <c:v>-4.17105E-9</c:v>
                </c:pt>
                <c:pt idx="268">
                  <c:v>-4.1679199999999998E-9</c:v>
                </c:pt>
                <c:pt idx="269">
                  <c:v>-4.1648000000000003E-9</c:v>
                </c:pt>
                <c:pt idx="270">
                  <c:v>-4.1616700000000002E-9</c:v>
                </c:pt>
                <c:pt idx="271">
                  <c:v>-4.1585499999999999E-9</c:v>
                </c:pt>
                <c:pt idx="272">
                  <c:v>-4.1554199999999997E-9</c:v>
                </c:pt>
                <c:pt idx="273">
                  <c:v>-4.1523000000000002E-9</c:v>
                </c:pt>
                <c:pt idx="274">
                  <c:v>-4.1491700000000001E-9</c:v>
                </c:pt>
                <c:pt idx="275">
                  <c:v>-4.1460499999999998E-9</c:v>
                </c:pt>
                <c:pt idx="276">
                  <c:v>-4.1429200000000004E-9</c:v>
                </c:pt>
                <c:pt idx="277">
                  <c:v>-4.1398000000000001E-9</c:v>
                </c:pt>
                <c:pt idx="278">
                  <c:v>-4.1366699999999999E-9</c:v>
                </c:pt>
                <c:pt idx="279">
                  <c:v>-4.1335499999999996E-9</c:v>
                </c:pt>
                <c:pt idx="280">
                  <c:v>-4.1304200000000003E-9</c:v>
                </c:pt>
                <c:pt idx="281">
                  <c:v>-4.1273E-9</c:v>
                </c:pt>
                <c:pt idx="282">
                  <c:v>-4.1241699999999998E-9</c:v>
                </c:pt>
                <c:pt idx="283">
                  <c:v>-4.1210500000000004E-9</c:v>
                </c:pt>
                <c:pt idx="284">
                  <c:v>-4.1179200000000002E-9</c:v>
                </c:pt>
                <c:pt idx="285">
                  <c:v>-4.1147999999999999E-9</c:v>
                </c:pt>
                <c:pt idx="286">
                  <c:v>-4.1116699999999997E-9</c:v>
                </c:pt>
                <c:pt idx="287">
                  <c:v>-4.1085500000000003E-9</c:v>
                </c:pt>
                <c:pt idx="288">
                  <c:v>-4.1054200000000001E-9</c:v>
                </c:pt>
                <c:pt idx="289">
                  <c:v>-4.1022999999999998E-9</c:v>
                </c:pt>
                <c:pt idx="290">
                  <c:v>-4.0991699999999996E-9</c:v>
                </c:pt>
                <c:pt idx="291">
                  <c:v>-4.0960500000000001E-9</c:v>
                </c:pt>
                <c:pt idx="292">
                  <c:v>-4.09292E-9</c:v>
                </c:pt>
                <c:pt idx="293">
                  <c:v>-4.0897999999999997E-9</c:v>
                </c:pt>
                <c:pt idx="294">
                  <c:v>-4.0866700000000003E-9</c:v>
                </c:pt>
                <c:pt idx="295">
                  <c:v>-4.08355E-9</c:v>
                </c:pt>
                <c:pt idx="296">
                  <c:v>-4.0804199999999999E-9</c:v>
                </c:pt>
                <c:pt idx="297">
                  <c:v>-4.0773000000000004E-9</c:v>
                </c:pt>
                <c:pt idx="298">
                  <c:v>-4.0741700000000002E-9</c:v>
                </c:pt>
                <c:pt idx="299">
                  <c:v>-4.0710499999999999E-9</c:v>
                </c:pt>
                <c:pt idx="300">
                  <c:v>-4.0679199999999997E-9</c:v>
                </c:pt>
                <c:pt idx="301">
                  <c:v>-4.0648000000000003E-9</c:v>
                </c:pt>
                <c:pt idx="302">
                  <c:v>-4.0616700000000001E-9</c:v>
                </c:pt>
                <c:pt idx="303">
                  <c:v>-4.0585499999999998E-9</c:v>
                </c:pt>
                <c:pt idx="304">
                  <c:v>-4.0554199999999996E-9</c:v>
                </c:pt>
                <c:pt idx="305">
                  <c:v>-4.0523000000000002E-9</c:v>
                </c:pt>
                <c:pt idx="306">
                  <c:v>-4.04917E-9</c:v>
                </c:pt>
                <c:pt idx="307">
                  <c:v>-4.0460499999999997E-9</c:v>
                </c:pt>
                <c:pt idx="308">
                  <c:v>-4.0429200000000003E-9</c:v>
                </c:pt>
                <c:pt idx="309">
                  <c:v>-4.0398E-9</c:v>
                </c:pt>
                <c:pt idx="310">
                  <c:v>-4.0366699999999999E-9</c:v>
                </c:pt>
                <c:pt idx="311">
                  <c:v>-4.0335500000000004E-9</c:v>
                </c:pt>
                <c:pt idx="312">
                  <c:v>-4.0304200000000002E-9</c:v>
                </c:pt>
                <c:pt idx="313">
                  <c:v>-4.0272999999999999E-9</c:v>
                </c:pt>
                <c:pt idx="314">
                  <c:v>-4.0241699999999998E-9</c:v>
                </c:pt>
                <c:pt idx="315">
                  <c:v>-4.0210500000000003E-9</c:v>
                </c:pt>
                <c:pt idx="316">
                  <c:v>-4.0179200000000001E-9</c:v>
                </c:pt>
                <c:pt idx="317">
                  <c:v>-4.0147999999999998E-9</c:v>
                </c:pt>
                <c:pt idx="318">
                  <c:v>-4.0116699999999997E-9</c:v>
                </c:pt>
                <c:pt idx="319">
                  <c:v>-4.0085500000000002E-9</c:v>
                </c:pt>
                <c:pt idx="320">
                  <c:v>-4.00542E-9</c:v>
                </c:pt>
                <c:pt idx="321">
                  <c:v>-4.0022999999999997E-9</c:v>
                </c:pt>
                <c:pt idx="322">
                  <c:v>-3.9991700000000004E-9</c:v>
                </c:pt>
                <c:pt idx="323">
                  <c:v>-3.9960500000000001E-9</c:v>
                </c:pt>
                <c:pt idx="324">
                  <c:v>-3.9929199999999999E-9</c:v>
                </c:pt>
                <c:pt idx="325">
                  <c:v>-3.9897999999999996E-9</c:v>
                </c:pt>
                <c:pt idx="326">
                  <c:v>-3.9866700000000003E-9</c:v>
                </c:pt>
                <c:pt idx="327">
                  <c:v>-3.98355E-9</c:v>
                </c:pt>
                <c:pt idx="328">
                  <c:v>-3.9804199999999998E-9</c:v>
                </c:pt>
                <c:pt idx="329">
                  <c:v>-3.9773000000000003E-9</c:v>
                </c:pt>
                <c:pt idx="330">
                  <c:v>-3.9741700000000001E-9</c:v>
                </c:pt>
                <c:pt idx="331">
                  <c:v>-3.9710499999999998E-9</c:v>
                </c:pt>
                <c:pt idx="332">
                  <c:v>-3.9679199999999997E-9</c:v>
                </c:pt>
                <c:pt idx="333">
                  <c:v>-3.9648000000000002E-9</c:v>
                </c:pt>
                <c:pt idx="334">
                  <c:v>-3.96167E-9</c:v>
                </c:pt>
                <c:pt idx="335">
                  <c:v>-3.9585499999999997E-9</c:v>
                </c:pt>
                <c:pt idx="336">
                  <c:v>-3.9554200000000004E-9</c:v>
                </c:pt>
                <c:pt idx="337">
                  <c:v>-3.9523000000000001E-9</c:v>
                </c:pt>
                <c:pt idx="338">
                  <c:v>-3.9491699999999999E-9</c:v>
                </c:pt>
                <c:pt idx="339">
                  <c:v>-3.9460499999999996E-9</c:v>
                </c:pt>
                <c:pt idx="340">
                  <c:v>-3.9429200000000003E-9</c:v>
                </c:pt>
                <c:pt idx="341">
                  <c:v>-3.9398E-9</c:v>
                </c:pt>
                <c:pt idx="342">
                  <c:v>-3.9366699999999998E-9</c:v>
                </c:pt>
                <c:pt idx="343">
                  <c:v>-3.9335500000000003E-9</c:v>
                </c:pt>
                <c:pt idx="344">
                  <c:v>-3.9304200000000002E-9</c:v>
                </c:pt>
                <c:pt idx="345">
                  <c:v>-3.9272999999999999E-9</c:v>
                </c:pt>
                <c:pt idx="346">
                  <c:v>-3.9241699999999997E-9</c:v>
                </c:pt>
                <c:pt idx="347">
                  <c:v>-3.9210500000000002E-9</c:v>
                </c:pt>
                <c:pt idx="348">
                  <c:v>-3.9179200000000001E-9</c:v>
                </c:pt>
                <c:pt idx="349">
                  <c:v>-3.9147999999999998E-9</c:v>
                </c:pt>
                <c:pt idx="350">
                  <c:v>-3.9116700000000004E-9</c:v>
                </c:pt>
                <c:pt idx="351">
                  <c:v>-3.9085500000000001E-9</c:v>
                </c:pt>
                <c:pt idx="352">
                  <c:v>-3.9054199999999999E-9</c:v>
                </c:pt>
                <c:pt idx="353">
                  <c:v>-3.9022999999999996E-9</c:v>
                </c:pt>
                <c:pt idx="354">
                  <c:v>-3.8991700000000003E-9</c:v>
                </c:pt>
                <c:pt idx="355">
                  <c:v>-3.89605E-9</c:v>
                </c:pt>
                <c:pt idx="356">
                  <c:v>-3.8929199999999998E-9</c:v>
                </c:pt>
                <c:pt idx="357">
                  <c:v>-3.8898000000000004E-9</c:v>
                </c:pt>
                <c:pt idx="358">
                  <c:v>-3.8866700000000002E-9</c:v>
                </c:pt>
                <c:pt idx="359">
                  <c:v>-3.8835499999999999E-9</c:v>
                </c:pt>
                <c:pt idx="360">
                  <c:v>-3.8804199999999997E-9</c:v>
                </c:pt>
                <c:pt idx="361">
                  <c:v>-3.8773000000000002E-9</c:v>
                </c:pt>
                <c:pt idx="362">
                  <c:v>-3.8741700000000001E-9</c:v>
                </c:pt>
                <c:pt idx="363">
                  <c:v>-3.8710499999999998E-9</c:v>
                </c:pt>
                <c:pt idx="364">
                  <c:v>-3.8679199999999996E-9</c:v>
                </c:pt>
                <c:pt idx="365">
                  <c:v>-3.8648000000000001E-9</c:v>
                </c:pt>
                <c:pt idx="366">
                  <c:v>-3.86167E-9</c:v>
                </c:pt>
                <c:pt idx="367">
                  <c:v>-3.8585499999999997E-9</c:v>
                </c:pt>
                <c:pt idx="368">
                  <c:v>-3.8554200000000003E-9</c:v>
                </c:pt>
                <c:pt idx="369">
                  <c:v>-3.8523E-9</c:v>
                </c:pt>
                <c:pt idx="370">
                  <c:v>-3.8491699999999999E-9</c:v>
                </c:pt>
                <c:pt idx="371">
                  <c:v>-3.8460500000000004E-9</c:v>
                </c:pt>
                <c:pt idx="372">
                  <c:v>-3.8429200000000002E-9</c:v>
                </c:pt>
                <c:pt idx="373">
                  <c:v>-3.8397999999999999E-9</c:v>
                </c:pt>
                <c:pt idx="374">
                  <c:v>-3.8366699999999997E-9</c:v>
                </c:pt>
                <c:pt idx="375">
                  <c:v>-3.8335500000000003E-9</c:v>
                </c:pt>
                <c:pt idx="376">
                  <c:v>-3.8304200000000001E-9</c:v>
                </c:pt>
                <c:pt idx="377">
                  <c:v>-3.8272999999999998E-9</c:v>
                </c:pt>
                <c:pt idx="378">
                  <c:v>-3.8241699999999996E-9</c:v>
                </c:pt>
                <c:pt idx="379">
                  <c:v>-3.8210500000000002E-9</c:v>
                </c:pt>
                <c:pt idx="380">
                  <c:v>-3.81792E-9</c:v>
                </c:pt>
                <c:pt idx="381">
                  <c:v>-3.8147999999999997E-9</c:v>
                </c:pt>
                <c:pt idx="382">
                  <c:v>-3.8116700000000003E-9</c:v>
                </c:pt>
                <c:pt idx="383">
                  <c:v>-3.80855E-9</c:v>
                </c:pt>
                <c:pt idx="384">
                  <c:v>-3.8054199999999999E-9</c:v>
                </c:pt>
                <c:pt idx="385">
                  <c:v>-3.8023000000000004E-9</c:v>
                </c:pt>
                <c:pt idx="386">
                  <c:v>-3.7991700000000002E-9</c:v>
                </c:pt>
                <c:pt idx="387">
                  <c:v>-3.7960499999999999E-9</c:v>
                </c:pt>
                <c:pt idx="388">
                  <c:v>-3.7929199999999998E-9</c:v>
                </c:pt>
                <c:pt idx="389">
                  <c:v>-3.7898000000000003E-9</c:v>
                </c:pt>
                <c:pt idx="390">
                  <c:v>-3.7866700000000001E-9</c:v>
                </c:pt>
                <c:pt idx="391">
                  <c:v>-3.7835499999999998E-9</c:v>
                </c:pt>
                <c:pt idx="392">
                  <c:v>-3.7804199999999996E-9</c:v>
                </c:pt>
                <c:pt idx="393">
                  <c:v>-3.7773000000000002E-9</c:v>
                </c:pt>
                <c:pt idx="394">
                  <c:v>-3.77417E-9</c:v>
                </c:pt>
                <c:pt idx="395">
                  <c:v>-3.7710499999999997E-9</c:v>
                </c:pt>
                <c:pt idx="396">
                  <c:v>-3.7679200000000004E-9</c:v>
                </c:pt>
                <c:pt idx="397">
                  <c:v>-3.7648000000000001E-9</c:v>
                </c:pt>
                <c:pt idx="398">
                  <c:v>-3.7616699999999999E-9</c:v>
                </c:pt>
                <c:pt idx="399">
                  <c:v>-3.7585499999999996E-9</c:v>
                </c:pt>
                <c:pt idx="400">
                  <c:v>-3.7554200000000003E-9</c:v>
                </c:pt>
                <c:pt idx="401">
                  <c:v>-3.7523E-9</c:v>
                </c:pt>
                <c:pt idx="402">
                  <c:v>-3.7491699999999998E-9</c:v>
                </c:pt>
                <c:pt idx="403">
                  <c:v>-3.7460500000000003E-9</c:v>
                </c:pt>
                <c:pt idx="404">
                  <c:v>-3.7429200000000001E-9</c:v>
                </c:pt>
                <c:pt idx="405">
                  <c:v>-3.7397999999999998E-9</c:v>
                </c:pt>
                <c:pt idx="406">
                  <c:v>-3.7366699999999997E-9</c:v>
                </c:pt>
                <c:pt idx="407">
                  <c:v>-3.7335500000000002E-9</c:v>
                </c:pt>
                <c:pt idx="408">
                  <c:v>-3.73042E-9</c:v>
                </c:pt>
                <c:pt idx="409">
                  <c:v>-3.7272999999999997E-9</c:v>
                </c:pt>
                <c:pt idx="410">
                  <c:v>-3.72417E-9</c:v>
                </c:pt>
                <c:pt idx="411">
                  <c:v>-3.7210500000000001E-9</c:v>
                </c:pt>
                <c:pt idx="412">
                  <c:v>-3.7179199999999999E-9</c:v>
                </c:pt>
                <c:pt idx="413">
                  <c:v>-3.7148E-9</c:v>
                </c:pt>
                <c:pt idx="414">
                  <c:v>-3.7116699999999999E-9</c:v>
                </c:pt>
                <c:pt idx="415">
                  <c:v>-3.70855E-9</c:v>
                </c:pt>
                <c:pt idx="416">
                  <c:v>-3.7054199999999998E-9</c:v>
                </c:pt>
                <c:pt idx="417">
                  <c:v>-3.7022999999999999E-9</c:v>
                </c:pt>
                <c:pt idx="418">
                  <c:v>-3.6991700000000002E-9</c:v>
                </c:pt>
                <c:pt idx="419">
                  <c:v>-3.6960499999999999E-9</c:v>
                </c:pt>
                <c:pt idx="420">
                  <c:v>-3.6929200000000001E-9</c:v>
                </c:pt>
                <c:pt idx="421">
                  <c:v>-3.6897999999999998E-9</c:v>
                </c:pt>
                <c:pt idx="422">
                  <c:v>-3.6866700000000001E-9</c:v>
                </c:pt>
                <c:pt idx="423">
                  <c:v>-3.6835500000000002E-9</c:v>
                </c:pt>
                <c:pt idx="424">
                  <c:v>-3.68042E-9</c:v>
                </c:pt>
                <c:pt idx="425">
                  <c:v>-3.6773000000000001E-9</c:v>
                </c:pt>
                <c:pt idx="426">
                  <c:v>-3.6741699999999999E-9</c:v>
                </c:pt>
                <c:pt idx="427">
                  <c:v>-3.6710500000000001E-9</c:v>
                </c:pt>
                <c:pt idx="428">
                  <c:v>-3.6679199999999999E-9</c:v>
                </c:pt>
                <c:pt idx="429">
                  <c:v>-3.6648E-9</c:v>
                </c:pt>
                <c:pt idx="430">
                  <c:v>-3.6616699999999998E-9</c:v>
                </c:pt>
                <c:pt idx="431">
                  <c:v>-3.6585499999999999E-9</c:v>
                </c:pt>
                <c:pt idx="432">
                  <c:v>-3.6554200000000002E-9</c:v>
                </c:pt>
                <c:pt idx="433">
                  <c:v>-3.6522999999999999E-9</c:v>
                </c:pt>
                <c:pt idx="434">
                  <c:v>-3.6491700000000001E-9</c:v>
                </c:pt>
                <c:pt idx="435">
                  <c:v>-3.6460499999999998E-9</c:v>
                </c:pt>
                <c:pt idx="436">
                  <c:v>-3.6429200000000001E-9</c:v>
                </c:pt>
                <c:pt idx="437">
                  <c:v>-3.6398000000000002E-9</c:v>
                </c:pt>
                <c:pt idx="438">
                  <c:v>-3.63667E-9</c:v>
                </c:pt>
                <c:pt idx="439">
                  <c:v>-3.6335500000000001E-9</c:v>
                </c:pt>
                <c:pt idx="440">
                  <c:v>-3.63042E-9</c:v>
                </c:pt>
                <c:pt idx="441">
                  <c:v>-3.6273000000000001E-9</c:v>
                </c:pt>
                <c:pt idx="442">
                  <c:v>-3.6241699999999999E-9</c:v>
                </c:pt>
                <c:pt idx="443">
                  <c:v>-3.62105E-9</c:v>
                </c:pt>
                <c:pt idx="444">
                  <c:v>-3.6179199999999998E-9</c:v>
                </c:pt>
                <c:pt idx="445">
                  <c:v>-3.6148E-9</c:v>
                </c:pt>
                <c:pt idx="446">
                  <c:v>-3.6116700000000002E-9</c:v>
                </c:pt>
                <c:pt idx="447">
                  <c:v>-3.6085499999999999E-9</c:v>
                </c:pt>
                <c:pt idx="448">
                  <c:v>-3.6054200000000001E-9</c:v>
                </c:pt>
                <c:pt idx="449">
                  <c:v>-3.6022999999999999E-9</c:v>
                </c:pt>
                <c:pt idx="450">
                  <c:v>-3.5991700000000001E-9</c:v>
                </c:pt>
                <c:pt idx="451">
                  <c:v>-3.5960499999999998E-9</c:v>
                </c:pt>
                <c:pt idx="452">
                  <c:v>-3.59292E-9</c:v>
                </c:pt>
                <c:pt idx="453">
                  <c:v>-3.5898000000000002E-9</c:v>
                </c:pt>
                <c:pt idx="454">
                  <c:v>-3.58667E-9</c:v>
                </c:pt>
                <c:pt idx="455">
                  <c:v>-3.5835500000000001E-9</c:v>
                </c:pt>
                <c:pt idx="456">
                  <c:v>-3.5804199999999999E-9</c:v>
                </c:pt>
                <c:pt idx="457">
                  <c:v>-3.5773E-9</c:v>
                </c:pt>
                <c:pt idx="458">
                  <c:v>-3.5741699999999999E-9</c:v>
                </c:pt>
                <c:pt idx="459">
                  <c:v>-3.57105E-9</c:v>
                </c:pt>
                <c:pt idx="460">
                  <c:v>-3.5679199999999998E-9</c:v>
                </c:pt>
                <c:pt idx="461">
                  <c:v>-3.5647999999999999E-9</c:v>
                </c:pt>
                <c:pt idx="462">
                  <c:v>-3.5616700000000002E-9</c:v>
                </c:pt>
                <c:pt idx="463">
                  <c:v>-3.5585499999999999E-9</c:v>
                </c:pt>
                <c:pt idx="464">
                  <c:v>-3.5554200000000001E-9</c:v>
                </c:pt>
                <c:pt idx="465">
                  <c:v>-3.5522999999999998E-9</c:v>
                </c:pt>
                <c:pt idx="466">
                  <c:v>-3.5491700000000001E-9</c:v>
                </c:pt>
                <c:pt idx="467">
                  <c:v>-3.5460500000000002E-9</c:v>
                </c:pt>
                <c:pt idx="468">
                  <c:v>-3.54292E-9</c:v>
                </c:pt>
                <c:pt idx="469">
                  <c:v>-3.5398000000000001E-9</c:v>
                </c:pt>
                <c:pt idx="470">
                  <c:v>-3.5366699999999999E-9</c:v>
                </c:pt>
                <c:pt idx="471">
                  <c:v>-3.5335500000000001E-9</c:v>
                </c:pt>
                <c:pt idx="472">
                  <c:v>-3.5304199999999999E-9</c:v>
                </c:pt>
                <c:pt idx="473">
                  <c:v>-3.5273E-9</c:v>
                </c:pt>
                <c:pt idx="474">
                  <c:v>-3.5241699999999998E-9</c:v>
                </c:pt>
                <c:pt idx="475">
                  <c:v>-3.52105E-9</c:v>
                </c:pt>
                <c:pt idx="476">
                  <c:v>-3.5179200000000002E-9</c:v>
                </c:pt>
                <c:pt idx="477">
                  <c:v>-3.5147999999999999E-9</c:v>
                </c:pt>
                <c:pt idx="478">
                  <c:v>-3.5116700000000001E-9</c:v>
                </c:pt>
                <c:pt idx="479">
                  <c:v>-3.5085499999999998E-9</c:v>
                </c:pt>
                <c:pt idx="480">
                  <c:v>-3.5054200000000001E-9</c:v>
                </c:pt>
                <c:pt idx="481">
                  <c:v>-3.5023000000000002E-9</c:v>
                </c:pt>
                <c:pt idx="482">
                  <c:v>-3.49917E-9</c:v>
                </c:pt>
                <c:pt idx="483">
                  <c:v>-3.4960500000000001E-9</c:v>
                </c:pt>
                <c:pt idx="484">
                  <c:v>-3.49292E-9</c:v>
                </c:pt>
                <c:pt idx="485">
                  <c:v>-3.4898000000000001E-9</c:v>
                </c:pt>
                <c:pt idx="486">
                  <c:v>-3.4866699999999999E-9</c:v>
                </c:pt>
                <c:pt idx="487">
                  <c:v>-3.48355E-9</c:v>
                </c:pt>
                <c:pt idx="488">
                  <c:v>-3.4804199999999999E-9</c:v>
                </c:pt>
                <c:pt idx="489">
                  <c:v>-3.4773E-9</c:v>
                </c:pt>
                <c:pt idx="490">
                  <c:v>-3.4741699999999998E-9</c:v>
                </c:pt>
                <c:pt idx="491">
                  <c:v>-3.4710499999999999E-9</c:v>
                </c:pt>
                <c:pt idx="492">
                  <c:v>-3.4679200000000002E-9</c:v>
                </c:pt>
                <c:pt idx="493">
                  <c:v>-3.4647999999999999E-9</c:v>
                </c:pt>
                <c:pt idx="494">
                  <c:v>-3.4616700000000001E-9</c:v>
                </c:pt>
                <c:pt idx="495">
                  <c:v>-3.4585499999999998E-9</c:v>
                </c:pt>
                <c:pt idx="496">
                  <c:v>-3.45542E-9</c:v>
                </c:pt>
                <c:pt idx="497">
                  <c:v>-3.4523000000000002E-9</c:v>
                </c:pt>
                <c:pt idx="498">
                  <c:v>-3.44917E-9</c:v>
                </c:pt>
                <c:pt idx="499">
                  <c:v>-3.4460500000000001E-9</c:v>
                </c:pt>
                <c:pt idx="500">
                  <c:v>-3.4429199999999999E-9</c:v>
                </c:pt>
                <c:pt idx="501">
                  <c:v>-3.4398000000000001E-9</c:v>
                </c:pt>
                <c:pt idx="502">
                  <c:v>-3.4366699999999999E-9</c:v>
                </c:pt>
                <c:pt idx="503">
                  <c:v>-3.43355E-9</c:v>
                </c:pt>
                <c:pt idx="504">
                  <c:v>-3.4304199999999998E-9</c:v>
                </c:pt>
                <c:pt idx="505">
                  <c:v>-3.4272999999999999E-9</c:v>
                </c:pt>
                <c:pt idx="506">
                  <c:v>-3.4241700000000002E-9</c:v>
                </c:pt>
                <c:pt idx="507">
                  <c:v>-3.4210499999999999E-9</c:v>
                </c:pt>
                <c:pt idx="508">
                  <c:v>-3.4179200000000001E-9</c:v>
                </c:pt>
                <c:pt idx="509">
                  <c:v>-3.4147999999999998E-9</c:v>
                </c:pt>
                <c:pt idx="510">
                  <c:v>-3.4116700000000001E-9</c:v>
                </c:pt>
                <c:pt idx="511">
                  <c:v>-3.4085500000000002E-9</c:v>
                </c:pt>
                <c:pt idx="512">
                  <c:v>-3.40542E-9</c:v>
                </c:pt>
                <c:pt idx="513">
                  <c:v>-3.4023000000000001E-9</c:v>
                </c:pt>
                <c:pt idx="514">
                  <c:v>-3.39917E-9</c:v>
                </c:pt>
                <c:pt idx="515">
                  <c:v>-3.3960500000000001E-9</c:v>
                </c:pt>
                <c:pt idx="516">
                  <c:v>-3.3929199999999999E-9</c:v>
                </c:pt>
                <c:pt idx="517">
                  <c:v>-3.3898E-9</c:v>
                </c:pt>
                <c:pt idx="518">
                  <c:v>-3.3866699999999998E-9</c:v>
                </c:pt>
                <c:pt idx="519">
                  <c:v>-3.38355E-9</c:v>
                </c:pt>
                <c:pt idx="520">
                  <c:v>-3.3804200000000002E-9</c:v>
                </c:pt>
                <c:pt idx="521">
                  <c:v>-3.3772999999999999E-9</c:v>
                </c:pt>
                <c:pt idx="522">
                  <c:v>-3.3741700000000001E-9</c:v>
                </c:pt>
                <c:pt idx="523">
                  <c:v>-3.3710499999999999E-9</c:v>
                </c:pt>
                <c:pt idx="524">
                  <c:v>-3.3679200000000001E-9</c:v>
                </c:pt>
                <c:pt idx="525">
                  <c:v>-3.3647999999999998E-9</c:v>
                </c:pt>
                <c:pt idx="526">
                  <c:v>-3.36167E-9</c:v>
                </c:pt>
                <c:pt idx="527">
                  <c:v>-3.3585500000000002E-9</c:v>
                </c:pt>
                <c:pt idx="528">
                  <c:v>-3.35542E-9</c:v>
                </c:pt>
                <c:pt idx="529">
                  <c:v>-3.3523000000000001E-9</c:v>
                </c:pt>
                <c:pt idx="530">
                  <c:v>-3.3491699999999999E-9</c:v>
                </c:pt>
                <c:pt idx="531">
                  <c:v>-3.34605E-9</c:v>
                </c:pt>
                <c:pt idx="532">
                  <c:v>-3.3429199999999999E-9</c:v>
                </c:pt>
                <c:pt idx="533">
                  <c:v>-3.3398E-9</c:v>
                </c:pt>
                <c:pt idx="534">
                  <c:v>-3.3366699999999998E-9</c:v>
                </c:pt>
                <c:pt idx="535">
                  <c:v>-3.3335499999999999E-9</c:v>
                </c:pt>
                <c:pt idx="536">
                  <c:v>-3.3304200000000002E-9</c:v>
                </c:pt>
                <c:pt idx="537">
                  <c:v>-3.3272999999999999E-9</c:v>
                </c:pt>
                <c:pt idx="538">
                  <c:v>-3.3241700000000001E-9</c:v>
                </c:pt>
                <c:pt idx="539">
                  <c:v>-3.3210499999999998E-9</c:v>
                </c:pt>
                <c:pt idx="540">
                  <c:v>-3.3179200000000001E-9</c:v>
                </c:pt>
                <c:pt idx="541">
                  <c:v>-3.3148000000000002E-9</c:v>
                </c:pt>
                <c:pt idx="542">
                  <c:v>-3.31167E-9</c:v>
                </c:pt>
                <c:pt idx="543">
                  <c:v>-3.3085500000000001E-9</c:v>
                </c:pt>
                <c:pt idx="544">
                  <c:v>-3.3054199999999999E-9</c:v>
                </c:pt>
                <c:pt idx="545">
                  <c:v>-3.3023000000000001E-9</c:v>
                </c:pt>
                <c:pt idx="546">
                  <c:v>-3.2991699999999999E-9</c:v>
                </c:pt>
                <c:pt idx="547">
                  <c:v>-3.29605E-9</c:v>
                </c:pt>
                <c:pt idx="548">
                  <c:v>-3.2929199999999998E-9</c:v>
                </c:pt>
                <c:pt idx="549">
                  <c:v>-3.2898E-9</c:v>
                </c:pt>
                <c:pt idx="550">
                  <c:v>-3.2866700000000002E-9</c:v>
                </c:pt>
                <c:pt idx="551">
                  <c:v>-3.2835499999999999E-9</c:v>
                </c:pt>
                <c:pt idx="552">
                  <c:v>-3.2804200000000001E-9</c:v>
                </c:pt>
                <c:pt idx="553">
                  <c:v>-3.2772999999999998E-9</c:v>
                </c:pt>
                <c:pt idx="554">
                  <c:v>-3.2741700000000001E-9</c:v>
                </c:pt>
                <c:pt idx="555">
                  <c:v>-3.2710500000000002E-9</c:v>
                </c:pt>
                <c:pt idx="556">
                  <c:v>-3.26792E-9</c:v>
                </c:pt>
                <c:pt idx="557">
                  <c:v>-3.2648000000000001E-9</c:v>
                </c:pt>
                <c:pt idx="558">
                  <c:v>-3.26167E-9</c:v>
                </c:pt>
                <c:pt idx="559">
                  <c:v>-3.2585500000000001E-9</c:v>
                </c:pt>
                <c:pt idx="560">
                  <c:v>-3.2554199999999999E-9</c:v>
                </c:pt>
                <c:pt idx="561">
                  <c:v>-3.2523E-9</c:v>
                </c:pt>
                <c:pt idx="562">
                  <c:v>-3.2491699999999999E-9</c:v>
                </c:pt>
                <c:pt idx="563">
                  <c:v>-3.24605E-9</c:v>
                </c:pt>
                <c:pt idx="564">
                  <c:v>-3.2429199999999998E-9</c:v>
                </c:pt>
                <c:pt idx="565">
                  <c:v>-3.2397999999999999E-9</c:v>
                </c:pt>
                <c:pt idx="566">
                  <c:v>-3.2366700000000002E-9</c:v>
                </c:pt>
                <c:pt idx="567">
                  <c:v>-3.2335499999999999E-9</c:v>
                </c:pt>
                <c:pt idx="568">
                  <c:v>-3.2304200000000001E-9</c:v>
                </c:pt>
                <c:pt idx="569">
                  <c:v>-3.2272999999999998E-9</c:v>
                </c:pt>
                <c:pt idx="570">
                  <c:v>-3.22417E-9</c:v>
                </c:pt>
                <c:pt idx="571">
                  <c:v>-3.2210500000000002E-9</c:v>
                </c:pt>
                <c:pt idx="572">
                  <c:v>-3.21792E-9</c:v>
                </c:pt>
                <c:pt idx="573">
                  <c:v>-3.2148000000000001E-9</c:v>
                </c:pt>
                <c:pt idx="574">
                  <c:v>-3.2116699999999999E-9</c:v>
                </c:pt>
                <c:pt idx="575">
                  <c:v>-3.2085500000000001E-9</c:v>
                </c:pt>
                <c:pt idx="576">
                  <c:v>-3.2054199999999999E-9</c:v>
                </c:pt>
                <c:pt idx="577">
                  <c:v>-3.2023E-9</c:v>
                </c:pt>
                <c:pt idx="578">
                  <c:v>-3.1991699999999998E-9</c:v>
                </c:pt>
                <c:pt idx="579">
                  <c:v>-3.1960499999999999E-9</c:v>
                </c:pt>
                <c:pt idx="580">
                  <c:v>-3.1929200000000002E-9</c:v>
                </c:pt>
                <c:pt idx="581">
                  <c:v>-3.1897999999999999E-9</c:v>
                </c:pt>
                <c:pt idx="582">
                  <c:v>-3.1866700000000001E-9</c:v>
                </c:pt>
                <c:pt idx="583">
                  <c:v>-3.1835499999999998E-9</c:v>
                </c:pt>
                <c:pt idx="584">
                  <c:v>-3.1804200000000001E-9</c:v>
                </c:pt>
                <c:pt idx="585">
                  <c:v>-3.1773000000000002E-9</c:v>
                </c:pt>
                <c:pt idx="586">
                  <c:v>-3.17417E-9</c:v>
                </c:pt>
                <c:pt idx="587">
                  <c:v>-3.1710500000000001E-9</c:v>
                </c:pt>
                <c:pt idx="588">
                  <c:v>-3.16792E-9</c:v>
                </c:pt>
                <c:pt idx="589">
                  <c:v>-3.1648000000000001E-9</c:v>
                </c:pt>
                <c:pt idx="590">
                  <c:v>-3.1616699999999999E-9</c:v>
                </c:pt>
                <c:pt idx="591">
                  <c:v>-3.15855E-9</c:v>
                </c:pt>
                <c:pt idx="592">
                  <c:v>-3.1554199999999998E-9</c:v>
                </c:pt>
                <c:pt idx="593">
                  <c:v>-3.1523E-9</c:v>
                </c:pt>
                <c:pt idx="594">
                  <c:v>-3.1491700000000002E-9</c:v>
                </c:pt>
                <c:pt idx="595">
                  <c:v>-3.1460499999999999E-9</c:v>
                </c:pt>
                <c:pt idx="596">
                  <c:v>-3.1429200000000001E-9</c:v>
                </c:pt>
                <c:pt idx="597">
                  <c:v>-3.1397999999999998E-9</c:v>
                </c:pt>
                <c:pt idx="598">
                  <c:v>-3.1366700000000001E-9</c:v>
                </c:pt>
                <c:pt idx="599">
                  <c:v>-3.1335500000000002E-9</c:v>
                </c:pt>
                <c:pt idx="600">
                  <c:v>-3.13042E-9</c:v>
                </c:pt>
                <c:pt idx="601">
                  <c:v>-3.1273000000000002E-9</c:v>
                </c:pt>
                <c:pt idx="602">
                  <c:v>-3.12417E-9</c:v>
                </c:pt>
                <c:pt idx="603">
                  <c:v>-3.1210500000000001E-9</c:v>
                </c:pt>
                <c:pt idx="604">
                  <c:v>-3.1179199999999999E-9</c:v>
                </c:pt>
                <c:pt idx="605">
                  <c:v>-3.1148E-9</c:v>
                </c:pt>
                <c:pt idx="606">
                  <c:v>-3.1116699999999999E-9</c:v>
                </c:pt>
                <c:pt idx="607">
                  <c:v>-3.10855E-9</c:v>
                </c:pt>
                <c:pt idx="608">
                  <c:v>-3.1054199999999998E-9</c:v>
                </c:pt>
                <c:pt idx="609">
                  <c:v>-3.1022999999999999E-9</c:v>
                </c:pt>
                <c:pt idx="610">
                  <c:v>-3.0991700000000002E-9</c:v>
                </c:pt>
                <c:pt idx="611">
                  <c:v>-3.0960499999999999E-9</c:v>
                </c:pt>
                <c:pt idx="612">
                  <c:v>-3.0929200000000001E-9</c:v>
                </c:pt>
                <c:pt idx="613">
                  <c:v>-3.0897999999999998E-9</c:v>
                </c:pt>
                <c:pt idx="614">
                  <c:v>-3.0866700000000001E-9</c:v>
                </c:pt>
                <c:pt idx="615">
                  <c:v>-3.0835500000000002E-9</c:v>
                </c:pt>
                <c:pt idx="616">
                  <c:v>-3.08042E-9</c:v>
                </c:pt>
                <c:pt idx="617">
                  <c:v>-3.0773000000000001E-9</c:v>
                </c:pt>
                <c:pt idx="618">
                  <c:v>-3.0741699999999999E-9</c:v>
                </c:pt>
                <c:pt idx="619">
                  <c:v>-3.0710500000000001E-9</c:v>
                </c:pt>
                <c:pt idx="620">
                  <c:v>-3.0679199999999999E-9</c:v>
                </c:pt>
                <c:pt idx="621">
                  <c:v>-3.0648E-9</c:v>
                </c:pt>
                <c:pt idx="622">
                  <c:v>-3.0616699999999998E-9</c:v>
                </c:pt>
                <c:pt idx="623">
                  <c:v>-3.0585499999999999E-9</c:v>
                </c:pt>
                <c:pt idx="624">
                  <c:v>-3.0554200000000002E-9</c:v>
                </c:pt>
                <c:pt idx="625">
                  <c:v>-3.0522999999999999E-9</c:v>
                </c:pt>
                <c:pt idx="626">
                  <c:v>-3.0491700000000001E-9</c:v>
                </c:pt>
                <c:pt idx="627">
                  <c:v>-3.0460499999999998E-9</c:v>
                </c:pt>
                <c:pt idx="628">
                  <c:v>-3.0429200000000001E-9</c:v>
                </c:pt>
                <c:pt idx="629">
                  <c:v>-3.0398000000000002E-9</c:v>
                </c:pt>
                <c:pt idx="630">
                  <c:v>-3.03667E-9</c:v>
                </c:pt>
                <c:pt idx="631">
                  <c:v>-3.0335500000000001E-9</c:v>
                </c:pt>
                <c:pt idx="632">
                  <c:v>-3.03042E-9</c:v>
                </c:pt>
                <c:pt idx="633">
                  <c:v>-3.0273000000000001E-9</c:v>
                </c:pt>
                <c:pt idx="634">
                  <c:v>-3.0241699999999999E-9</c:v>
                </c:pt>
                <c:pt idx="635">
                  <c:v>-3.02105E-9</c:v>
                </c:pt>
                <c:pt idx="636">
                  <c:v>-3.0179199999999999E-9</c:v>
                </c:pt>
                <c:pt idx="637">
                  <c:v>-3.0148E-9</c:v>
                </c:pt>
                <c:pt idx="638">
                  <c:v>-3.0116699999999998E-9</c:v>
                </c:pt>
                <c:pt idx="639">
                  <c:v>-3.0085499999999999E-9</c:v>
                </c:pt>
                <c:pt idx="640">
                  <c:v>-3.0054200000000002E-9</c:v>
                </c:pt>
                <c:pt idx="641">
                  <c:v>-3.0022999999999999E-9</c:v>
                </c:pt>
                <c:pt idx="642">
                  <c:v>-2.9991700000000001E-9</c:v>
                </c:pt>
                <c:pt idx="643">
                  <c:v>-2.9960499999999998E-9</c:v>
                </c:pt>
                <c:pt idx="644">
                  <c:v>-2.99292E-9</c:v>
                </c:pt>
                <c:pt idx="645">
                  <c:v>-2.9898000000000002E-9</c:v>
                </c:pt>
                <c:pt idx="646">
                  <c:v>-2.98667E-9</c:v>
                </c:pt>
                <c:pt idx="647">
                  <c:v>-2.9835500000000001E-9</c:v>
                </c:pt>
                <c:pt idx="648">
                  <c:v>-2.9804199999999999E-9</c:v>
                </c:pt>
                <c:pt idx="649">
                  <c:v>-2.9773E-9</c:v>
                </c:pt>
                <c:pt idx="650">
                  <c:v>-2.9741699999999999E-9</c:v>
                </c:pt>
                <c:pt idx="651">
                  <c:v>-2.97105E-9</c:v>
                </c:pt>
                <c:pt idx="652">
                  <c:v>-2.9679199999999998E-9</c:v>
                </c:pt>
                <c:pt idx="653">
                  <c:v>-2.9647999999999999E-9</c:v>
                </c:pt>
                <c:pt idx="654">
                  <c:v>-2.9616700000000002E-9</c:v>
                </c:pt>
                <c:pt idx="655">
                  <c:v>-2.9585499999999999E-9</c:v>
                </c:pt>
                <c:pt idx="656">
                  <c:v>-2.9554200000000001E-9</c:v>
                </c:pt>
                <c:pt idx="657">
                  <c:v>-2.9522999999999998E-9</c:v>
                </c:pt>
                <c:pt idx="658">
                  <c:v>-2.9491700000000001E-9</c:v>
                </c:pt>
                <c:pt idx="659">
                  <c:v>-2.9460500000000002E-9</c:v>
                </c:pt>
                <c:pt idx="660">
                  <c:v>-2.94292E-9</c:v>
                </c:pt>
                <c:pt idx="661">
                  <c:v>-2.9398000000000001E-9</c:v>
                </c:pt>
                <c:pt idx="662">
                  <c:v>-2.93667E-9</c:v>
                </c:pt>
                <c:pt idx="663">
                  <c:v>-2.9335500000000001E-9</c:v>
                </c:pt>
                <c:pt idx="664">
                  <c:v>-2.9304199999999999E-9</c:v>
                </c:pt>
                <c:pt idx="665">
                  <c:v>-2.9273E-9</c:v>
                </c:pt>
                <c:pt idx="666">
                  <c:v>-2.9241699999999998E-9</c:v>
                </c:pt>
                <c:pt idx="667">
                  <c:v>-2.92105E-9</c:v>
                </c:pt>
                <c:pt idx="668">
                  <c:v>-2.9179200000000002E-9</c:v>
                </c:pt>
                <c:pt idx="669">
                  <c:v>-2.9147999999999999E-9</c:v>
                </c:pt>
                <c:pt idx="670">
                  <c:v>-2.9116700000000001E-9</c:v>
                </c:pt>
                <c:pt idx="671">
                  <c:v>-2.9085499999999998E-9</c:v>
                </c:pt>
                <c:pt idx="672">
                  <c:v>-2.9054200000000001E-9</c:v>
                </c:pt>
                <c:pt idx="673">
                  <c:v>-2.9023000000000002E-9</c:v>
                </c:pt>
                <c:pt idx="674">
                  <c:v>-2.89917E-9</c:v>
                </c:pt>
                <c:pt idx="675">
                  <c:v>-2.8960500000000001E-9</c:v>
                </c:pt>
                <c:pt idx="676">
                  <c:v>-2.89292E-9</c:v>
                </c:pt>
                <c:pt idx="677">
                  <c:v>-2.8898000000000001E-9</c:v>
                </c:pt>
                <c:pt idx="678">
                  <c:v>-2.8866699999999999E-9</c:v>
                </c:pt>
                <c:pt idx="679">
                  <c:v>-2.88355E-9</c:v>
                </c:pt>
                <c:pt idx="680">
                  <c:v>-2.8804199999999999E-9</c:v>
                </c:pt>
                <c:pt idx="681">
                  <c:v>-2.8773E-9</c:v>
                </c:pt>
                <c:pt idx="682">
                  <c:v>-2.8741699999999998E-9</c:v>
                </c:pt>
                <c:pt idx="683">
                  <c:v>-2.8710499999999999E-9</c:v>
                </c:pt>
                <c:pt idx="684">
                  <c:v>-2.8679200000000002E-9</c:v>
                </c:pt>
                <c:pt idx="685">
                  <c:v>-2.8647999999999999E-9</c:v>
                </c:pt>
                <c:pt idx="686">
                  <c:v>-2.8616700000000001E-9</c:v>
                </c:pt>
                <c:pt idx="687">
                  <c:v>-2.8585499999999998E-9</c:v>
                </c:pt>
                <c:pt idx="688">
                  <c:v>-2.8554200000000001E-9</c:v>
                </c:pt>
                <c:pt idx="689">
                  <c:v>-2.8523000000000002E-9</c:v>
                </c:pt>
                <c:pt idx="690">
                  <c:v>-2.84917E-9</c:v>
                </c:pt>
                <c:pt idx="691">
                  <c:v>-2.8460500000000001E-9</c:v>
                </c:pt>
                <c:pt idx="692">
                  <c:v>-2.8429199999999999E-9</c:v>
                </c:pt>
                <c:pt idx="693">
                  <c:v>-2.8398000000000001E-9</c:v>
                </c:pt>
                <c:pt idx="694">
                  <c:v>-2.8366699999999999E-9</c:v>
                </c:pt>
                <c:pt idx="695">
                  <c:v>-2.83355E-9</c:v>
                </c:pt>
                <c:pt idx="696">
                  <c:v>-2.8304199999999998E-9</c:v>
                </c:pt>
                <c:pt idx="697">
                  <c:v>-2.8272999999999999E-9</c:v>
                </c:pt>
                <c:pt idx="698">
                  <c:v>-2.8241700000000002E-9</c:v>
                </c:pt>
                <c:pt idx="699">
                  <c:v>-2.8210499999999999E-9</c:v>
                </c:pt>
                <c:pt idx="700">
                  <c:v>-2.8179200000000001E-9</c:v>
                </c:pt>
                <c:pt idx="701">
                  <c:v>-2.8147999999999998E-9</c:v>
                </c:pt>
                <c:pt idx="702">
                  <c:v>-2.8116700000000001E-9</c:v>
                </c:pt>
                <c:pt idx="703">
                  <c:v>-2.8085500000000002E-9</c:v>
                </c:pt>
                <c:pt idx="704">
                  <c:v>-2.80542E-9</c:v>
                </c:pt>
                <c:pt idx="705">
                  <c:v>-2.8023000000000001E-9</c:v>
                </c:pt>
                <c:pt idx="706">
                  <c:v>-2.79917E-9</c:v>
                </c:pt>
                <c:pt idx="707">
                  <c:v>-2.7960500000000001E-9</c:v>
                </c:pt>
                <c:pt idx="708">
                  <c:v>-2.7929199999999999E-9</c:v>
                </c:pt>
                <c:pt idx="709">
                  <c:v>-2.7898E-9</c:v>
                </c:pt>
                <c:pt idx="710">
                  <c:v>-2.7866699999999998E-9</c:v>
                </c:pt>
                <c:pt idx="711">
                  <c:v>-2.78355E-9</c:v>
                </c:pt>
                <c:pt idx="712">
                  <c:v>-2.7804199999999998E-9</c:v>
                </c:pt>
                <c:pt idx="713">
                  <c:v>-2.7772999999999999E-9</c:v>
                </c:pt>
                <c:pt idx="714">
                  <c:v>-2.7741700000000002E-9</c:v>
                </c:pt>
                <c:pt idx="715">
                  <c:v>-2.7710499999999999E-9</c:v>
                </c:pt>
                <c:pt idx="716">
                  <c:v>-2.7679200000000001E-9</c:v>
                </c:pt>
                <c:pt idx="717">
                  <c:v>-2.7647999999999998E-9</c:v>
                </c:pt>
                <c:pt idx="718">
                  <c:v>-2.76167E-9</c:v>
                </c:pt>
                <c:pt idx="719">
                  <c:v>-2.7585500000000002E-9</c:v>
                </c:pt>
                <c:pt idx="720">
                  <c:v>-2.75542E-9</c:v>
                </c:pt>
                <c:pt idx="721">
                  <c:v>-2.7523000000000001E-9</c:v>
                </c:pt>
                <c:pt idx="722">
                  <c:v>-2.7491699999999999E-9</c:v>
                </c:pt>
                <c:pt idx="723">
                  <c:v>-2.74605E-9</c:v>
                </c:pt>
                <c:pt idx="724">
                  <c:v>-2.7429199999999999E-9</c:v>
                </c:pt>
                <c:pt idx="725">
                  <c:v>-2.7398E-9</c:v>
                </c:pt>
                <c:pt idx="726">
                  <c:v>-2.7366699999999998E-9</c:v>
                </c:pt>
                <c:pt idx="727">
                  <c:v>-2.7335499999999999E-9</c:v>
                </c:pt>
                <c:pt idx="728">
                  <c:v>-2.7304200000000002E-9</c:v>
                </c:pt>
                <c:pt idx="729">
                  <c:v>-2.7272999999999999E-9</c:v>
                </c:pt>
                <c:pt idx="730">
                  <c:v>-2.7241700000000001E-9</c:v>
                </c:pt>
                <c:pt idx="731">
                  <c:v>-2.7210499999999998E-9</c:v>
                </c:pt>
                <c:pt idx="732">
                  <c:v>-2.7179200000000001E-9</c:v>
                </c:pt>
                <c:pt idx="733">
                  <c:v>-2.7148000000000002E-9</c:v>
                </c:pt>
                <c:pt idx="734">
                  <c:v>-2.71167E-9</c:v>
                </c:pt>
                <c:pt idx="735">
                  <c:v>-2.7085500000000001E-9</c:v>
                </c:pt>
                <c:pt idx="736">
                  <c:v>-2.7054199999999999E-9</c:v>
                </c:pt>
                <c:pt idx="737">
                  <c:v>-2.7023000000000001E-9</c:v>
                </c:pt>
                <c:pt idx="738">
                  <c:v>-2.6991699999999999E-9</c:v>
                </c:pt>
                <c:pt idx="739">
                  <c:v>-2.69605E-9</c:v>
                </c:pt>
                <c:pt idx="740">
                  <c:v>-2.6929199999999998E-9</c:v>
                </c:pt>
                <c:pt idx="741">
                  <c:v>-2.6898E-9</c:v>
                </c:pt>
                <c:pt idx="742">
                  <c:v>-2.6866700000000002E-9</c:v>
                </c:pt>
                <c:pt idx="743">
                  <c:v>-2.6835499999999999E-9</c:v>
                </c:pt>
                <c:pt idx="744">
                  <c:v>-2.6804200000000001E-9</c:v>
                </c:pt>
                <c:pt idx="745">
                  <c:v>-2.6772999999999998E-9</c:v>
                </c:pt>
                <c:pt idx="746">
                  <c:v>-2.6741700000000001E-9</c:v>
                </c:pt>
                <c:pt idx="747">
                  <c:v>-2.6710500000000002E-9</c:v>
                </c:pt>
                <c:pt idx="748">
                  <c:v>-2.66792E-9</c:v>
                </c:pt>
                <c:pt idx="749">
                  <c:v>-2.6648000000000001E-9</c:v>
                </c:pt>
                <c:pt idx="750">
                  <c:v>-2.66167E-9</c:v>
                </c:pt>
                <c:pt idx="751">
                  <c:v>-2.6585500000000001E-9</c:v>
                </c:pt>
                <c:pt idx="752">
                  <c:v>-2.6554199999999999E-9</c:v>
                </c:pt>
                <c:pt idx="753">
                  <c:v>-2.6523E-9</c:v>
                </c:pt>
                <c:pt idx="754">
                  <c:v>-2.6491699999999999E-9</c:v>
                </c:pt>
                <c:pt idx="755">
                  <c:v>-2.64605E-9</c:v>
                </c:pt>
                <c:pt idx="756">
                  <c:v>-2.6429199999999998E-9</c:v>
                </c:pt>
                <c:pt idx="757">
                  <c:v>-2.6397999999999999E-9</c:v>
                </c:pt>
                <c:pt idx="758">
                  <c:v>-2.6366700000000002E-9</c:v>
                </c:pt>
                <c:pt idx="759">
                  <c:v>-2.6335499999999999E-9</c:v>
                </c:pt>
                <c:pt idx="760">
                  <c:v>-2.6304200000000001E-9</c:v>
                </c:pt>
                <c:pt idx="761">
                  <c:v>-2.6272999999999998E-9</c:v>
                </c:pt>
                <c:pt idx="762">
                  <c:v>-2.62417E-9</c:v>
                </c:pt>
                <c:pt idx="763">
                  <c:v>-2.6210500000000002E-9</c:v>
                </c:pt>
                <c:pt idx="764">
                  <c:v>-2.61792E-9</c:v>
                </c:pt>
                <c:pt idx="765">
                  <c:v>-2.6148000000000001E-9</c:v>
                </c:pt>
                <c:pt idx="766">
                  <c:v>-2.6116699999999999E-9</c:v>
                </c:pt>
                <c:pt idx="767">
                  <c:v>-2.6085500000000001E-9</c:v>
                </c:pt>
                <c:pt idx="768">
                  <c:v>-2.6054199999999999E-9</c:v>
                </c:pt>
                <c:pt idx="769">
                  <c:v>-2.6023E-9</c:v>
                </c:pt>
                <c:pt idx="770">
                  <c:v>-2.5991699999999998E-9</c:v>
                </c:pt>
                <c:pt idx="771">
                  <c:v>-2.5960499999999999E-9</c:v>
                </c:pt>
                <c:pt idx="772">
                  <c:v>-2.5929200000000002E-9</c:v>
                </c:pt>
                <c:pt idx="773">
                  <c:v>-2.5897999999999999E-9</c:v>
                </c:pt>
                <c:pt idx="774">
                  <c:v>-2.5866700000000001E-9</c:v>
                </c:pt>
                <c:pt idx="775">
                  <c:v>-2.5835499999999998E-9</c:v>
                </c:pt>
                <c:pt idx="776">
                  <c:v>-2.5804200000000001E-9</c:v>
                </c:pt>
                <c:pt idx="777">
                  <c:v>-2.5773000000000002E-9</c:v>
                </c:pt>
                <c:pt idx="778">
                  <c:v>-2.57417E-9</c:v>
                </c:pt>
                <c:pt idx="779">
                  <c:v>-2.5710500000000001E-9</c:v>
                </c:pt>
                <c:pt idx="780">
                  <c:v>-2.56792E-9</c:v>
                </c:pt>
                <c:pt idx="781">
                  <c:v>-2.5648000000000001E-9</c:v>
                </c:pt>
                <c:pt idx="782">
                  <c:v>-2.5616699999999999E-9</c:v>
                </c:pt>
                <c:pt idx="783">
                  <c:v>-2.55855E-9</c:v>
                </c:pt>
                <c:pt idx="784">
                  <c:v>-2.5554199999999998E-9</c:v>
                </c:pt>
                <c:pt idx="785">
                  <c:v>-2.5523E-9</c:v>
                </c:pt>
                <c:pt idx="786">
                  <c:v>-2.5491700000000002E-9</c:v>
                </c:pt>
                <c:pt idx="787">
                  <c:v>-2.5460499999999999E-9</c:v>
                </c:pt>
                <c:pt idx="788">
                  <c:v>-2.5429200000000001E-9</c:v>
                </c:pt>
                <c:pt idx="789">
                  <c:v>-2.5397999999999999E-9</c:v>
                </c:pt>
                <c:pt idx="790">
                  <c:v>-2.5366700000000001E-9</c:v>
                </c:pt>
                <c:pt idx="791">
                  <c:v>-2.5335499999999998E-9</c:v>
                </c:pt>
                <c:pt idx="792">
                  <c:v>-2.53042E-9</c:v>
                </c:pt>
                <c:pt idx="793">
                  <c:v>-2.5273000000000002E-9</c:v>
                </c:pt>
                <c:pt idx="794">
                  <c:v>-2.52417E-9</c:v>
                </c:pt>
                <c:pt idx="795">
                  <c:v>-2.5210500000000001E-9</c:v>
                </c:pt>
                <c:pt idx="796">
                  <c:v>-2.5179199999999999E-9</c:v>
                </c:pt>
                <c:pt idx="797">
                  <c:v>-2.5148E-9</c:v>
                </c:pt>
                <c:pt idx="798">
                  <c:v>-2.5116699999999999E-9</c:v>
                </c:pt>
                <c:pt idx="799">
                  <c:v>-2.50855E-9</c:v>
                </c:pt>
                <c:pt idx="800">
                  <c:v>-2.5054199999999998E-9</c:v>
                </c:pt>
                <c:pt idx="801">
                  <c:v>-2.5022999999999999E-9</c:v>
                </c:pt>
                <c:pt idx="802">
                  <c:v>-2.4991700000000002E-9</c:v>
                </c:pt>
                <c:pt idx="803">
                  <c:v>-2.4960499999999999E-9</c:v>
                </c:pt>
                <c:pt idx="804">
                  <c:v>-2.4929200000000001E-9</c:v>
                </c:pt>
                <c:pt idx="805">
                  <c:v>-2.4897999999999998E-9</c:v>
                </c:pt>
                <c:pt idx="806">
                  <c:v>-2.4866700000000001E-9</c:v>
                </c:pt>
                <c:pt idx="807">
                  <c:v>-2.4835500000000002E-9</c:v>
                </c:pt>
                <c:pt idx="808">
                  <c:v>-2.48042E-9</c:v>
                </c:pt>
                <c:pt idx="809">
                  <c:v>-2.4773000000000001E-9</c:v>
                </c:pt>
                <c:pt idx="810">
                  <c:v>-2.4741699999999999E-9</c:v>
                </c:pt>
                <c:pt idx="811">
                  <c:v>-2.4710500000000001E-9</c:v>
                </c:pt>
                <c:pt idx="812">
                  <c:v>-2.4679199999999999E-9</c:v>
                </c:pt>
                <c:pt idx="813">
                  <c:v>-2.4648E-9</c:v>
                </c:pt>
                <c:pt idx="814">
                  <c:v>-2.4616699999999998E-9</c:v>
                </c:pt>
                <c:pt idx="815">
                  <c:v>-2.45855E-9</c:v>
                </c:pt>
                <c:pt idx="816">
                  <c:v>-2.4554200000000002E-9</c:v>
                </c:pt>
                <c:pt idx="817">
                  <c:v>-2.4522999999999999E-9</c:v>
                </c:pt>
                <c:pt idx="818">
                  <c:v>-2.4491700000000001E-9</c:v>
                </c:pt>
                <c:pt idx="819">
                  <c:v>-2.4460499999999998E-9</c:v>
                </c:pt>
                <c:pt idx="820">
                  <c:v>-2.4429200000000001E-9</c:v>
                </c:pt>
                <c:pt idx="821">
                  <c:v>-2.4398000000000002E-9</c:v>
                </c:pt>
                <c:pt idx="822">
                  <c:v>-2.43667E-9</c:v>
                </c:pt>
                <c:pt idx="823">
                  <c:v>-2.4335500000000001E-9</c:v>
                </c:pt>
                <c:pt idx="824">
                  <c:v>-2.43042E-9</c:v>
                </c:pt>
                <c:pt idx="825">
                  <c:v>-2.4273000000000001E-9</c:v>
                </c:pt>
                <c:pt idx="826">
                  <c:v>-2.4241699999999999E-9</c:v>
                </c:pt>
                <c:pt idx="827">
                  <c:v>-2.42105E-9</c:v>
                </c:pt>
                <c:pt idx="828">
                  <c:v>-2.4179199999999999E-9</c:v>
                </c:pt>
                <c:pt idx="829">
                  <c:v>-2.4148E-9</c:v>
                </c:pt>
                <c:pt idx="830">
                  <c:v>-2.4116699999999998E-9</c:v>
                </c:pt>
                <c:pt idx="831">
                  <c:v>-2.4085499999999999E-9</c:v>
                </c:pt>
                <c:pt idx="832">
                  <c:v>-2.4054200000000002E-9</c:v>
                </c:pt>
                <c:pt idx="833">
                  <c:v>-2.4022999999999999E-9</c:v>
                </c:pt>
                <c:pt idx="834">
                  <c:v>-2.3991700000000001E-9</c:v>
                </c:pt>
                <c:pt idx="835">
                  <c:v>-2.3960499999999998E-9</c:v>
                </c:pt>
                <c:pt idx="836">
                  <c:v>-2.39292E-9</c:v>
                </c:pt>
                <c:pt idx="837">
                  <c:v>-2.3898000000000002E-9</c:v>
                </c:pt>
                <c:pt idx="838">
                  <c:v>-2.38667E-9</c:v>
                </c:pt>
                <c:pt idx="839">
                  <c:v>-2.3835500000000001E-9</c:v>
                </c:pt>
                <c:pt idx="840">
                  <c:v>-2.3804199999999999E-9</c:v>
                </c:pt>
                <c:pt idx="841">
                  <c:v>-2.3773000000000001E-9</c:v>
                </c:pt>
                <c:pt idx="842">
                  <c:v>-2.3741699999999999E-9</c:v>
                </c:pt>
                <c:pt idx="843">
                  <c:v>-2.37105E-9</c:v>
                </c:pt>
                <c:pt idx="844">
                  <c:v>-2.3679199999999998E-9</c:v>
                </c:pt>
                <c:pt idx="845">
                  <c:v>-2.3647999999999999E-9</c:v>
                </c:pt>
                <c:pt idx="846">
                  <c:v>-2.3616700000000002E-9</c:v>
                </c:pt>
                <c:pt idx="847">
                  <c:v>-2.3585499999999999E-9</c:v>
                </c:pt>
                <c:pt idx="848">
                  <c:v>-2.3554200000000001E-9</c:v>
                </c:pt>
                <c:pt idx="849">
                  <c:v>-2.3522999999999998E-9</c:v>
                </c:pt>
                <c:pt idx="850">
                  <c:v>-2.3491700000000001E-9</c:v>
                </c:pt>
                <c:pt idx="851">
                  <c:v>-2.3460500000000002E-9</c:v>
                </c:pt>
                <c:pt idx="852">
                  <c:v>-2.34292E-9</c:v>
                </c:pt>
                <c:pt idx="853">
                  <c:v>-2.3398000000000001E-9</c:v>
                </c:pt>
                <c:pt idx="854">
                  <c:v>-2.33667E-9</c:v>
                </c:pt>
                <c:pt idx="855">
                  <c:v>-2.3335500000000001E-9</c:v>
                </c:pt>
                <c:pt idx="856">
                  <c:v>-2.3304199999999999E-9</c:v>
                </c:pt>
                <c:pt idx="857">
                  <c:v>-2.3273E-9</c:v>
                </c:pt>
                <c:pt idx="858">
                  <c:v>-2.3241699999999998E-9</c:v>
                </c:pt>
                <c:pt idx="859">
                  <c:v>-2.32105E-9</c:v>
                </c:pt>
                <c:pt idx="860">
                  <c:v>-2.3179200000000002E-9</c:v>
                </c:pt>
                <c:pt idx="861">
                  <c:v>-2.3147999999999999E-9</c:v>
                </c:pt>
                <c:pt idx="862">
                  <c:v>-2.3116700000000001E-9</c:v>
                </c:pt>
                <c:pt idx="863">
                  <c:v>-2.3085499999999999E-9</c:v>
                </c:pt>
                <c:pt idx="864">
                  <c:v>-2.3054200000000001E-9</c:v>
                </c:pt>
                <c:pt idx="865">
                  <c:v>-2.3022999999999998E-9</c:v>
                </c:pt>
                <c:pt idx="866">
                  <c:v>-2.29917E-9</c:v>
                </c:pt>
                <c:pt idx="867">
                  <c:v>-2.2960500000000002E-9</c:v>
                </c:pt>
                <c:pt idx="868">
                  <c:v>-2.29292E-9</c:v>
                </c:pt>
                <c:pt idx="869">
                  <c:v>-2.2898000000000001E-9</c:v>
                </c:pt>
                <c:pt idx="870">
                  <c:v>-2.2866699999999999E-9</c:v>
                </c:pt>
                <c:pt idx="871">
                  <c:v>-2.28355E-9</c:v>
                </c:pt>
                <c:pt idx="872">
                  <c:v>-2.2804199999999999E-9</c:v>
                </c:pt>
                <c:pt idx="873">
                  <c:v>-2.2773E-9</c:v>
                </c:pt>
                <c:pt idx="874">
                  <c:v>-2.2741699999999998E-9</c:v>
                </c:pt>
                <c:pt idx="875">
                  <c:v>-2.2710499999999999E-9</c:v>
                </c:pt>
                <c:pt idx="876">
                  <c:v>-2.2679200000000002E-9</c:v>
                </c:pt>
                <c:pt idx="877">
                  <c:v>-2.2647999999999999E-9</c:v>
                </c:pt>
                <c:pt idx="878">
                  <c:v>-2.2616700000000001E-9</c:v>
                </c:pt>
                <c:pt idx="879">
                  <c:v>-2.2585499999999998E-9</c:v>
                </c:pt>
                <c:pt idx="880">
                  <c:v>-2.2554200000000001E-9</c:v>
                </c:pt>
                <c:pt idx="881">
                  <c:v>-2.2523000000000002E-9</c:v>
                </c:pt>
                <c:pt idx="882">
                  <c:v>-2.24917E-9</c:v>
                </c:pt>
                <c:pt idx="883">
                  <c:v>-2.2460500000000001E-9</c:v>
                </c:pt>
                <c:pt idx="884">
                  <c:v>-2.2429199999999999E-9</c:v>
                </c:pt>
                <c:pt idx="885">
                  <c:v>-2.2398000000000001E-9</c:v>
                </c:pt>
                <c:pt idx="886">
                  <c:v>-2.2366699999999999E-9</c:v>
                </c:pt>
                <c:pt idx="887">
                  <c:v>-2.23355E-9</c:v>
                </c:pt>
                <c:pt idx="888">
                  <c:v>-2.2304199999999998E-9</c:v>
                </c:pt>
                <c:pt idx="889">
                  <c:v>-2.2272999999999999E-9</c:v>
                </c:pt>
                <c:pt idx="890">
                  <c:v>-2.2241700000000002E-9</c:v>
                </c:pt>
                <c:pt idx="891">
                  <c:v>-2.2210499999999999E-9</c:v>
                </c:pt>
                <c:pt idx="892">
                  <c:v>-2.2179200000000001E-9</c:v>
                </c:pt>
                <c:pt idx="893">
                  <c:v>-2.2147999999999998E-9</c:v>
                </c:pt>
                <c:pt idx="894">
                  <c:v>-2.2116700000000001E-9</c:v>
                </c:pt>
                <c:pt idx="895">
                  <c:v>-2.2085500000000002E-9</c:v>
                </c:pt>
                <c:pt idx="896">
                  <c:v>-2.20542E-9</c:v>
                </c:pt>
                <c:pt idx="897">
                  <c:v>-2.2023000000000001E-9</c:v>
                </c:pt>
                <c:pt idx="898">
                  <c:v>-2.19917E-9</c:v>
                </c:pt>
                <c:pt idx="899">
                  <c:v>-2.1960500000000001E-9</c:v>
                </c:pt>
                <c:pt idx="900">
                  <c:v>-2.1929199999999999E-9</c:v>
                </c:pt>
                <c:pt idx="901">
                  <c:v>-2.1898E-9</c:v>
                </c:pt>
                <c:pt idx="902">
                  <c:v>-2.1866699999999999E-9</c:v>
                </c:pt>
                <c:pt idx="903">
                  <c:v>-2.18355E-9</c:v>
                </c:pt>
                <c:pt idx="904">
                  <c:v>-2.1804199999999998E-9</c:v>
                </c:pt>
                <c:pt idx="905">
                  <c:v>-2.1772999999999999E-9</c:v>
                </c:pt>
                <c:pt idx="906">
                  <c:v>-2.1741700000000002E-9</c:v>
                </c:pt>
                <c:pt idx="907">
                  <c:v>-2.1710499999999999E-9</c:v>
                </c:pt>
                <c:pt idx="908">
                  <c:v>-2.1679200000000001E-9</c:v>
                </c:pt>
                <c:pt idx="909">
                  <c:v>-2.1647999999999998E-9</c:v>
                </c:pt>
                <c:pt idx="910">
                  <c:v>-2.16167E-9</c:v>
                </c:pt>
                <c:pt idx="911">
                  <c:v>-2.1585500000000002E-9</c:v>
                </c:pt>
                <c:pt idx="912">
                  <c:v>-2.15542E-9</c:v>
                </c:pt>
                <c:pt idx="913">
                  <c:v>-2.1523000000000001E-9</c:v>
                </c:pt>
                <c:pt idx="914">
                  <c:v>-2.1491699999999999E-9</c:v>
                </c:pt>
                <c:pt idx="915">
                  <c:v>-2.14605E-9</c:v>
                </c:pt>
                <c:pt idx="916">
                  <c:v>-2.1429199999999999E-9</c:v>
                </c:pt>
                <c:pt idx="917">
                  <c:v>-2.1398E-9</c:v>
                </c:pt>
                <c:pt idx="918">
                  <c:v>-2.1366699999999998E-9</c:v>
                </c:pt>
                <c:pt idx="919">
                  <c:v>-2.1335499999999999E-9</c:v>
                </c:pt>
                <c:pt idx="920">
                  <c:v>-2.1304200000000002E-9</c:v>
                </c:pt>
                <c:pt idx="921">
                  <c:v>-2.1272999999999999E-9</c:v>
                </c:pt>
                <c:pt idx="922">
                  <c:v>-2.1241700000000001E-9</c:v>
                </c:pt>
                <c:pt idx="923">
                  <c:v>-2.1210499999999998E-9</c:v>
                </c:pt>
                <c:pt idx="924">
                  <c:v>-2.1179200000000001E-9</c:v>
                </c:pt>
                <c:pt idx="925">
                  <c:v>-2.1148000000000002E-9</c:v>
                </c:pt>
                <c:pt idx="926">
                  <c:v>-2.11167E-9</c:v>
                </c:pt>
                <c:pt idx="927">
                  <c:v>-2.1085500000000001E-9</c:v>
                </c:pt>
                <c:pt idx="928">
                  <c:v>-2.10542E-9</c:v>
                </c:pt>
                <c:pt idx="929">
                  <c:v>-2.1023000000000001E-9</c:v>
                </c:pt>
                <c:pt idx="930">
                  <c:v>-2.0991699999999999E-9</c:v>
                </c:pt>
                <c:pt idx="931">
                  <c:v>-2.09605E-9</c:v>
                </c:pt>
                <c:pt idx="932">
                  <c:v>-2.0929199999999998E-9</c:v>
                </c:pt>
                <c:pt idx="933">
                  <c:v>-2.0898E-9</c:v>
                </c:pt>
                <c:pt idx="934">
                  <c:v>-2.0866700000000002E-9</c:v>
                </c:pt>
                <c:pt idx="935">
                  <c:v>-2.0835499999999999E-9</c:v>
                </c:pt>
                <c:pt idx="936">
                  <c:v>-2.0804200000000001E-9</c:v>
                </c:pt>
                <c:pt idx="937">
                  <c:v>-2.0772999999999998E-9</c:v>
                </c:pt>
                <c:pt idx="938">
                  <c:v>-2.0741700000000001E-9</c:v>
                </c:pt>
                <c:pt idx="939">
                  <c:v>-2.0710500000000002E-9</c:v>
                </c:pt>
                <c:pt idx="940">
                  <c:v>-2.06792E-9</c:v>
                </c:pt>
                <c:pt idx="941">
                  <c:v>-2.0648000000000001E-9</c:v>
                </c:pt>
                <c:pt idx="942">
                  <c:v>-2.06167E-9</c:v>
                </c:pt>
                <c:pt idx="943">
                  <c:v>-2.0585500000000001E-9</c:v>
                </c:pt>
                <c:pt idx="944">
                  <c:v>-2.0554199999999999E-9</c:v>
                </c:pt>
                <c:pt idx="945">
                  <c:v>-2.0523E-9</c:v>
                </c:pt>
                <c:pt idx="946">
                  <c:v>-2.0491699999999999E-9</c:v>
                </c:pt>
                <c:pt idx="947">
                  <c:v>-2.04605E-9</c:v>
                </c:pt>
                <c:pt idx="948">
                  <c:v>-2.0429199999999998E-9</c:v>
                </c:pt>
                <c:pt idx="949">
                  <c:v>-2.0397999999999999E-9</c:v>
                </c:pt>
                <c:pt idx="950">
                  <c:v>-2.0366700000000002E-9</c:v>
                </c:pt>
                <c:pt idx="951">
                  <c:v>-2.0335499999999999E-9</c:v>
                </c:pt>
                <c:pt idx="952">
                  <c:v>-2.0304200000000001E-9</c:v>
                </c:pt>
                <c:pt idx="953">
                  <c:v>-2.0272999999999998E-9</c:v>
                </c:pt>
                <c:pt idx="954">
                  <c:v>-2.0241700000000001E-9</c:v>
                </c:pt>
                <c:pt idx="955">
                  <c:v>-2.0210500000000002E-9</c:v>
                </c:pt>
                <c:pt idx="956">
                  <c:v>-2.01792E-9</c:v>
                </c:pt>
                <c:pt idx="957">
                  <c:v>-2.0148000000000001E-9</c:v>
                </c:pt>
                <c:pt idx="958">
                  <c:v>-2.0116699999999999E-9</c:v>
                </c:pt>
                <c:pt idx="959">
                  <c:v>-2.0085500000000001E-9</c:v>
                </c:pt>
                <c:pt idx="960">
                  <c:v>-2.0054199999999999E-9</c:v>
                </c:pt>
                <c:pt idx="961">
                  <c:v>-2.0023E-9</c:v>
                </c:pt>
                <c:pt idx="962">
                  <c:v>-1.9991699999999998E-9</c:v>
                </c:pt>
                <c:pt idx="963">
                  <c:v>-1.9960499999999999E-9</c:v>
                </c:pt>
                <c:pt idx="964">
                  <c:v>-1.9929200000000002E-9</c:v>
                </c:pt>
                <c:pt idx="965">
                  <c:v>-1.9897999999999999E-9</c:v>
                </c:pt>
                <c:pt idx="966">
                  <c:v>-1.9866700000000001E-9</c:v>
                </c:pt>
                <c:pt idx="967">
                  <c:v>-1.9835499999999998E-9</c:v>
                </c:pt>
                <c:pt idx="968">
                  <c:v>-1.9804200000000001E-9</c:v>
                </c:pt>
                <c:pt idx="969">
                  <c:v>-1.9773000000000002E-9</c:v>
                </c:pt>
                <c:pt idx="970">
                  <c:v>-1.97417E-9</c:v>
                </c:pt>
                <c:pt idx="971">
                  <c:v>-1.9710500000000001E-9</c:v>
                </c:pt>
                <c:pt idx="972">
                  <c:v>-1.96792E-9</c:v>
                </c:pt>
                <c:pt idx="973">
                  <c:v>-1.9648000000000001E-9</c:v>
                </c:pt>
                <c:pt idx="974">
                  <c:v>-1.9616699999999999E-9</c:v>
                </c:pt>
                <c:pt idx="975">
                  <c:v>-1.95855E-9</c:v>
                </c:pt>
                <c:pt idx="976">
                  <c:v>-1.9554199999999999E-9</c:v>
                </c:pt>
                <c:pt idx="977">
                  <c:v>-1.9523E-9</c:v>
                </c:pt>
                <c:pt idx="978">
                  <c:v>-1.9491699999999998E-9</c:v>
                </c:pt>
                <c:pt idx="979">
                  <c:v>-1.9460499999999999E-9</c:v>
                </c:pt>
                <c:pt idx="980">
                  <c:v>-1.9429200000000002E-9</c:v>
                </c:pt>
                <c:pt idx="981">
                  <c:v>-1.9397999999999999E-9</c:v>
                </c:pt>
                <c:pt idx="982">
                  <c:v>-1.9366700000000001E-9</c:v>
                </c:pt>
                <c:pt idx="983">
                  <c:v>-1.9335499999999998E-9</c:v>
                </c:pt>
                <c:pt idx="984">
                  <c:v>-1.93042E-9</c:v>
                </c:pt>
                <c:pt idx="985">
                  <c:v>-1.9273000000000002E-9</c:v>
                </c:pt>
                <c:pt idx="986">
                  <c:v>-1.92417E-9</c:v>
                </c:pt>
                <c:pt idx="987">
                  <c:v>-1.9210500000000001E-9</c:v>
                </c:pt>
                <c:pt idx="988">
                  <c:v>-1.9179199999999999E-9</c:v>
                </c:pt>
                <c:pt idx="989">
                  <c:v>-1.9148E-9</c:v>
                </c:pt>
                <c:pt idx="990">
                  <c:v>-1.9116699999999999E-9</c:v>
                </c:pt>
                <c:pt idx="991">
                  <c:v>-1.90855E-9</c:v>
                </c:pt>
                <c:pt idx="992">
                  <c:v>-1.9054199999999998E-9</c:v>
                </c:pt>
                <c:pt idx="993">
                  <c:v>-1.9022999999999999E-9</c:v>
                </c:pt>
                <c:pt idx="994">
                  <c:v>-1.8991700000000002E-9</c:v>
                </c:pt>
                <c:pt idx="995">
                  <c:v>-1.8960499999999999E-9</c:v>
                </c:pt>
                <c:pt idx="996">
                  <c:v>-1.8929200000000001E-9</c:v>
                </c:pt>
                <c:pt idx="997">
                  <c:v>-1.8897999999999998E-9</c:v>
                </c:pt>
                <c:pt idx="998">
                  <c:v>-1.8866700000000001E-9</c:v>
                </c:pt>
                <c:pt idx="999">
                  <c:v>-1.8835500000000002E-9</c:v>
                </c:pt>
                <c:pt idx="1000">
                  <c:v>-1.88042E-9</c:v>
                </c:pt>
                <c:pt idx="1001">
                  <c:v>-1.8773000000000001E-9</c:v>
                </c:pt>
                <c:pt idx="1002">
                  <c:v>-1.87417E-9</c:v>
                </c:pt>
                <c:pt idx="1003">
                  <c:v>-1.8710500000000001E-9</c:v>
                </c:pt>
                <c:pt idx="1004">
                  <c:v>-1.8679199999999999E-9</c:v>
                </c:pt>
                <c:pt idx="1005">
                  <c:v>-1.8648E-9</c:v>
                </c:pt>
                <c:pt idx="1006">
                  <c:v>-1.86167E-9</c:v>
                </c:pt>
                <c:pt idx="1007">
                  <c:v>-1.85855E-9</c:v>
                </c:pt>
                <c:pt idx="1008">
                  <c:v>-1.85542E-9</c:v>
                </c:pt>
                <c:pt idx="1009">
                  <c:v>-1.8522999999999999E-9</c:v>
                </c:pt>
                <c:pt idx="1010">
                  <c:v>-1.8491699999999999E-9</c:v>
                </c:pt>
                <c:pt idx="1011">
                  <c:v>-1.8460500000000001E-9</c:v>
                </c:pt>
                <c:pt idx="1012">
                  <c:v>-1.8429200000000001E-9</c:v>
                </c:pt>
                <c:pt idx="1013">
                  <c:v>-1.8398E-9</c:v>
                </c:pt>
                <c:pt idx="1014">
                  <c:v>-1.83667E-9</c:v>
                </c:pt>
                <c:pt idx="1015">
                  <c:v>-1.8335499999999999E-9</c:v>
                </c:pt>
                <c:pt idx="1016">
                  <c:v>-1.83042E-9</c:v>
                </c:pt>
                <c:pt idx="1017">
                  <c:v>-1.8273000000000001E-9</c:v>
                </c:pt>
                <c:pt idx="1018">
                  <c:v>-1.8241699999999999E-9</c:v>
                </c:pt>
                <c:pt idx="1019">
                  <c:v>-1.82105E-9</c:v>
                </c:pt>
                <c:pt idx="1020">
                  <c:v>-1.8179200000000001E-9</c:v>
                </c:pt>
                <c:pt idx="1021">
                  <c:v>-1.8148E-9</c:v>
                </c:pt>
                <c:pt idx="1022">
                  <c:v>-1.81167E-9</c:v>
                </c:pt>
                <c:pt idx="1023">
                  <c:v>-1.8085499999999999E-9</c:v>
                </c:pt>
                <c:pt idx="1024">
                  <c:v>-1.80542E-9</c:v>
                </c:pt>
                <c:pt idx="1025">
                  <c:v>-1.8023000000000001E-9</c:v>
                </c:pt>
                <c:pt idx="1026">
                  <c:v>-1.7991699999999999E-9</c:v>
                </c:pt>
                <c:pt idx="1027">
                  <c:v>-1.79605E-9</c:v>
                </c:pt>
                <c:pt idx="1028">
                  <c:v>-1.79292E-9</c:v>
                </c:pt>
                <c:pt idx="1029">
                  <c:v>-1.7898E-9</c:v>
                </c:pt>
                <c:pt idx="1030">
                  <c:v>-1.78667E-9</c:v>
                </c:pt>
                <c:pt idx="1031">
                  <c:v>-1.7835499999999999E-9</c:v>
                </c:pt>
                <c:pt idx="1032">
                  <c:v>-1.7804199999999999E-9</c:v>
                </c:pt>
                <c:pt idx="1033">
                  <c:v>-1.7773000000000001E-9</c:v>
                </c:pt>
                <c:pt idx="1034">
                  <c:v>-1.7741700000000001E-9</c:v>
                </c:pt>
                <c:pt idx="1035">
                  <c:v>-1.77105E-9</c:v>
                </c:pt>
                <c:pt idx="1036">
                  <c:v>-1.76792E-9</c:v>
                </c:pt>
                <c:pt idx="1037">
                  <c:v>-1.7647999999999999E-9</c:v>
                </c:pt>
                <c:pt idx="1038">
                  <c:v>-1.76167E-9</c:v>
                </c:pt>
                <c:pt idx="1039">
                  <c:v>-1.7585500000000001E-9</c:v>
                </c:pt>
                <c:pt idx="1040">
                  <c:v>-1.7554199999999999E-9</c:v>
                </c:pt>
                <c:pt idx="1041">
                  <c:v>-1.7523E-9</c:v>
                </c:pt>
                <c:pt idx="1042">
                  <c:v>-1.7491700000000001E-9</c:v>
                </c:pt>
                <c:pt idx="1043">
                  <c:v>-1.74605E-9</c:v>
                </c:pt>
                <c:pt idx="1044">
                  <c:v>-1.74292E-9</c:v>
                </c:pt>
                <c:pt idx="1045">
                  <c:v>-1.7397999999999999E-9</c:v>
                </c:pt>
                <c:pt idx="1046">
                  <c:v>-1.73667E-9</c:v>
                </c:pt>
                <c:pt idx="1047">
                  <c:v>-1.7335500000000001E-9</c:v>
                </c:pt>
                <c:pt idx="1048">
                  <c:v>-1.7304199999999999E-9</c:v>
                </c:pt>
                <c:pt idx="1049">
                  <c:v>-1.7273E-9</c:v>
                </c:pt>
                <c:pt idx="1050">
                  <c:v>-1.7241700000000001E-9</c:v>
                </c:pt>
                <c:pt idx="1051">
                  <c:v>-1.72105E-9</c:v>
                </c:pt>
                <c:pt idx="1052">
                  <c:v>-1.71792E-9</c:v>
                </c:pt>
                <c:pt idx="1053">
                  <c:v>-1.7147999999999999E-9</c:v>
                </c:pt>
                <c:pt idx="1054">
                  <c:v>-1.7116699999999999E-9</c:v>
                </c:pt>
                <c:pt idx="1055">
                  <c:v>-1.7085500000000001E-9</c:v>
                </c:pt>
                <c:pt idx="1056">
                  <c:v>-1.7054200000000001E-9</c:v>
                </c:pt>
                <c:pt idx="1057">
                  <c:v>-1.7023E-9</c:v>
                </c:pt>
                <c:pt idx="1058">
                  <c:v>-1.69917E-9</c:v>
                </c:pt>
                <c:pt idx="1059">
                  <c:v>-1.6960499999999999E-9</c:v>
                </c:pt>
                <c:pt idx="1060">
                  <c:v>-1.69292E-9</c:v>
                </c:pt>
                <c:pt idx="1061">
                  <c:v>-1.6898000000000001E-9</c:v>
                </c:pt>
                <c:pt idx="1062">
                  <c:v>-1.6866699999999999E-9</c:v>
                </c:pt>
                <c:pt idx="1063">
                  <c:v>-1.68355E-9</c:v>
                </c:pt>
                <c:pt idx="1064">
                  <c:v>-1.6804200000000001E-9</c:v>
                </c:pt>
                <c:pt idx="1065">
                  <c:v>-1.6773E-9</c:v>
                </c:pt>
                <c:pt idx="1066">
                  <c:v>-1.67417E-9</c:v>
                </c:pt>
                <c:pt idx="1067">
                  <c:v>-1.6710499999999999E-9</c:v>
                </c:pt>
                <c:pt idx="1068">
                  <c:v>-1.66792E-9</c:v>
                </c:pt>
                <c:pt idx="1069">
                  <c:v>-1.6648000000000001E-9</c:v>
                </c:pt>
                <c:pt idx="1070">
                  <c:v>-1.6616699999999999E-9</c:v>
                </c:pt>
                <c:pt idx="1071">
                  <c:v>-1.65855E-9</c:v>
                </c:pt>
                <c:pt idx="1072">
                  <c:v>-1.6554200000000001E-9</c:v>
                </c:pt>
                <c:pt idx="1073">
                  <c:v>-1.6523E-9</c:v>
                </c:pt>
                <c:pt idx="1074">
                  <c:v>-1.64917E-9</c:v>
                </c:pt>
                <c:pt idx="1075">
                  <c:v>-1.6460499999999999E-9</c:v>
                </c:pt>
                <c:pt idx="1076">
                  <c:v>-1.6429199999999999E-9</c:v>
                </c:pt>
                <c:pt idx="1077">
                  <c:v>-1.6398000000000001E-9</c:v>
                </c:pt>
                <c:pt idx="1078">
                  <c:v>-1.6366700000000001E-9</c:v>
                </c:pt>
                <c:pt idx="1079">
                  <c:v>-1.63355E-9</c:v>
                </c:pt>
                <c:pt idx="1080">
                  <c:v>-1.63042E-9</c:v>
                </c:pt>
                <c:pt idx="1081">
                  <c:v>-1.6273E-9</c:v>
                </c:pt>
                <c:pt idx="1082">
                  <c:v>-1.62417E-9</c:v>
                </c:pt>
                <c:pt idx="1083">
                  <c:v>-1.6210499999999999E-9</c:v>
                </c:pt>
                <c:pt idx="1084">
                  <c:v>-1.6179199999999999E-9</c:v>
                </c:pt>
                <c:pt idx="1085">
                  <c:v>-1.6148E-9</c:v>
                </c:pt>
                <c:pt idx="1086">
                  <c:v>-1.6116700000000001E-9</c:v>
                </c:pt>
                <c:pt idx="1087">
                  <c:v>-1.60855E-9</c:v>
                </c:pt>
                <c:pt idx="1088">
                  <c:v>-1.60542E-9</c:v>
                </c:pt>
                <c:pt idx="1089">
                  <c:v>-1.6022999999999999E-9</c:v>
                </c:pt>
                <c:pt idx="1090">
                  <c:v>-1.59917E-9</c:v>
                </c:pt>
                <c:pt idx="1091">
                  <c:v>-1.5960500000000001E-9</c:v>
                </c:pt>
                <c:pt idx="1092">
                  <c:v>-1.5929199999999999E-9</c:v>
                </c:pt>
                <c:pt idx="1093">
                  <c:v>-1.5898E-9</c:v>
                </c:pt>
                <c:pt idx="1094">
                  <c:v>-1.5866700000000001E-9</c:v>
                </c:pt>
                <c:pt idx="1095">
                  <c:v>-1.58355E-9</c:v>
                </c:pt>
                <c:pt idx="1096">
                  <c:v>-1.58042E-9</c:v>
                </c:pt>
                <c:pt idx="1097">
                  <c:v>-1.5772999999999999E-9</c:v>
                </c:pt>
                <c:pt idx="1098">
                  <c:v>-1.57417E-9</c:v>
                </c:pt>
                <c:pt idx="1099">
                  <c:v>-1.5710500000000001E-9</c:v>
                </c:pt>
                <c:pt idx="1100">
                  <c:v>-1.5679200000000001E-9</c:v>
                </c:pt>
                <c:pt idx="1101">
                  <c:v>-1.5648E-9</c:v>
                </c:pt>
                <c:pt idx="1102">
                  <c:v>-1.56167E-9</c:v>
                </c:pt>
                <c:pt idx="1103">
                  <c:v>-1.55855E-9</c:v>
                </c:pt>
                <c:pt idx="1104">
                  <c:v>-1.55542E-9</c:v>
                </c:pt>
                <c:pt idx="1105">
                  <c:v>-1.5522999999999999E-9</c:v>
                </c:pt>
                <c:pt idx="1106">
                  <c:v>-1.5491699999999999E-9</c:v>
                </c:pt>
                <c:pt idx="1107">
                  <c:v>-1.5460500000000001E-9</c:v>
                </c:pt>
                <c:pt idx="1108">
                  <c:v>-1.5429200000000001E-9</c:v>
                </c:pt>
                <c:pt idx="1109">
                  <c:v>-1.5398E-9</c:v>
                </c:pt>
                <c:pt idx="1110">
                  <c:v>-1.53667E-9</c:v>
                </c:pt>
                <c:pt idx="1111">
                  <c:v>-1.5335499999999999E-9</c:v>
                </c:pt>
                <c:pt idx="1112">
                  <c:v>-1.53042E-9</c:v>
                </c:pt>
                <c:pt idx="1113">
                  <c:v>-1.5273000000000001E-9</c:v>
                </c:pt>
                <c:pt idx="1114">
                  <c:v>-1.5241699999999999E-9</c:v>
                </c:pt>
                <c:pt idx="1115">
                  <c:v>-1.52105E-9</c:v>
                </c:pt>
                <c:pt idx="1116">
                  <c:v>-1.5179200000000001E-9</c:v>
                </c:pt>
                <c:pt idx="1117">
                  <c:v>-1.5148E-9</c:v>
                </c:pt>
                <c:pt idx="1118">
                  <c:v>-1.51167E-9</c:v>
                </c:pt>
                <c:pt idx="1119">
                  <c:v>-1.5085499999999999E-9</c:v>
                </c:pt>
                <c:pt idx="1120">
                  <c:v>-1.50542E-9</c:v>
                </c:pt>
                <c:pt idx="1121">
                  <c:v>-1.5023000000000001E-9</c:v>
                </c:pt>
                <c:pt idx="1122">
                  <c:v>-1.4991699999999999E-9</c:v>
                </c:pt>
                <c:pt idx="1123">
                  <c:v>-1.49605E-9</c:v>
                </c:pt>
                <c:pt idx="1124">
                  <c:v>-1.4929200000000001E-9</c:v>
                </c:pt>
                <c:pt idx="1125">
                  <c:v>-1.4898E-9</c:v>
                </c:pt>
                <c:pt idx="1126">
                  <c:v>-1.48667E-9</c:v>
                </c:pt>
                <c:pt idx="1127">
                  <c:v>-1.4835499999999999E-9</c:v>
                </c:pt>
                <c:pt idx="1128">
                  <c:v>-1.4804199999999999E-9</c:v>
                </c:pt>
                <c:pt idx="1129">
                  <c:v>-1.4773000000000001E-9</c:v>
                </c:pt>
                <c:pt idx="1130">
                  <c:v>-1.4741700000000001E-9</c:v>
                </c:pt>
                <c:pt idx="1131">
                  <c:v>-1.47105E-9</c:v>
                </c:pt>
                <c:pt idx="1132">
                  <c:v>-1.46792E-9</c:v>
                </c:pt>
                <c:pt idx="1133">
                  <c:v>-1.4647999999999999E-9</c:v>
                </c:pt>
                <c:pt idx="1134">
                  <c:v>-1.46167E-9</c:v>
                </c:pt>
                <c:pt idx="1135">
                  <c:v>-1.4585500000000001E-9</c:v>
                </c:pt>
                <c:pt idx="1136">
                  <c:v>-1.4554199999999999E-9</c:v>
                </c:pt>
                <c:pt idx="1137">
                  <c:v>-1.4523E-9</c:v>
                </c:pt>
                <c:pt idx="1138">
                  <c:v>-1.4491700000000001E-9</c:v>
                </c:pt>
                <c:pt idx="1139">
                  <c:v>-1.44605E-9</c:v>
                </c:pt>
                <c:pt idx="1140">
                  <c:v>-1.44292E-9</c:v>
                </c:pt>
                <c:pt idx="1141">
                  <c:v>-1.4397999999999999E-9</c:v>
                </c:pt>
                <c:pt idx="1142">
                  <c:v>-1.43667E-9</c:v>
                </c:pt>
                <c:pt idx="1143">
                  <c:v>-1.4335500000000001E-9</c:v>
                </c:pt>
                <c:pt idx="1144">
                  <c:v>-1.4304199999999999E-9</c:v>
                </c:pt>
                <c:pt idx="1145">
                  <c:v>-1.4273E-9</c:v>
                </c:pt>
                <c:pt idx="1146">
                  <c:v>-1.4241700000000001E-9</c:v>
                </c:pt>
                <c:pt idx="1147">
                  <c:v>-1.42105E-9</c:v>
                </c:pt>
                <c:pt idx="1148">
                  <c:v>-1.41792E-9</c:v>
                </c:pt>
                <c:pt idx="1149">
                  <c:v>-1.4147999999999999E-9</c:v>
                </c:pt>
                <c:pt idx="1150">
                  <c:v>-1.4116699999999999E-9</c:v>
                </c:pt>
                <c:pt idx="1151">
                  <c:v>-1.4085500000000001E-9</c:v>
                </c:pt>
                <c:pt idx="1152">
                  <c:v>-1.4054200000000001E-9</c:v>
                </c:pt>
                <c:pt idx="1153">
                  <c:v>-1.4023E-9</c:v>
                </c:pt>
                <c:pt idx="1154">
                  <c:v>-1.39917E-9</c:v>
                </c:pt>
                <c:pt idx="1155">
                  <c:v>-1.39605E-9</c:v>
                </c:pt>
                <c:pt idx="1156">
                  <c:v>-1.39292E-9</c:v>
                </c:pt>
                <c:pt idx="1157">
                  <c:v>-1.3898000000000001E-9</c:v>
                </c:pt>
                <c:pt idx="1158">
                  <c:v>-1.3866699999999999E-9</c:v>
                </c:pt>
                <c:pt idx="1159">
                  <c:v>-1.38355E-9</c:v>
                </c:pt>
                <c:pt idx="1160">
                  <c:v>-1.3804200000000001E-9</c:v>
                </c:pt>
                <c:pt idx="1161">
                  <c:v>-1.3773E-9</c:v>
                </c:pt>
                <c:pt idx="1162">
                  <c:v>-1.37417E-9</c:v>
                </c:pt>
                <c:pt idx="1163">
                  <c:v>-1.3710499999999999E-9</c:v>
                </c:pt>
                <c:pt idx="1164">
                  <c:v>-1.36792E-9</c:v>
                </c:pt>
                <c:pt idx="1165">
                  <c:v>-1.3648000000000001E-9</c:v>
                </c:pt>
                <c:pt idx="1166">
                  <c:v>-1.3616699999999999E-9</c:v>
                </c:pt>
                <c:pt idx="1167">
                  <c:v>-1.35855E-9</c:v>
                </c:pt>
                <c:pt idx="1168">
                  <c:v>-1.3554200000000001E-9</c:v>
                </c:pt>
                <c:pt idx="1169">
                  <c:v>-1.3523E-9</c:v>
                </c:pt>
                <c:pt idx="1170">
                  <c:v>-1.34917E-9</c:v>
                </c:pt>
                <c:pt idx="1171">
                  <c:v>-1.3460499999999999E-9</c:v>
                </c:pt>
                <c:pt idx="1172">
                  <c:v>-1.3429199999999999E-9</c:v>
                </c:pt>
                <c:pt idx="1173">
                  <c:v>-1.3398000000000001E-9</c:v>
                </c:pt>
                <c:pt idx="1174">
                  <c:v>-1.3366700000000001E-9</c:v>
                </c:pt>
                <c:pt idx="1175">
                  <c:v>-1.33355E-9</c:v>
                </c:pt>
                <c:pt idx="1176">
                  <c:v>-1.33042E-9</c:v>
                </c:pt>
                <c:pt idx="1177">
                  <c:v>-1.3273E-9</c:v>
                </c:pt>
                <c:pt idx="1178">
                  <c:v>-1.32417E-9</c:v>
                </c:pt>
                <c:pt idx="1179">
                  <c:v>-1.3210499999999999E-9</c:v>
                </c:pt>
                <c:pt idx="1180">
                  <c:v>-1.3179199999999999E-9</c:v>
                </c:pt>
                <c:pt idx="1181">
                  <c:v>-1.3148000000000001E-9</c:v>
                </c:pt>
                <c:pt idx="1182">
                  <c:v>-1.3116700000000001E-9</c:v>
                </c:pt>
                <c:pt idx="1183">
                  <c:v>-1.30855E-9</c:v>
                </c:pt>
                <c:pt idx="1184">
                  <c:v>-1.30542E-9</c:v>
                </c:pt>
                <c:pt idx="1185">
                  <c:v>-1.3022999999999999E-9</c:v>
                </c:pt>
                <c:pt idx="1186">
                  <c:v>-1.29917E-9</c:v>
                </c:pt>
                <c:pt idx="1187">
                  <c:v>-1.2960500000000001E-9</c:v>
                </c:pt>
                <c:pt idx="1188">
                  <c:v>-1.2929199999999999E-9</c:v>
                </c:pt>
                <c:pt idx="1189">
                  <c:v>-1.2898E-9</c:v>
                </c:pt>
                <c:pt idx="1190">
                  <c:v>-1.2866700000000001E-9</c:v>
                </c:pt>
                <c:pt idx="1191">
                  <c:v>-1.28355E-9</c:v>
                </c:pt>
                <c:pt idx="1192">
                  <c:v>-1.28042E-9</c:v>
                </c:pt>
                <c:pt idx="1193">
                  <c:v>-1.2772999999999999E-9</c:v>
                </c:pt>
                <c:pt idx="1194">
                  <c:v>-1.27417E-9</c:v>
                </c:pt>
                <c:pt idx="1195">
                  <c:v>-1.2710500000000001E-9</c:v>
                </c:pt>
                <c:pt idx="1196">
                  <c:v>-1.2679199999999999E-9</c:v>
                </c:pt>
                <c:pt idx="1197">
                  <c:v>-1.2648E-9</c:v>
                </c:pt>
                <c:pt idx="1198">
                  <c:v>-1.26167E-9</c:v>
                </c:pt>
                <c:pt idx="1199">
                  <c:v>-1.25855E-9</c:v>
                </c:pt>
                <c:pt idx="1200">
                  <c:v>-1.25542E-9</c:v>
                </c:pt>
                <c:pt idx="1201">
                  <c:v>-1.2522999999999999E-9</c:v>
                </c:pt>
                <c:pt idx="1202">
                  <c:v>-1.2491699999999999E-9</c:v>
                </c:pt>
                <c:pt idx="1203">
                  <c:v>-1.2460500000000001E-9</c:v>
                </c:pt>
                <c:pt idx="1204">
                  <c:v>-1.2429200000000001E-9</c:v>
                </c:pt>
                <c:pt idx="1205">
                  <c:v>-1.2398E-9</c:v>
                </c:pt>
                <c:pt idx="1206">
                  <c:v>-1.23667E-9</c:v>
                </c:pt>
                <c:pt idx="1207">
                  <c:v>-1.2335499999999999E-9</c:v>
                </c:pt>
                <c:pt idx="1208">
                  <c:v>-1.23042E-9</c:v>
                </c:pt>
                <c:pt idx="1209">
                  <c:v>-1.2273000000000001E-9</c:v>
                </c:pt>
                <c:pt idx="1210">
                  <c:v>-1.2241699999999999E-9</c:v>
                </c:pt>
                <c:pt idx="1211">
                  <c:v>-1.22105E-9</c:v>
                </c:pt>
                <c:pt idx="1212">
                  <c:v>-1.2179200000000001E-9</c:v>
                </c:pt>
                <c:pt idx="1213">
                  <c:v>-1.2148E-9</c:v>
                </c:pt>
                <c:pt idx="1214">
                  <c:v>-1.21167E-9</c:v>
                </c:pt>
                <c:pt idx="1215">
                  <c:v>-1.2085499999999999E-9</c:v>
                </c:pt>
                <c:pt idx="1216">
                  <c:v>-1.20542E-9</c:v>
                </c:pt>
                <c:pt idx="1217">
                  <c:v>-1.2023000000000001E-9</c:v>
                </c:pt>
                <c:pt idx="1218">
                  <c:v>-1.1991699999999999E-9</c:v>
                </c:pt>
                <c:pt idx="1219">
                  <c:v>-1.19605E-9</c:v>
                </c:pt>
                <c:pt idx="1220">
                  <c:v>-1.1929200000000001E-9</c:v>
                </c:pt>
                <c:pt idx="1221">
                  <c:v>-1.1898E-9</c:v>
                </c:pt>
                <c:pt idx="1222">
                  <c:v>-1.18667E-9</c:v>
                </c:pt>
                <c:pt idx="1223">
                  <c:v>-1.1835499999999999E-9</c:v>
                </c:pt>
                <c:pt idx="1224">
                  <c:v>-1.1804199999999999E-9</c:v>
                </c:pt>
                <c:pt idx="1225">
                  <c:v>-1.1773000000000001E-9</c:v>
                </c:pt>
                <c:pt idx="1226">
                  <c:v>-1.1741700000000001E-9</c:v>
                </c:pt>
                <c:pt idx="1227">
                  <c:v>-1.17105E-9</c:v>
                </c:pt>
                <c:pt idx="1228">
                  <c:v>-1.16792E-9</c:v>
                </c:pt>
                <c:pt idx="1229">
                  <c:v>-1.1647999999999999E-9</c:v>
                </c:pt>
                <c:pt idx="1230">
                  <c:v>-1.16167E-9</c:v>
                </c:pt>
                <c:pt idx="1231">
                  <c:v>-1.1585500000000001E-9</c:v>
                </c:pt>
                <c:pt idx="1232">
                  <c:v>-1.1554199999999999E-9</c:v>
                </c:pt>
                <c:pt idx="1233">
                  <c:v>-1.1523E-9</c:v>
                </c:pt>
                <c:pt idx="1234">
                  <c:v>-1.1491700000000001E-9</c:v>
                </c:pt>
                <c:pt idx="1235">
                  <c:v>-1.14605E-9</c:v>
                </c:pt>
                <c:pt idx="1236">
                  <c:v>-1.14292E-9</c:v>
                </c:pt>
                <c:pt idx="1237">
                  <c:v>-1.1397999999999999E-9</c:v>
                </c:pt>
                <c:pt idx="1238">
                  <c:v>-1.13667E-9</c:v>
                </c:pt>
                <c:pt idx="1239">
                  <c:v>-1.1335500000000001E-9</c:v>
                </c:pt>
                <c:pt idx="1240">
                  <c:v>-1.1304199999999999E-9</c:v>
                </c:pt>
                <c:pt idx="1241">
                  <c:v>-1.1273E-9</c:v>
                </c:pt>
                <c:pt idx="1242">
                  <c:v>-1.1241700000000001E-9</c:v>
                </c:pt>
                <c:pt idx="1243">
                  <c:v>-1.12105E-9</c:v>
                </c:pt>
                <c:pt idx="1244">
                  <c:v>-1.11792E-9</c:v>
                </c:pt>
                <c:pt idx="1245">
                  <c:v>-1.1147999999999999E-9</c:v>
                </c:pt>
                <c:pt idx="1246">
                  <c:v>-1.1116699999999999E-9</c:v>
                </c:pt>
                <c:pt idx="1247">
                  <c:v>-1.1085500000000001E-9</c:v>
                </c:pt>
                <c:pt idx="1248">
                  <c:v>-1.1054200000000001E-9</c:v>
                </c:pt>
                <c:pt idx="1249">
                  <c:v>-1.1023E-9</c:v>
                </c:pt>
                <c:pt idx="1250">
                  <c:v>-1.09917E-9</c:v>
                </c:pt>
                <c:pt idx="1251">
                  <c:v>-1.09605E-9</c:v>
                </c:pt>
                <c:pt idx="1252">
                  <c:v>-1.09292E-9</c:v>
                </c:pt>
                <c:pt idx="1253">
                  <c:v>-1.0897999999999999E-9</c:v>
                </c:pt>
                <c:pt idx="1254">
                  <c:v>-1.0866699999999999E-9</c:v>
                </c:pt>
                <c:pt idx="1255">
                  <c:v>-1.08355E-9</c:v>
                </c:pt>
                <c:pt idx="1256">
                  <c:v>-1.0804200000000001E-9</c:v>
                </c:pt>
                <c:pt idx="1257">
                  <c:v>-1.0773E-9</c:v>
                </c:pt>
                <c:pt idx="1258">
                  <c:v>-1.07417E-9</c:v>
                </c:pt>
                <c:pt idx="1259">
                  <c:v>-1.0710499999999999E-9</c:v>
                </c:pt>
                <c:pt idx="1260">
                  <c:v>-1.06792E-9</c:v>
                </c:pt>
                <c:pt idx="1261">
                  <c:v>-1.0648000000000001E-9</c:v>
                </c:pt>
                <c:pt idx="1262">
                  <c:v>-1.0616699999999999E-9</c:v>
                </c:pt>
                <c:pt idx="1263">
                  <c:v>-1.05855E-9</c:v>
                </c:pt>
                <c:pt idx="1264">
                  <c:v>-1.0554200000000001E-9</c:v>
                </c:pt>
                <c:pt idx="1265">
                  <c:v>-1.0523E-9</c:v>
                </c:pt>
                <c:pt idx="1266">
                  <c:v>-1.04917E-9</c:v>
                </c:pt>
                <c:pt idx="1267">
                  <c:v>-1.0460499999999999E-9</c:v>
                </c:pt>
                <c:pt idx="1268">
                  <c:v>-1.04292E-9</c:v>
                </c:pt>
                <c:pt idx="1269">
                  <c:v>-1.0398000000000001E-9</c:v>
                </c:pt>
                <c:pt idx="1270">
                  <c:v>-1.0366700000000001E-9</c:v>
                </c:pt>
                <c:pt idx="1271">
                  <c:v>-1.03355E-9</c:v>
                </c:pt>
                <c:pt idx="1272">
                  <c:v>-1.03042E-9</c:v>
                </c:pt>
                <c:pt idx="1273">
                  <c:v>-1.0273E-9</c:v>
                </c:pt>
                <c:pt idx="1274">
                  <c:v>-1.02417E-9</c:v>
                </c:pt>
                <c:pt idx="1275">
                  <c:v>-1.0210499999999999E-9</c:v>
                </c:pt>
                <c:pt idx="1276">
                  <c:v>-1.0179199999999999E-9</c:v>
                </c:pt>
                <c:pt idx="1277">
                  <c:v>-1.0148000000000001E-9</c:v>
                </c:pt>
                <c:pt idx="1278">
                  <c:v>-1.0116700000000001E-9</c:v>
                </c:pt>
                <c:pt idx="1279">
                  <c:v>-1.00855E-9</c:v>
                </c:pt>
                <c:pt idx="1280">
                  <c:v>-1.00542E-9</c:v>
                </c:pt>
                <c:pt idx="1281">
                  <c:v>-1.0022999999999999E-9</c:v>
                </c:pt>
                <c:pt idx="1282">
                  <c:v>-9.9916999999999997E-10</c:v>
                </c:pt>
                <c:pt idx="1283">
                  <c:v>-9.9605000000000009E-10</c:v>
                </c:pt>
                <c:pt idx="1284">
                  <c:v>-9.9291999999999992E-10</c:v>
                </c:pt>
                <c:pt idx="1285">
                  <c:v>-9.8980000000000004E-10</c:v>
                </c:pt>
                <c:pt idx="1286">
                  <c:v>-9.8667000000000007E-10</c:v>
                </c:pt>
                <c:pt idx="1287">
                  <c:v>-9.8354999999999998E-10</c:v>
                </c:pt>
                <c:pt idx="1288">
                  <c:v>-9.8042000000000001E-10</c:v>
                </c:pt>
                <c:pt idx="1289">
                  <c:v>-9.7729999999999992E-10</c:v>
                </c:pt>
                <c:pt idx="1290">
                  <c:v>-9.7416999999999996E-10</c:v>
                </c:pt>
                <c:pt idx="1291">
                  <c:v>-9.7105000000000007E-10</c:v>
                </c:pt>
                <c:pt idx="1292">
                  <c:v>-9.679199999999999E-10</c:v>
                </c:pt>
                <c:pt idx="1293">
                  <c:v>-9.6480000000000002E-10</c:v>
                </c:pt>
                <c:pt idx="1294">
                  <c:v>-9.6167000000000005E-10</c:v>
                </c:pt>
                <c:pt idx="1295">
                  <c:v>-9.5854999999999996E-10</c:v>
                </c:pt>
                <c:pt idx="1296">
                  <c:v>-9.5541999999999999E-10</c:v>
                </c:pt>
                <c:pt idx="1297">
                  <c:v>-9.5229999999999991E-10</c:v>
                </c:pt>
                <c:pt idx="1298">
                  <c:v>-9.4916999999999994E-10</c:v>
                </c:pt>
                <c:pt idx="1299">
                  <c:v>-9.4605000000000006E-10</c:v>
                </c:pt>
                <c:pt idx="1300">
                  <c:v>-9.4292000000000009E-10</c:v>
                </c:pt>
                <c:pt idx="1301">
                  <c:v>-9.398E-10</c:v>
                </c:pt>
                <c:pt idx="1302">
                  <c:v>-9.3667000000000003E-10</c:v>
                </c:pt>
                <c:pt idx="1303">
                  <c:v>-9.3354999999999995E-10</c:v>
                </c:pt>
                <c:pt idx="1304">
                  <c:v>-9.3041999999999998E-10</c:v>
                </c:pt>
                <c:pt idx="1305">
                  <c:v>-9.2729999999999999E-10</c:v>
                </c:pt>
                <c:pt idx="1306">
                  <c:v>-9.2417000000000003E-10</c:v>
                </c:pt>
                <c:pt idx="1307">
                  <c:v>-9.2105000000000004E-10</c:v>
                </c:pt>
                <c:pt idx="1308">
                  <c:v>-9.1791999999999997E-10</c:v>
                </c:pt>
                <c:pt idx="1309">
                  <c:v>-9.1479999999999998E-10</c:v>
                </c:pt>
                <c:pt idx="1310">
                  <c:v>-9.1167000000000002E-10</c:v>
                </c:pt>
                <c:pt idx="1311">
                  <c:v>-9.0855000000000003E-10</c:v>
                </c:pt>
                <c:pt idx="1312">
                  <c:v>-9.0541999999999996E-10</c:v>
                </c:pt>
                <c:pt idx="1313">
                  <c:v>-9.0229999999999998E-10</c:v>
                </c:pt>
                <c:pt idx="1314">
                  <c:v>-8.9917000000000001E-10</c:v>
                </c:pt>
                <c:pt idx="1315">
                  <c:v>-8.9605000000000002E-10</c:v>
                </c:pt>
                <c:pt idx="1316">
                  <c:v>-8.9291999999999995E-10</c:v>
                </c:pt>
                <c:pt idx="1317">
                  <c:v>-8.8979999999999997E-10</c:v>
                </c:pt>
                <c:pt idx="1318">
                  <c:v>-8.8667E-10</c:v>
                </c:pt>
                <c:pt idx="1319">
                  <c:v>-8.8355000000000001E-10</c:v>
                </c:pt>
                <c:pt idx="1320">
                  <c:v>-8.8042000000000005E-10</c:v>
                </c:pt>
                <c:pt idx="1321">
                  <c:v>-8.7729999999999996E-10</c:v>
                </c:pt>
                <c:pt idx="1322">
                  <c:v>-8.7416999999999999E-10</c:v>
                </c:pt>
                <c:pt idx="1323">
                  <c:v>-8.7105000000000001E-10</c:v>
                </c:pt>
                <c:pt idx="1324">
                  <c:v>-8.6792000000000004E-10</c:v>
                </c:pt>
                <c:pt idx="1325">
                  <c:v>-8.6479999999999995E-10</c:v>
                </c:pt>
                <c:pt idx="1326">
                  <c:v>-8.6166999999999998E-10</c:v>
                </c:pt>
                <c:pt idx="1327">
                  <c:v>-8.5855E-10</c:v>
                </c:pt>
                <c:pt idx="1328">
                  <c:v>-8.5542000000000003E-10</c:v>
                </c:pt>
                <c:pt idx="1329">
                  <c:v>-8.5230000000000004E-10</c:v>
                </c:pt>
                <c:pt idx="1330">
                  <c:v>-8.4916999999999997E-10</c:v>
                </c:pt>
                <c:pt idx="1331">
                  <c:v>-8.4604999999999999E-10</c:v>
                </c:pt>
                <c:pt idx="1332">
                  <c:v>-8.4292000000000002E-10</c:v>
                </c:pt>
                <c:pt idx="1333">
                  <c:v>-8.3980000000000004E-10</c:v>
                </c:pt>
                <c:pt idx="1334">
                  <c:v>-8.3666999999999997E-10</c:v>
                </c:pt>
                <c:pt idx="1335">
                  <c:v>-8.3354999999999998E-10</c:v>
                </c:pt>
                <c:pt idx="1336">
                  <c:v>-8.3042000000000001E-10</c:v>
                </c:pt>
                <c:pt idx="1337">
                  <c:v>-8.2730000000000003E-10</c:v>
                </c:pt>
                <c:pt idx="1338">
                  <c:v>-8.2416999999999996E-10</c:v>
                </c:pt>
                <c:pt idx="1339">
                  <c:v>-8.2104999999999997E-10</c:v>
                </c:pt>
                <c:pt idx="1340">
                  <c:v>-8.1792E-10</c:v>
                </c:pt>
                <c:pt idx="1341">
                  <c:v>-8.1480000000000002E-10</c:v>
                </c:pt>
                <c:pt idx="1342">
                  <c:v>-8.1166999999999995E-10</c:v>
                </c:pt>
                <c:pt idx="1343">
                  <c:v>-8.0854999999999996E-10</c:v>
                </c:pt>
                <c:pt idx="1344">
                  <c:v>-8.0542E-10</c:v>
                </c:pt>
                <c:pt idx="1345">
                  <c:v>-8.0230000000000001E-10</c:v>
                </c:pt>
                <c:pt idx="1346">
                  <c:v>-7.9917000000000004E-10</c:v>
                </c:pt>
                <c:pt idx="1347">
                  <c:v>-7.9604999999999995E-10</c:v>
                </c:pt>
                <c:pt idx="1348">
                  <c:v>-7.9291999999999999E-10</c:v>
                </c:pt>
                <c:pt idx="1349">
                  <c:v>-7.898E-10</c:v>
                </c:pt>
                <c:pt idx="1350">
                  <c:v>-7.8667000000000003E-10</c:v>
                </c:pt>
                <c:pt idx="1351">
                  <c:v>-7.8355000000000005E-10</c:v>
                </c:pt>
                <c:pt idx="1352">
                  <c:v>-7.8041999999999998E-10</c:v>
                </c:pt>
                <c:pt idx="1353">
                  <c:v>-7.7729999999999999E-10</c:v>
                </c:pt>
                <c:pt idx="1354">
                  <c:v>-7.7417000000000003E-10</c:v>
                </c:pt>
                <c:pt idx="1355">
                  <c:v>-7.7105000000000004E-10</c:v>
                </c:pt>
                <c:pt idx="1356">
                  <c:v>-7.6791999999999997E-10</c:v>
                </c:pt>
                <c:pt idx="1357">
                  <c:v>-7.6479999999999999E-10</c:v>
                </c:pt>
                <c:pt idx="1358">
                  <c:v>-7.6167000000000002E-10</c:v>
                </c:pt>
                <c:pt idx="1359">
                  <c:v>-7.5855000000000003E-10</c:v>
                </c:pt>
                <c:pt idx="1360">
                  <c:v>-7.5541999999999996E-10</c:v>
                </c:pt>
                <c:pt idx="1361">
                  <c:v>-7.5229999999999998E-10</c:v>
                </c:pt>
                <c:pt idx="1362">
                  <c:v>-7.4917000000000001E-10</c:v>
                </c:pt>
                <c:pt idx="1363">
                  <c:v>-7.4605000000000002E-10</c:v>
                </c:pt>
                <c:pt idx="1364">
                  <c:v>-7.4291999999999995E-10</c:v>
                </c:pt>
                <c:pt idx="1365">
                  <c:v>-7.3979999999999997E-10</c:v>
                </c:pt>
                <c:pt idx="1366">
                  <c:v>-7.3667E-10</c:v>
                </c:pt>
                <c:pt idx="1367">
                  <c:v>-7.3355000000000002E-10</c:v>
                </c:pt>
                <c:pt idx="1368">
                  <c:v>-7.3042000000000005E-10</c:v>
                </c:pt>
                <c:pt idx="1369">
                  <c:v>-7.2729999999999996E-10</c:v>
                </c:pt>
                <c:pt idx="1370">
                  <c:v>-7.2416999999999999E-10</c:v>
                </c:pt>
                <c:pt idx="1371">
                  <c:v>-7.2105000000000001E-10</c:v>
                </c:pt>
                <c:pt idx="1372">
                  <c:v>-7.1792000000000004E-10</c:v>
                </c:pt>
                <c:pt idx="1373">
                  <c:v>-7.1479999999999995E-10</c:v>
                </c:pt>
                <c:pt idx="1374">
                  <c:v>-7.1166999999999998E-10</c:v>
                </c:pt>
                <c:pt idx="1375">
                  <c:v>-7.0855E-10</c:v>
                </c:pt>
                <c:pt idx="1376">
                  <c:v>-7.0542000000000003E-10</c:v>
                </c:pt>
                <c:pt idx="1377">
                  <c:v>-7.0230000000000005E-10</c:v>
                </c:pt>
                <c:pt idx="1378">
                  <c:v>-6.9916999999999998E-10</c:v>
                </c:pt>
                <c:pt idx="1379">
                  <c:v>-6.9604999999999999E-10</c:v>
                </c:pt>
                <c:pt idx="1380">
                  <c:v>-6.9292000000000002E-10</c:v>
                </c:pt>
                <c:pt idx="1381">
                  <c:v>-6.8980000000000004E-10</c:v>
                </c:pt>
                <c:pt idx="1382">
                  <c:v>-6.8666999999999997E-10</c:v>
                </c:pt>
                <c:pt idx="1383">
                  <c:v>-6.8354999999999998E-10</c:v>
                </c:pt>
                <c:pt idx="1384">
                  <c:v>-6.8042000000000001E-10</c:v>
                </c:pt>
                <c:pt idx="1385">
                  <c:v>-6.7730000000000003E-10</c:v>
                </c:pt>
                <c:pt idx="1386">
                  <c:v>-6.7416999999999996E-10</c:v>
                </c:pt>
                <c:pt idx="1387">
                  <c:v>-6.7104999999999997E-10</c:v>
                </c:pt>
                <c:pt idx="1388">
                  <c:v>-6.6792000000000001E-10</c:v>
                </c:pt>
                <c:pt idx="1389">
                  <c:v>-6.6480000000000002E-10</c:v>
                </c:pt>
                <c:pt idx="1390">
                  <c:v>-6.6166999999999995E-10</c:v>
                </c:pt>
                <c:pt idx="1391">
                  <c:v>-6.5854999999999996E-10</c:v>
                </c:pt>
                <c:pt idx="1392">
                  <c:v>-6.5542E-10</c:v>
                </c:pt>
                <c:pt idx="1393">
                  <c:v>-6.5230000000000001E-10</c:v>
                </c:pt>
                <c:pt idx="1394">
                  <c:v>-6.4917000000000004E-10</c:v>
                </c:pt>
                <c:pt idx="1395">
                  <c:v>-6.4604999999999996E-10</c:v>
                </c:pt>
                <c:pt idx="1396">
                  <c:v>-6.4291999999999999E-10</c:v>
                </c:pt>
                <c:pt idx="1397">
                  <c:v>-6.398E-10</c:v>
                </c:pt>
                <c:pt idx="1398">
                  <c:v>-6.3667000000000004E-10</c:v>
                </c:pt>
                <c:pt idx="1399">
                  <c:v>-6.3355000000000005E-10</c:v>
                </c:pt>
                <c:pt idx="1400">
                  <c:v>-6.3041999999999998E-10</c:v>
                </c:pt>
                <c:pt idx="1401">
                  <c:v>-6.2729999999999999E-10</c:v>
                </c:pt>
                <c:pt idx="1402">
                  <c:v>-6.2417000000000003E-10</c:v>
                </c:pt>
                <c:pt idx="1403">
                  <c:v>-6.2105000000000004E-10</c:v>
                </c:pt>
                <c:pt idx="1404">
                  <c:v>-6.1791999999999997E-10</c:v>
                </c:pt>
                <c:pt idx="1405">
                  <c:v>-6.1479999999999999E-10</c:v>
                </c:pt>
                <c:pt idx="1406">
                  <c:v>-6.1167000000000002E-10</c:v>
                </c:pt>
                <c:pt idx="1407">
                  <c:v>-6.0855000000000003E-10</c:v>
                </c:pt>
                <c:pt idx="1408">
                  <c:v>-6.0541999999999996E-10</c:v>
                </c:pt>
                <c:pt idx="1409">
                  <c:v>-6.0229999999999998E-10</c:v>
                </c:pt>
                <c:pt idx="1410">
                  <c:v>-5.9917000000000001E-10</c:v>
                </c:pt>
                <c:pt idx="1411">
                  <c:v>-5.9605000000000003E-10</c:v>
                </c:pt>
                <c:pt idx="1412">
                  <c:v>-5.9291999999999995E-10</c:v>
                </c:pt>
                <c:pt idx="1413">
                  <c:v>-5.8979999999999997E-10</c:v>
                </c:pt>
                <c:pt idx="1414">
                  <c:v>-5.8667E-10</c:v>
                </c:pt>
                <c:pt idx="1415">
                  <c:v>-5.8355000000000002E-10</c:v>
                </c:pt>
                <c:pt idx="1416">
                  <c:v>-5.8042000000000005E-10</c:v>
                </c:pt>
                <c:pt idx="1417">
                  <c:v>-5.7729999999999996E-10</c:v>
                </c:pt>
                <c:pt idx="1418">
                  <c:v>-5.7416999999999999E-10</c:v>
                </c:pt>
                <c:pt idx="1419">
                  <c:v>-5.7105000000000001E-10</c:v>
                </c:pt>
                <c:pt idx="1420">
                  <c:v>-5.6792000000000004E-10</c:v>
                </c:pt>
                <c:pt idx="1421">
                  <c:v>-5.6479999999999995E-10</c:v>
                </c:pt>
                <c:pt idx="1422">
                  <c:v>-5.6166999999999998E-10</c:v>
                </c:pt>
                <c:pt idx="1423">
                  <c:v>-5.5855E-10</c:v>
                </c:pt>
                <c:pt idx="1424">
                  <c:v>-5.5542000000000003E-10</c:v>
                </c:pt>
                <c:pt idx="1425">
                  <c:v>-5.5230000000000005E-10</c:v>
                </c:pt>
                <c:pt idx="1426">
                  <c:v>-5.4916999999999998E-10</c:v>
                </c:pt>
                <c:pt idx="1427">
                  <c:v>-5.4604999999999999E-10</c:v>
                </c:pt>
                <c:pt idx="1428">
                  <c:v>-5.4292000000000002E-10</c:v>
                </c:pt>
                <c:pt idx="1429">
                  <c:v>-5.3980000000000004E-10</c:v>
                </c:pt>
                <c:pt idx="1430">
                  <c:v>-5.3666999999999997E-10</c:v>
                </c:pt>
                <c:pt idx="1431">
                  <c:v>-5.3354999999999998E-10</c:v>
                </c:pt>
                <c:pt idx="1432">
                  <c:v>-5.3042000000000002E-10</c:v>
                </c:pt>
                <c:pt idx="1433">
                  <c:v>-5.2730000000000003E-10</c:v>
                </c:pt>
                <c:pt idx="1434">
                  <c:v>-5.2416999999999996E-10</c:v>
                </c:pt>
                <c:pt idx="1435">
                  <c:v>-5.2104999999999997E-10</c:v>
                </c:pt>
                <c:pt idx="1436">
                  <c:v>-5.1792000000000001E-10</c:v>
                </c:pt>
                <c:pt idx="1437">
                  <c:v>-5.1480000000000002E-10</c:v>
                </c:pt>
                <c:pt idx="1438">
                  <c:v>-5.1166999999999995E-10</c:v>
                </c:pt>
                <c:pt idx="1439">
                  <c:v>-5.0854999999999997E-10</c:v>
                </c:pt>
                <c:pt idx="1440">
                  <c:v>-5.0542E-10</c:v>
                </c:pt>
                <c:pt idx="1441">
                  <c:v>-5.0230000000000001E-10</c:v>
                </c:pt>
                <c:pt idx="1442">
                  <c:v>-4.9917000000000005E-10</c:v>
                </c:pt>
                <c:pt idx="1443">
                  <c:v>-4.9604999999999996E-10</c:v>
                </c:pt>
                <c:pt idx="1444">
                  <c:v>-4.9291999999999999E-10</c:v>
                </c:pt>
                <c:pt idx="1445">
                  <c:v>-4.898E-10</c:v>
                </c:pt>
                <c:pt idx="1446">
                  <c:v>-4.8667000000000004E-10</c:v>
                </c:pt>
                <c:pt idx="1447">
                  <c:v>-4.8354999999999995E-10</c:v>
                </c:pt>
                <c:pt idx="1448">
                  <c:v>-4.8041999999999998E-10</c:v>
                </c:pt>
                <c:pt idx="1449">
                  <c:v>-4.773E-10</c:v>
                </c:pt>
                <c:pt idx="1450">
                  <c:v>-4.7417000000000003E-10</c:v>
                </c:pt>
                <c:pt idx="1451">
                  <c:v>-4.7105000000000004E-10</c:v>
                </c:pt>
                <c:pt idx="1452">
                  <c:v>-4.6791999999999997E-10</c:v>
                </c:pt>
                <c:pt idx="1453">
                  <c:v>-4.6479999999999999E-10</c:v>
                </c:pt>
                <c:pt idx="1454">
                  <c:v>-4.6167000000000002E-10</c:v>
                </c:pt>
                <c:pt idx="1455">
                  <c:v>-4.5854999999999998E-10</c:v>
                </c:pt>
                <c:pt idx="1456">
                  <c:v>-4.5542000000000002E-10</c:v>
                </c:pt>
                <c:pt idx="1457">
                  <c:v>-4.5229999999999998E-10</c:v>
                </c:pt>
                <c:pt idx="1458">
                  <c:v>-4.4917000000000001E-10</c:v>
                </c:pt>
                <c:pt idx="1459">
                  <c:v>-4.4604999999999997E-10</c:v>
                </c:pt>
                <c:pt idx="1460">
                  <c:v>-4.4292000000000001E-10</c:v>
                </c:pt>
                <c:pt idx="1461">
                  <c:v>-4.3980000000000002E-10</c:v>
                </c:pt>
                <c:pt idx="1462">
                  <c:v>-4.3667E-10</c:v>
                </c:pt>
                <c:pt idx="1463">
                  <c:v>-4.3355000000000002E-10</c:v>
                </c:pt>
                <c:pt idx="1464">
                  <c:v>-4.3042E-10</c:v>
                </c:pt>
                <c:pt idx="1465">
                  <c:v>-4.2730000000000001E-10</c:v>
                </c:pt>
                <c:pt idx="1466">
                  <c:v>-4.2416999999999999E-10</c:v>
                </c:pt>
                <c:pt idx="1467">
                  <c:v>-4.2105000000000001E-10</c:v>
                </c:pt>
                <c:pt idx="1468">
                  <c:v>-4.1791999999999999E-10</c:v>
                </c:pt>
                <c:pt idx="1469">
                  <c:v>-4.148E-10</c:v>
                </c:pt>
                <c:pt idx="1470">
                  <c:v>-4.1166999999999999E-10</c:v>
                </c:pt>
                <c:pt idx="1471">
                  <c:v>-4.0855E-10</c:v>
                </c:pt>
                <c:pt idx="1472">
                  <c:v>-4.0541999999999998E-10</c:v>
                </c:pt>
                <c:pt idx="1473">
                  <c:v>-4.023E-10</c:v>
                </c:pt>
                <c:pt idx="1474">
                  <c:v>-3.9916999999999998E-10</c:v>
                </c:pt>
                <c:pt idx="1475">
                  <c:v>-3.9604999999999999E-10</c:v>
                </c:pt>
                <c:pt idx="1476">
                  <c:v>-3.9292000000000002E-10</c:v>
                </c:pt>
                <c:pt idx="1477">
                  <c:v>-3.8979999999999999E-10</c:v>
                </c:pt>
                <c:pt idx="1478">
                  <c:v>-3.8667000000000002E-10</c:v>
                </c:pt>
                <c:pt idx="1479">
                  <c:v>-3.8354999999999998E-10</c:v>
                </c:pt>
                <c:pt idx="1480">
                  <c:v>-3.8042000000000002E-10</c:v>
                </c:pt>
                <c:pt idx="1481">
                  <c:v>-3.7729999999999998E-10</c:v>
                </c:pt>
                <c:pt idx="1482">
                  <c:v>-3.7417000000000001E-10</c:v>
                </c:pt>
                <c:pt idx="1483">
                  <c:v>-3.7104999999999997E-10</c:v>
                </c:pt>
                <c:pt idx="1484">
                  <c:v>-3.6792000000000001E-10</c:v>
                </c:pt>
                <c:pt idx="1485">
                  <c:v>-3.6480000000000002E-10</c:v>
                </c:pt>
                <c:pt idx="1486">
                  <c:v>-3.6167E-10</c:v>
                </c:pt>
                <c:pt idx="1487">
                  <c:v>-3.5855000000000002E-10</c:v>
                </c:pt>
                <c:pt idx="1488">
                  <c:v>-3.5542E-10</c:v>
                </c:pt>
                <c:pt idx="1489">
                  <c:v>-3.5230000000000001E-10</c:v>
                </c:pt>
                <c:pt idx="1490">
                  <c:v>-3.4916999999999999E-10</c:v>
                </c:pt>
                <c:pt idx="1491">
                  <c:v>-3.4605000000000001E-10</c:v>
                </c:pt>
                <c:pt idx="1492">
                  <c:v>-3.4291999999999999E-10</c:v>
                </c:pt>
                <c:pt idx="1493">
                  <c:v>-3.3980000000000001E-10</c:v>
                </c:pt>
                <c:pt idx="1494">
                  <c:v>-3.3666999999999999E-10</c:v>
                </c:pt>
                <c:pt idx="1495">
                  <c:v>-3.3355E-10</c:v>
                </c:pt>
                <c:pt idx="1496">
                  <c:v>-3.3041999999999998E-10</c:v>
                </c:pt>
                <c:pt idx="1497">
                  <c:v>-3.273E-10</c:v>
                </c:pt>
                <c:pt idx="1498">
                  <c:v>-3.2416999999999998E-10</c:v>
                </c:pt>
                <c:pt idx="1499">
                  <c:v>-3.2104999999999999E-10</c:v>
                </c:pt>
                <c:pt idx="1500">
                  <c:v>-3.1792000000000003E-10</c:v>
                </c:pt>
                <c:pt idx="1501">
                  <c:v>-3.1479999999999999E-10</c:v>
                </c:pt>
                <c:pt idx="1502">
                  <c:v>-3.1167000000000002E-10</c:v>
                </c:pt>
                <c:pt idx="1503">
                  <c:v>-3.0854999999999998E-10</c:v>
                </c:pt>
                <c:pt idx="1504">
                  <c:v>-3.0542000000000002E-10</c:v>
                </c:pt>
                <c:pt idx="1505">
                  <c:v>-3.0229999999999998E-10</c:v>
                </c:pt>
                <c:pt idx="1506">
                  <c:v>-2.9917000000000001E-10</c:v>
                </c:pt>
                <c:pt idx="1507">
                  <c:v>-2.9604999999999998E-10</c:v>
                </c:pt>
                <c:pt idx="1508">
                  <c:v>-2.9292000000000001E-10</c:v>
                </c:pt>
                <c:pt idx="1509">
                  <c:v>-2.8980000000000002E-10</c:v>
                </c:pt>
                <c:pt idx="1510">
                  <c:v>-2.8667E-10</c:v>
                </c:pt>
                <c:pt idx="1511">
                  <c:v>-2.8355000000000002E-10</c:v>
                </c:pt>
                <c:pt idx="1512">
                  <c:v>-2.8042E-10</c:v>
                </c:pt>
                <c:pt idx="1513">
                  <c:v>-2.7730000000000001E-10</c:v>
                </c:pt>
                <c:pt idx="1514">
                  <c:v>-2.7417E-10</c:v>
                </c:pt>
                <c:pt idx="1515">
                  <c:v>-2.7105000000000001E-10</c:v>
                </c:pt>
                <c:pt idx="1516">
                  <c:v>-2.6791999999999999E-10</c:v>
                </c:pt>
                <c:pt idx="1517">
                  <c:v>-2.6480000000000001E-10</c:v>
                </c:pt>
                <c:pt idx="1518">
                  <c:v>-2.6166999999999999E-10</c:v>
                </c:pt>
                <c:pt idx="1519">
                  <c:v>-2.5855E-10</c:v>
                </c:pt>
                <c:pt idx="1520">
                  <c:v>-2.5541999999999998E-10</c:v>
                </c:pt>
                <c:pt idx="1521">
                  <c:v>-2.523E-10</c:v>
                </c:pt>
                <c:pt idx="1522">
                  <c:v>-2.4916999999999998E-10</c:v>
                </c:pt>
                <c:pt idx="1523">
                  <c:v>-2.4604999999999999E-10</c:v>
                </c:pt>
                <c:pt idx="1524">
                  <c:v>-2.4292000000000003E-10</c:v>
                </c:pt>
                <c:pt idx="1525">
                  <c:v>-2.3979999999999999E-10</c:v>
                </c:pt>
                <c:pt idx="1526">
                  <c:v>-2.3667000000000002E-10</c:v>
                </c:pt>
                <c:pt idx="1527">
                  <c:v>-2.3354999999999998E-10</c:v>
                </c:pt>
                <c:pt idx="1528">
                  <c:v>-2.3041999999999999E-10</c:v>
                </c:pt>
                <c:pt idx="1529">
                  <c:v>-2.2730000000000001E-10</c:v>
                </c:pt>
                <c:pt idx="1530">
                  <c:v>-2.2417000000000001E-10</c:v>
                </c:pt>
                <c:pt idx="1531">
                  <c:v>-2.2105E-10</c:v>
                </c:pt>
                <c:pt idx="1532">
                  <c:v>-2.1792000000000001E-10</c:v>
                </c:pt>
                <c:pt idx="1533">
                  <c:v>-2.148E-10</c:v>
                </c:pt>
                <c:pt idx="1534">
                  <c:v>-2.1167E-10</c:v>
                </c:pt>
                <c:pt idx="1535">
                  <c:v>-2.0854999999999999E-10</c:v>
                </c:pt>
                <c:pt idx="1536">
                  <c:v>-2.0542E-10</c:v>
                </c:pt>
                <c:pt idx="1537">
                  <c:v>-2.0229999999999999E-10</c:v>
                </c:pt>
                <c:pt idx="1538">
                  <c:v>-1.9917E-10</c:v>
                </c:pt>
                <c:pt idx="1539">
                  <c:v>-1.9605000000000001E-10</c:v>
                </c:pt>
                <c:pt idx="1540">
                  <c:v>-1.9291999999999999E-10</c:v>
                </c:pt>
                <c:pt idx="1541">
                  <c:v>-1.8980000000000001E-10</c:v>
                </c:pt>
                <c:pt idx="1542">
                  <c:v>-1.8666999999999999E-10</c:v>
                </c:pt>
                <c:pt idx="1543">
                  <c:v>-1.8355E-10</c:v>
                </c:pt>
                <c:pt idx="1544">
                  <c:v>-1.8042000000000001E-10</c:v>
                </c:pt>
                <c:pt idx="1545">
                  <c:v>-1.773E-10</c:v>
                </c:pt>
                <c:pt idx="1546">
                  <c:v>-1.7417E-10</c:v>
                </c:pt>
                <c:pt idx="1547">
                  <c:v>-1.7104999999999999E-10</c:v>
                </c:pt>
                <c:pt idx="1548">
                  <c:v>-1.6792E-10</c:v>
                </c:pt>
                <c:pt idx="1549">
                  <c:v>-1.6479999999999999E-10</c:v>
                </c:pt>
                <c:pt idx="1550">
                  <c:v>-1.6167E-10</c:v>
                </c:pt>
                <c:pt idx="1551">
                  <c:v>-1.5855000000000001E-10</c:v>
                </c:pt>
                <c:pt idx="1552">
                  <c:v>-1.5541999999999999E-10</c:v>
                </c:pt>
                <c:pt idx="1553">
                  <c:v>-1.5230000000000001E-10</c:v>
                </c:pt>
                <c:pt idx="1554">
                  <c:v>-1.4916999999999999E-10</c:v>
                </c:pt>
                <c:pt idx="1555">
                  <c:v>-1.4605E-10</c:v>
                </c:pt>
                <c:pt idx="1556">
                  <c:v>-1.4292000000000001E-10</c:v>
                </c:pt>
                <c:pt idx="1557">
                  <c:v>-1.398E-10</c:v>
                </c:pt>
                <c:pt idx="1558">
                  <c:v>-1.3667E-10</c:v>
                </c:pt>
                <c:pt idx="1559">
                  <c:v>-1.3354999999999999E-10</c:v>
                </c:pt>
                <c:pt idx="1560">
                  <c:v>-1.3042E-10</c:v>
                </c:pt>
                <c:pt idx="1561">
                  <c:v>-1.2729999999999999E-10</c:v>
                </c:pt>
                <c:pt idx="1562">
                  <c:v>-1.2417E-10</c:v>
                </c:pt>
                <c:pt idx="1563">
                  <c:v>-1.2105000000000001E-10</c:v>
                </c:pt>
                <c:pt idx="1564">
                  <c:v>-1.1791999999999999E-10</c:v>
                </c:pt>
                <c:pt idx="1565">
                  <c:v>-1.1479999999999999E-10</c:v>
                </c:pt>
                <c:pt idx="1566">
                  <c:v>-1.1167E-10</c:v>
                </c:pt>
                <c:pt idx="1567">
                  <c:v>-1.0855E-10</c:v>
                </c:pt>
                <c:pt idx="1568">
                  <c:v>-1.0542E-10</c:v>
                </c:pt>
                <c:pt idx="1569">
                  <c:v>-1.023E-10</c:v>
                </c:pt>
                <c:pt idx="1570">
                  <c:v>-9.9170000000000005E-11</c:v>
                </c:pt>
                <c:pt idx="1571">
                  <c:v>-9.6049999999999994E-11</c:v>
                </c:pt>
                <c:pt idx="1572">
                  <c:v>-9.2920000000000001E-11</c:v>
                </c:pt>
                <c:pt idx="1573">
                  <c:v>-8.9800000000000003E-11</c:v>
                </c:pt>
                <c:pt idx="1574">
                  <c:v>-8.6669999999999996E-11</c:v>
                </c:pt>
                <c:pt idx="1575">
                  <c:v>-8.3549999999999998E-11</c:v>
                </c:pt>
                <c:pt idx="1576">
                  <c:v>-8.0420000000000005E-11</c:v>
                </c:pt>
                <c:pt idx="1577">
                  <c:v>-7.7299999999999994E-11</c:v>
                </c:pt>
                <c:pt idx="1578">
                  <c:v>-7.4170000000000001E-11</c:v>
                </c:pt>
                <c:pt idx="1579">
                  <c:v>-7.1050000000000003E-11</c:v>
                </c:pt>
                <c:pt idx="1580">
                  <c:v>-6.7919999999999997E-11</c:v>
                </c:pt>
                <c:pt idx="1581">
                  <c:v>-6.4799999999999999E-11</c:v>
                </c:pt>
                <c:pt idx="1582">
                  <c:v>-6.1670000000000005E-11</c:v>
                </c:pt>
                <c:pt idx="1583">
                  <c:v>-5.8549999999999994E-11</c:v>
                </c:pt>
                <c:pt idx="1584">
                  <c:v>-5.5420000000000001E-11</c:v>
                </c:pt>
                <c:pt idx="1585">
                  <c:v>-5.2300000000000003E-11</c:v>
                </c:pt>
                <c:pt idx="1586">
                  <c:v>-4.9170000000000003E-11</c:v>
                </c:pt>
                <c:pt idx="1587">
                  <c:v>-4.6049999999999999E-11</c:v>
                </c:pt>
                <c:pt idx="1588">
                  <c:v>-4.2919999999999999E-11</c:v>
                </c:pt>
                <c:pt idx="1589">
                  <c:v>-3.9800000000000001E-11</c:v>
                </c:pt>
                <c:pt idx="1590">
                  <c:v>-3.6670000000000001E-11</c:v>
                </c:pt>
                <c:pt idx="1591">
                  <c:v>-3.3550000000000003E-11</c:v>
                </c:pt>
                <c:pt idx="1592">
                  <c:v>-3.0419999999999997E-11</c:v>
                </c:pt>
                <c:pt idx="1593">
                  <c:v>-2.7299999999999999E-11</c:v>
                </c:pt>
                <c:pt idx="1594">
                  <c:v>-2.4169999999999999E-11</c:v>
                </c:pt>
                <c:pt idx="1595">
                  <c:v>-2.1050000000000001E-11</c:v>
                </c:pt>
                <c:pt idx="1596">
                  <c:v>-1.7920000000000001E-11</c:v>
                </c:pt>
                <c:pt idx="1597">
                  <c:v>-1.48E-11</c:v>
                </c:pt>
                <c:pt idx="1598">
                  <c:v>-1.167E-11</c:v>
                </c:pt>
                <c:pt idx="1599">
                  <c:v>-8.5500000000000005E-12</c:v>
                </c:pt>
                <c:pt idx="1600">
                  <c:v>-5.4199999999999999E-12</c:v>
                </c:pt>
                <c:pt idx="1601">
                  <c:v>-2.2999999999999999E-12</c:v>
                </c:pt>
                <c:pt idx="1602">
                  <c:v>8.3E-13</c:v>
                </c:pt>
                <c:pt idx="1603">
                  <c:v>3.9499999999999999E-12</c:v>
                </c:pt>
                <c:pt idx="1604">
                  <c:v>7.0799999999999997E-12</c:v>
                </c:pt>
                <c:pt idx="1605">
                  <c:v>1.0199999999999999E-11</c:v>
                </c:pt>
                <c:pt idx="1606">
                  <c:v>1.3330000000000001E-11</c:v>
                </c:pt>
                <c:pt idx="1607">
                  <c:v>1.6449999999999999E-11</c:v>
                </c:pt>
                <c:pt idx="1608">
                  <c:v>1.9579999999999999E-11</c:v>
                </c:pt>
                <c:pt idx="1609">
                  <c:v>2.27E-11</c:v>
                </c:pt>
                <c:pt idx="1610">
                  <c:v>2.583E-11</c:v>
                </c:pt>
                <c:pt idx="1611">
                  <c:v>2.8950000000000001E-11</c:v>
                </c:pt>
                <c:pt idx="1612">
                  <c:v>3.2080000000000001E-11</c:v>
                </c:pt>
                <c:pt idx="1613">
                  <c:v>3.5199999999999999E-11</c:v>
                </c:pt>
                <c:pt idx="1614">
                  <c:v>3.8329999999999998E-11</c:v>
                </c:pt>
                <c:pt idx="1615">
                  <c:v>4.1450000000000003E-11</c:v>
                </c:pt>
                <c:pt idx="1616">
                  <c:v>4.4580000000000003E-11</c:v>
                </c:pt>
                <c:pt idx="1617">
                  <c:v>4.7700000000000001E-11</c:v>
                </c:pt>
                <c:pt idx="1618">
                  <c:v>5.0830000000000001E-11</c:v>
                </c:pt>
                <c:pt idx="1619">
                  <c:v>5.3949999999999999E-11</c:v>
                </c:pt>
                <c:pt idx="1620">
                  <c:v>5.7079999999999998E-11</c:v>
                </c:pt>
                <c:pt idx="1621">
                  <c:v>6.0199999999999996E-11</c:v>
                </c:pt>
                <c:pt idx="1622">
                  <c:v>6.3330000000000003E-11</c:v>
                </c:pt>
                <c:pt idx="1623">
                  <c:v>6.6450000000000001E-11</c:v>
                </c:pt>
                <c:pt idx="1624">
                  <c:v>6.9579999999999994E-11</c:v>
                </c:pt>
                <c:pt idx="1625">
                  <c:v>7.2700000000000005E-11</c:v>
                </c:pt>
                <c:pt idx="1626">
                  <c:v>7.5829999999999998E-11</c:v>
                </c:pt>
                <c:pt idx="1627">
                  <c:v>7.8949999999999996E-11</c:v>
                </c:pt>
                <c:pt idx="1628">
                  <c:v>8.2080000000000002E-11</c:v>
                </c:pt>
                <c:pt idx="1629">
                  <c:v>8.52E-11</c:v>
                </c:pt>
                <c:pt idx="1630">
                  <c:v>8.8329999999999994E-11</c:v>
                </c:pt>
                <c:pt idx="1631">
                  <c:v>9.1450000000000005E-11</c:v>
                </c:pt>
                <c:pt idx="1632">
                  <c:v>9.4579999999999998E-11</c:v>
                </c:pt>
                <c:pt idx="1633">
                  <c:v>9.7699999999999996E-11</c:v>
                </c:pt>
                <c:pt idx="1634">
                  <c:v>1.0083E-10</c:v>
                </c:pt>
                <c:pt idx="1635">
                  <c:v>1.0395E-10</c:v>
                </c:pt>
                <c:pt idx="1636">
                  <c:v>1.0707999999999999E-10</c:v>
                </c:pt>
                <c:pt idx="1637">
                  <c:v>1.102E-10</c:v>
                </c:pt>
                <c:pt idx="1638">
                  <c:v>1.1333E-10</c:v>
                </c:pt>
                <c:pt idx="1639">
                  <c:v>1.1645E-10</c:v>
                </c:pt>
                <c:pt idx="1640">
                  <c:v>1.1957999999999999E-10</c:v>
                </c:pt>
                <c:pt idx="1641">
                  <c:v>1.227E-10</c:v>
                </c:pt>
                <c:pt idx="1642">
                  <c:v>1.2582999999999999E-10</c:v>
                </c:pt>
                <c:pt idx="1643">
                  <c:v>1.2895E-10</c:v>
                </c:pt>
                <c:pt idx="1644">
                  <c:v>1.3208E-10</c:v>
                </c:pt>
                <c:pt idx="1645">
                  <c:v>1.3520000000000001E-10</c:v>
                </c:pt>
                <c:pt idx="1646">
                  <c:v>1.3833E-10</c:v>
                </c:pt>
                <c:pt idx="1647">
                  <c:v>1.4144999999999999E-10</c:v>
                </c:pt>
                <c:pt idx="1648">
                  <c:v>1.4458000000000001E-10</c:v>
                </c:pt>
                <c:pt idx="1649">
                  <c:v>1.4769999999999999E-10</c:v>
                </c:pt>
                <c:pt idx="1650">
                  <c:v>1.5083000000000001E-10</c:v>
                </c:pt>
                <c:pt idx="1651">
                  <c:v>1.5395E-10</c:v>
                </c:pt>
                <c:pt idx="1652">
                  <c:v>1.5707999999999999E-10</c:v>
                </c:pt>
                <c:pt idx="1653">
                  <c:v>1.602E-10</c:v>
                </c:pt>
                <c:pt idx="1654">
                  <c:v>1.6332999999999999E-10</c:v>
                </c:pt>
                <c:pt idx="1655">
                  <c:v>1.6645E-10</c:v>
                </c:pt>
                <c:pt idx="1656">
                  <c:v>1.6958E-10</c:v>
                </c:pt>
                <c:pt idx="1657">
                  <c:v>1.7270000000000001E-10</c:v>
                </c:pt>
                <c:pt idx="1658">
                  <c:v>1.7583E-10</c:v>
                </c:pt>
                <c:pt idx="1659">
                  <c:v>1.7895000000000001E-10</c:v>
                </c:pt>
                <c:pt idx="1660">
                  <c:v>1.8208000000000001E-10</c:v>
                </c:pt>
                <c:pt idx="1661">
                  <c:v>1.8519999999999999E-10</c:v>
                </c:pt>
                <c:pt idx="1662">
                  <c:v>1.8833000000000001E-10</c:v>
                </c:pt>
                <c:pt idx="1663">
                  <c:v>1.9145E-10</c:v>
                </c:pt>
                <c:pt idx="1664">
                  <c:v>1.9457999999999999E-10</c:v>
                </c:pt>
                <c:pt idx="1665">
                  <c:v>1.977E-10</c:v>
                </c:pt>
                <c:pt idx="1666">
                  <c:v>2.0082999999999999E-10</c:v>
                </c:pt>
                <c:pt idx="1667">
                  <c:v>2.0395E-10</c:v>
                </c:pt>
                <c:pt idx="1668">
                  <c:v>2.0708E-10</c:v>
                </c:pt>
                <c:pt idx="1669">
                  <c:v>2.1020000000000001E-10</c:v>
                </c:pt>
                <c:pt idx="1670">
                  <c:v>2.1333E-10</c:v>
                </c:pt>
                <c:pt idx="1671">
                  <c:v>2.1645000000000001E-10</c:v>
                </c:pt>
                <c:pt idx="1672">
                  <c:v>2.1958000000000001E-10</c:v>
                </c:pt>
                <c:pt idx="1673">
                  <c:v>2.2269999999999999E-10</c:v>
                </c:pt>
                <c:pt idx="1674">
                  <c:v>2.2583000000000001E-10</c:v>
                </c:pt>
                <c:pt idx="1675">
                  <c:v>2.2895E-10</c:v>
                </c:pt>
                <c:pt idx="1676">
                  <c:v>2.3207999999999999E-10</c:v>
                </c:pt>
                <c:pt idx="1677">
                  <c:v>2.3520000000000003E-10</c:v>
                </c:pt>
                <c:pt idx="1678">
                  <c:v>2.3832999999999999E-10</c:v>
                </c:pt>
                <c:pt idx="1679">
                  <c:v>2.4144999999999998E-10</c:v>
                </c:pt>
                <c:pt idx="1680">
                  <c:v>2.4458E-10</c:v>
                </c:pt>
                <c:pt idx="1681">
                  <c:v>2.4769999999999998E-10</c:v>
                </c:pt>
                <c:pt idx="1682">
                  <c:v>2.5083E-10</c:v>
                </c:pt>
                <c:pt idx="1683">
                  <c:v>2.5394999999999999E-10</c:v>
                </c:pt>
                <c:pt idx="1684">
                  <c:v>2.5708000000000001E-10</c:v>
                </c:pt>
                <c:pt idx="1685">
                  <c:v>2.6019999999999999E-10</c:v>
                </c:pt>
                <c:pt idx="1686">
                  <c:v>2.6333000000000001E-10</c:v>
                </c:pt>
                <c:pt idx="1687">
                  <c:v>2.6644999999999999E-10</c:v>
                </c:pt>
                <c:pt idx="1688">
                  <c:v>2.6958000000000001E-10</c:v>
                </c:pt>
                <c:pt idx="1689">
                  <c:v>2.727E-10</c:v>
                </c:pt>
                <c:pt idx="1690">
                  <c:v>2.7583000000000002E-10</c:v>
                </c:pt>
                <c:pt idx="1691">
                  <c:v>2.7895E-10</c:v>
                </c:pt>
                <c:pt idx="1692">
                  <c:v>2.8208000000000002E-10</c:v>
                </c:pt>
                <c:pt idx="1693">
                  <c:v>2.8520000000000001E-10</c:v>
                </c:pt>
                <c:pt idx="1694">
                  <c:v>2.8832999999999998E-10</c:v>
                </c:pt>
                <c:pt idx="1695">
                  <c:v>2.9145000000000001E-10</c:v>
                </c:pt>
                <c:pt idx="1696">
                  <c:v>2.9457999999999998E-10</c:v>
                </c:pt>
                <c:pt idx="1697">
                  <c:v>2.9770000000000002E-10</c:v>
                </c:pt>
                <c:pt idx="1698">
                  <c:v>3.0082999999999998E-10</c:v>
                </c:pt>
                <c:pt idx="1699">
                  <c:v>3.0395000000000002E-10</c:v>
                </c:pt>
                <c:pt idx="1700">
                  <c:v>3.0707999999999999E-10</c:v>
                </c:pt>
                <c:pt idx="1701">
                  <c:v>3.1020000000000002E-10</c:v>
                </c:pt>
                <c:pt idx="1702">
                  <c:v>3.1332999999999999E-10</c:v>
                </c:pt>
                <c:pt idx="1703">
                  <c:v>3.1644999999999998E-10</c:v>
                </c:pt>
                <c:pt idx="1704">
                  <c:v>3.1958E-10</c:v>
                </c:pt>
                <c:pt idx="1705">
                  <c:v>3.2269999999999998E-10</c:v>
                </c:pt>
                <c:pt idx="1706">
                  <c:v>3.2583E-10</c:v>
                </c:pt>
                <c:pt idx="1707">
                  <c:v>3.2894999999999999E-10</c:v>
                </c:pt>
                <c:pt idx="1708">
                  <c:v>3.3208000000000001E-10</c:v>
                </c:pt>
                <c:pt idx="1709">
                  <c:v>3.3519999999999999E-10</c:v>
                </c:pt>
                <c:pt idx="1710">
                  <c:v>3.3833000000000001E-10</c:v>
                </c:pt>
                <c:pt idx="1711">
                  <c:v>3.4144999999999999E-10</c:v>
                </c:pt>
                <c:pt idx="1712">
                  <c:v>3.4458000000000001E-10</c:v>
                </c:pt>
                <c:pt idx="1713">
                  <c:v>3.477E-10</c:v>
                </c:pt>
                <c:pt idx="1714">
                  <c:v>3.5083000000000002E-10</c:v>
                </c:pt>
                <c:pt idx="1715">
                  <c:v>3.5395E-10</c:v>
                </c:pt>
                <c:pt idx="1716">
                  <c:v>3.5708000000000002E-10</c:v>
                </c:pt>
                <c:pt idx="1717">
                  <c:v>3.6020000000000001E-10</c:v>
                </c:pt>
                <c:pt idx="1718">
                  <c:v>3.6332999999999997E-10</c:v>
                </c:pt>
                <c:pt idx="1719">
                  <c:v>3.6645000000000001E-10</c:v>
                </c:pt>
                <c:pt idx="1720">
                  <c:v>3.6957999999999998E-10</c:v>
                </c:pt>
                <c:pt idx="1721">
                  <c:v>3.7270000000000002E-10</c:v>
                </c:pt>
                <c:pt idx="1722">
                  <c:v>3.7582999999999998E-10</c:v>
                </c:pt>
                <c:pt idx="1723">
                  <c:v>3.7895000000000002E-10</c:v>
                </c:pt>
                <c:pt idx="1724">
                  <c:v>3.8207999999999999E-10</c:v>
                </c:pt>
                <c:pt idx="1725">
                  <c:v>3.8520000000000002E-10</c:v>
                </c:pt>
                <c:pt idx="1726">
                  <c:v>3.8832999999999999E-10</c:v>
                </c:pt>
                <c:pt idx="1727">
                  <c:v>3.9144999999999998E-10</c:v>
                </c:pt>
                <c:pt idx="1728">
                  <c:v>3.9458E-10</c:v>
                </c:pt>
                <c:pt idx="1729">
                  <c:v>3.9769999999999998E-10</c:v>
                </c:pt>
                <c:pt idx="1730">
                  <c:v>4.0083E-10</c:v>
                </c:pt>
                <c:pt idx="1731">
                  <c:v>4.0394999999999999E-10</c:v>
                </c:pt>
                <c:pt idx="1732">
                  <c:v>4.0708E-10</c:v>
                </c:pt>
                <c:pt idx="1733">
                  <c:v>4.1019999999999999E-10</c:v>
                </c:pt>
                <c:pt idx="1734">
                  <c:v>4.1333000000000001E-10</c:v>
                </c:pt>
                <c:pt idx="1735">
                  <c:v>4.1644999999999999E-10</c:v>
                </c:pt>
                <c:pt idx="1736">
                  <c:v>4.1958000000000001E-10</c:v>
                </c:pt>
                <c:pt idx="1737">
                  <c:v>4.227E-10</c:v>
                </c:pt>
                <c:pt idx="1738">
                  <c:v>4.2583000000000002E-10</c:v>
                </c:pt>
                <c:pt idx="1739">
                  <c:v>4.2895E-10</c:v>
                </c:pt>
                <c:pt idx="1740">
                  <c:v>4.3208000000000002E-10</c:v>
                </c:pt>
                <c:pt idx="1741">
                  <c:v>4.3520000000000001E-10</c:v>
                </c:pt>
                <c:pt idx="1742">
                  <c:v>4.3832999999999997E-10</c:v>
                </c:pt>
                <c:pt idx="1743">
                  <c:v>4.4145000000000001E-10</c:v>
                </c:pt>
                <c:pt idx="1744">
                  <c:v>4.4457999999999998E-10</c:v>
                </c:pt>
                <c:pt idx="1745">
                  <c:v>4.4770000000000002E-10</c:v>
                </c:pt>
                <c:pt idx="1746">
                  <c:v>4.5082999999999998E-10</c:v>
                </c:pt>
                <c:pt idx="1747">
                  <c:v>4.5395000000000002E-10</c:v>
                </c:pt>
                <c:pt idx="1748">
                  <c:v>4.5707999999999999E-10</c:v>
                </c:pt>
                <c:pt idx="1749">
                  <c:v>4.6020000000000002E-10</c:v>
                </c:pt>
                <c:pt idx="1750">
                  <c:v>4.6332999999999999E-10</c:v>
                </c:pt>
                <c:pt idx="1751">
                  <c:v>4.6644999999999998E-10</c:v>
                </c:pt>
                <c:pt idx="1752">
                  <c:v>4.6958000000000005E-10</c:v>
                </c:pt>
                <c:pt idx="1753">
                  <c:v>4.7270000000000003E-10</c:v>
                </c:pt>
                <c:pt idx="1754">
                  <c:v>4.7583E-10</c:v>
                </c:pt>
                <c:pt idx="1755">
                  <c:v>4.7894999999999998E-10</c:v>
                </c:pt>
                <c:pt idx="1756">
                  <c:v>4.8207999999999995E-10</c:v>
                </c:pt>
                <c:pt idx="1757">
                  <c:v>4.8520000000000004E-10</c:v>
                </c:pt>
                <c:pt idx="1758">
                  <c:v>4.8833000000000001E-10</c:v>
                </c:pt>
                <c:pt idx="1759">
                  <c:v>4.9144999999999999E-10</c:v>
                </c:pt>
                <c:pt idx="1760">
                  <c:v>4.9457999999999996E-10</c:v>
                </c:pt>
                <c:pt idx="1761">
                  <c:v>4.9770000000000005E-10</c:v>
                </c:pt>
                <c:pt idx="1762">
                  <c:v>5.0083000000000002E-10</c:v>
                </c:pt>
                <c:pt idx="1763">
                  <c:v>5.0395E-10</c:v>
                </c:pt>
                <c:pt idx="1764">
                  <c:v>5.0707999999999997E-10</c:v>
                </c:pt>
                <c:pt idx="1765">
                  <c:v>5.1019999999999995E-10</c:v>
                </c:pt>
                <c:pt idx="1766">
                  <c:v>5.1333000000000003E-10</c:v>
                </c:pt>
                <c:pt idx="1767">
                  <c:v>5.1645000000000001E-10</c:v>
                </c:pt>
                <c:pt idx="1768">
                  <c:v>5.1957999999999998E-10</c:v>
                </c:pt>
                <c:pt idx="1769">
                  <c:v>5.2269999999999996E-10</c:v>
                </c:pt>
                <c:pt idx="1770">
                  <c:v>5.2583000000000003E-10</c:v>
                </c:pt>
                <c:pt idx="1771">
                  <c:v>5.2895000000000002E-10</c:v>
                </c:pt>
                <c:pt idx="1772">
                  <c:v>5.3207999999999999E-10</c:v>
                </c:pt>
                <c:pt idx="1773">
                  <c:v>5.3519999999999997E-10</c:v>
                </c:pt>
                <c:pt idx="1774">
                  <c:v>5.3833000000000004E-10</c:v>
                </c:pt>
                <c:pt idx="1775">
                  <c:v>5.4145000000000003E-10</c:v>
                </c:pt>
                <c:pt idx="1776">
                  <c:v>5.4458E-10</c:v>
                </c:pt>
                <c:pt idx="1777">
                  <c:v>5.4769999999999998E-10</c:v>
                </c:pt>
                <c:pt idx="1778">
                  <c:v>5.5083000000000005E-10</c:v>
                </c:pt>
                <c:pt idx="1779">
                  <c:v>5.5395000000000004E-10</c:v>
                </c:pt>
                <c:pt idx="1780">
                  <c:v>5.5708E-10</c:v>
                </c:pt>
                <c:pt idx="1781">
                  <c:v>5.6019999999999999E-10</c:v>
                </c:pt>
                <c:pt idx="1782">
                  <c:v>5.6332999999999996E-10</c:v>
                </c:pt>
                <c:pt idx="1783">
                  <c:v>5.6645000000000004E-10</c:v>
                </c:pt>
                <c:pt idx="1784">
                  <c:v>5.6958000000000001E-10</c:v>
                </c:pt>
                <c:pt idx="1785">
                  <c:v>5.727E-10</c:v>
                </c:pt>
                <c:pt idx="1786">
                  <c:v>5.7582999999999996E-10</c:v>
                </c:pt>
                <c:pt idx="1787">
                  <c:v>5.7894999999999995E-10</c:v>
                </c:pt>
                <c:pt idx="1788">
                  <c:v>5.8208000000000002E-10</c:v>
                </c:pt>
                <c:pt idx="1789">
                  <c:v>5.8520000000000001E-10</c:v>
                </c:pt>
                <c:pt idx="1790">
                  <c:v>5.8832999999999997E-10</c:v>
                </c:pt>
                <c:pt idx="1791">
                  <c:v>5.9144999999999996E-10</c:v>
                </c:pt>
                <c:pt idx="1792">
                  <c:v>5.9458000000000003E-10</c:v>
                </c:pt>
                <c:pt idx="1793">
                  <c:v>5.9770000000000001E-10</c:v>
                </c:pt>
                <c:pt idx="1794">
                  <c:v>6.0082999999999998E-10</c:v>
                </c:pt>
                <c:pt idx="1795">
                  <c:v>6.0394999999999997E-10</c:v>
                </c:pt>
                <c:pt idx="1796">
                  <c:v>6.0708000000000004E-10</c:v>
                </c:pt>
                <c:pt idx="1797">
                  <c:v>6.1020000000000002E-10</c:v>
                </c:pt>
                <c:pt idx="1798">
                  <c:v>6.1332999999999999E-10</c:v>
                </c:pt>
                <c:pt idx="1799">
                  <c:v>6.1644999999999998E-10</c:v>
                </c:pt>
                <c:pt idx="1800">
                  <c:v>6.1958000000000005E-10</c:v>
                </c:pt>
                <c:pt idx="1801">
                  <c:v>6.2270000000000003E-10</c:v>
                </c:pt>
                <c:pt idx="1802">
                  <c:v>6.2583E-10</c:v>
                </c:pt>
                <c:pt idx="1803">
                  <c:v>6.2894999999999998E-10</c:v>
                </c:pt>
                <c:pt idx="1804">
                  <c:v>6.3207999999999995E-10</c:v>
                </c:pt>
                <c:pt idx="1805">
                  <c:v>6.3520000000000004E-10</c:v>
                </c:pt>
                <c:pt idx="1806">
                  <c:v>6.3833000000000001E-10</c:v>
                </c:pt>
                <c:pt idx="1807">
                  <c:v>6.4144999999999999E-10</c:v>
                </c:pt>
                <c:pt idx="1808">
                  <c:v>6.4457999999999996E-10</c:v>
                </c:pt>
                <c:pt idx="1809">
                  <c:v>6.4770000000000005E-10</c:v>
                </c:pt>
                <c:pt idx="1810">
                  <c:v>6.5083000000000002E-10</c:v>
                </c:pt>
                <c:pt idx="1811">
                  <c:v>6.5395E-10</c:v>
                </c:pt>
                <c:pt idx="1812">
                  <c:v>6.5707999999999997E-10</c:v>
                </c:pt>
                <c:pt idx="1813">
                  <c:v>6.6019999999999995E-10</c:v>
                </c:pt>
                <c:pt idx="1814">
                  <c:v>6.6333000000000002E-10</c:v>
                </c:pt>
                <c:pt idx="1815">
                  <c:v>6.6645000000000001E-10</c:v>
                </c:pt>
                <c:pt idx="1816">
                  <c:v>6.6957999999999998E-10</c:v>
                </c:pt>
                <c:pt idx="1817">
                  <c:v>6.7269999999999996E-10</c:v>
                </c:pt>
                <c:pt idx="1818">
                  <c:v>6.7583000000000003E-10</c:v>
                </c:pt>
                <c:pt idx="1819">
                  <c:v>6.7895000000000002E-10</c:v>
                </c:pt>
                <c:pt idx="1820">
                  <c:v>6.8207999999999999E-10</c:v>
                </c:pt>
                <c:pt idx="1821">
                  <c:v>6.8519999999999997E-10</c:v>
                </c:pt>
                <c:pt idx="1822">
                  <c:v>6.8833000000000004E-10</c:v>
                </c:pt>
                <c:pt idx="1823">
                  <c:v>6.9145000000000003E-10</c:v>
                </c:pt>
                <c:pt idx="1824">
                  <c:v>6.9457999999999999E-10</c:v>
                </c:pt>
                <c:pt idx="1825">
                  <c:v>6.9769999999999998E-10</c:v>
                </c:pt>
                <c:pt idx="1826">
                  <c:v>7.0083000000000005E-10</c:v>
                </c:pt>
                <c:pt idx="1827">
                  <c:v>7.0395000000000004E-10</c:v>
                </c:pt>
                <c:pt idx="1828">
                  <c:v>7.0708E-10</c:v>
                </c:pt>
                <c:pt idx="1829">
                  <c:v>7.1019999999999999E-10</c:v>
                </c:pt>
                <c:pt idx="1830">
                  <c:v>7.1332999999999996E-10</c:v>
                </c:pt>
                <c:pt idx="1831">
                  <c:v>7.1645000000000004E-10</c:v>
                </c:pt>
                <c:pt idx="1832">
                  <c:v>7.1958000000000001E-10</c:v>
                </c:pt>
                <c:pt idx="1833">
                  <c:v>7.227E-10</c:v>
                </c:pt>
                <c:pt idx="1834">
                  <c:v>7.2582999999999996E-10</c:v>
                </c:pt>
                <c:pt idx="1835">
                  <c:v>7.2894999999999995E-10</c:v>
                </c:pt>
                <c:pt idx="1836">
                  <c:v>7.3208000000000002E-10</c:v>
                </c:pt>
                <c:pt idx="1837">
                  <c:v>7.352E-10</c:v>
                </c:pt>
                <c:pt idx="1838">
                  <c:v>7.3832999999999997E-10</c:v>
                </c:pt>
                <c:pt idx="1839">
                  <c:v>7.4144999999999996E-10</c:v>
                </c:pt>
                <c:pt idx="1840">
                  <c:v>7.4458000000000003E-10</c:v>
                </c:pt>
                <c:pt idx="1841">
                  <c:v>7.4770000000000001E-10</c:v>
                </c:pt>
                <c:pt idx="1842">
                  <c:v>7.5082999999999998E-10</c:v>
                </c:pt>
                <c:pt idx="1843">
                  <c:v>7.5394999999999997E-10</c:v>
                </c:pt>
                <c:pt idx="1844">
                  <c:v>7.5708000000000004E-10</c:v>
                </c:pt>
                <c:pt idx="1845">
                  <c:v>7.6020000000000002E-10</c:v>
                </c:pt>
                <c:pt idx="1846">
                  <c:v>7.6332999999999999E-10</c:v>
                </c:pt>
                <c:pt idx="1847">
                  <c:v>7.6644999999999997E-10</c:v>
                </c:pt>
                <c:pt idx="1848">
                  <c:v>7.6958000000000005E-10</c:v>
                </c:pt>
                <c:pt idx="1849">
                  <c:v>7.7270000000000003E-10</c:v>
                </c:pt>
                <c:pt idx="1850">
                  <c:v>7.7583E-10</c:v>
                </c:pt>
                <c:pt idx="1851">
                  <c:v>7.7894999999999998E-10</c:v>
                </c:pt>
                <c:pt idx="1852">
                  <c:v>7.8207999999999995E-10</c:v>
                </c:pt>
                <c:pt idx="1853">
                  <c:v>7.8520000000000004E-10</c:v>
                </c:pt>
                <c:pt idx="1854">
                  <c:v>7.8833000000000001E-10</c:v>
                </c:pt>
                <c:pt idx="1855">
                  <c:v>7.9144999999999999E-10</c:v>
                </c:pt>
                <c:pt idx="1856">
                  <c:v>7.9457999999999996E-10</c:v>
                </c:pt>
                <c:pt idx="1857">
                  <c:v>7.9770000000000005E-10</c:v>
                </c:pt>
                <c:pt idx="1858">
                  <c:v>8.0083000000000001E-10</c:v>
                </c:pt>
                <c:pt idx="1859">
                  <c:v>8.0395E-10</c:v>
                </c:pt>
                <c:pt idx="1860">
                  <c:v>8.0707999999999997E-10</c:v>
                </c:pt>
                <c:pt idx="1861">
                  <c:v>8.1019999999999995E-10</c:v>
                </c:pt>
                <c:pt idx="1862">
                  <c:v>8.1333000000000002E-10</c:v>
                </c:pt>
                <c:pt idx="1863">
                  <c:v>8.1645000000000001E-10</c:v>
                </c:pt>
                <c:pt idx="1864">
                  <c:v>8.1957999999999998E-10</c:v>
                </c:pt>
                <c:pt idx="1865">
                  <c:v>8.2269999999999996E-10</c:v>
                </c:pt>
                <c:pt idx="1866">
                  <c:v>8.2583000000000003E-10</c:v>
                </c:pt>
                <c:pt idx="1867">
                  <c:v>8.2895000000000002E-10</c:v>
                </c:pt>
                <c:pt idx="1868">
                  <c:v>8.3207999999999998E-10</c:v>
                </c:pt>
                <c:pt idx="1869">
                  <c:v>8.3519999999999997E-10</c:v>
                </c:pt>
                <c:pt idx="1870">
                  <c:v>8.3833000000000004E-10</c:v>
                </c:pt>
                <c:pt idx="1871">
                  <c:v>8.4145000000000003E-10</c:v>
                </c:pt>
                <c:pt idx="1872">
                  <c:v>8.4457999999999999E-10</c:v>
                </c:pt>
                <c:pt idx="1873">
                  <c:v>8.4769999999999998E-10</c:v>
                </c:pt>
                <c:pt idx="1874">
                  <c:v>8.5083000000000005E-10</c:v>
                </c:pt>
                <c:pt idx="1875">
                  <c:v>8.5395000000000003E-10</c:v>
                </c:pt>
                <c:pt idx="1876">
                  <c:v>8.5708E-10</c:v>
                </c:pt>
                <c:pt idx="1877">
                  <c:v>8.6019999999999999E-10</c:v>
                </c:pt>
                <c:pt idx="1878">
                  <c:v>8.6332999999999995E-10</c:v>
                </c:pt>
                <c:pt idx="1879">
                  <c:v>8.6645000000000004E-10</c:v>
                </c:pt>
                <c:pt idx="1880">
                  <c:v>8.6958000000000001E-10</c:v>
                </c:pt>
                <c:pt idx="1881">
                  <c:v>8.727E-10</c:v>
                </c:pt>
                <c:pt idx="1882">
                  <c:v>8.7582999999999996E-10</c:v>
                </c:pt>
                <c:pt idx="1883">
                  <c:v>8.7895000000000005E-10</c:v>
                </c:pt>
                <c:pt idx="1884">
                  <c:v>8.8208000000000002E-10</c:v>
                </c:pt>
                <c:pt idx="1885">
                  <c:v>8.852E-10</c:v>
                </c:pt>
                <c:pt idx="1886">
                  <c:v>8.8832999999999997E-10</c:v>
                </c:pt>
                <c:pt idx="1887">
                  <c:v>8.9144999999999996E-10</c:v>
                </c:pt>
                <c:pt idx="1888">
                  <c:v>8.9458000000000003E-10</c:v>
                </c:pt>
                <c:pt idx="1889">
                  <c:v>8.9770000000000001E-10</c:v>
                </c:pt>
                <c:pt idx="1890">
                  <c:v>9.0082999999999998E-10</c:v>
                </c:pt>
                <c:pt idx="1891">
                  <c:v>9.0394999999999996E-10</c:v>
                </c:pt>
                <c:pt idx="1892">
                  <c:v>9.0708000000000004E-10</c:v>
                </c:pt>
                <c:pt idx="1893">
                  <c:v>9.1020000000000002E-10</c:v>
                </c:pt>
                <c:pt idx="1894">
                  <c:v>9.1332999999999999E-10</c:v>
                </c:pt>
                <c:pt idx="1895">
                  <c:v>9.1644999999999997E-10</c:v>
                </c:pt>
                <c:pt idx="1896">
                  <c:v>9.1958000000000004E-10</c:v>
                </c:pt>
                <c:pt idx="1897">
                  <c:v>9.2270000000000003E-10</c:v>
                </c:pt>
                <c:pt idx="1898">
                  <c:v>9.2583E-10</c:v>
                </c:pt>
                <c:pt idx="1899">
                  <c:v>9.2894999999999998E-10</c:v>
                </c:pt>
                <c:pt idx="1900">
                  <c:v>9.3207999999999995E-10</c:v>
                </c:pt>
                <c:pt idx="1901">
                  <c:v>9.3520000000000004E-10</c:v>
                </c:pt>
                <c:pt idx="1902">
                  <c:v>9.3833000000000001E-10</c:v>
                </c:pt>
                <c:pt idx="1903">
                  <c:v>9.4145000000000009E-10</c:v>
                </c:pt>
                <c:pt idx="1904">
                  <c:v>9.4458000000000006E-10</c:v>
                </c:pt>
                <c:pt idx="1905">
                  <c:v>9.4769999999999994E-10</c:v>
                </c:pt>
                <c:pt idx="1906">
                  <c:v>9.5082999999999991E-10</c:v>
                </c:pt>
                <c:pt idx="1907">
                  <c:v>9.5395E-10</c:v>
                </c:pt>
                <c:pt idx="1908">
                  <c:v>9.5707999999999997E-10</c:v>
                </c:pt>
                <c:pt idx="1909">
                  <c:v>9.6020000000000005E-10</c:v>
                </c:pt>
                <c:pt idx="1910">
                  <c:v>9.6333000000000002E-10</c:v>
                </c:pt>
                <c:pt idx="1911">
                  <c:v>9.664499999999999E-10</c:v>
                </c:pt>
                <c:pt idx="1912">
                  <c:v>9.6958000000000008E-10</c:v>
                </c:pt>
                <c:pt idx="1913">
                  <c:v>9.7269999999999996E-10</c:v>
                </c:pt>
                <c:pt idx="1914">
                  <c:v>9.7582999999999993E-10</c:v>
                </c:pt>
                <c:pt idx="1915">
                  <c:v>9.7895000000000002E-10</c:v>
                </c:pt>
                <c:pt idx="1916">
                  <c:v>9.8207999999999998E-10</c:v>
                </c:pt>
                <c:pt idx="1917">
                  <c:v>9.8520000000000007E-10</c:v>
                </c:pt>
                <c:pt idx="1918">
                  <c:v>9.8833000000000004E-10</c:v>
                </c:pt>
                <c:pt idx="1919">
                  <c:v>9.9144999999999992E-10</c:v>
                </c:pt>
                <c:pt idx="1920">
                  <c:v>9.945800000000001E-10</c:v>
                </c:pt>
                <c:pt idx="1921">
                  <c:v>9.9769999999999998E-10</c:v>
                </c:pt>
                <c:pt idx="1922">
                  <c:v>1.0008299999999999E-9</c:v>
                </c:pt>
                <c:pt idx="1923">
                  <c:v>1.00395E-9</c:v>
                </c:pt>
                <c:pt idx="1924">
                  <c:v>1.00708E-9</c:v>
                </c:pt>
                <c:pt idx="1925">
                  <c:v>1.0102000000000001E-9</c:v>
                </c:pt>
                <c:pt idx="1926">
                  <c:v>1.0133300000000001E-9</c:v>
                </c:pt>
                <c:pt idx="1927">
                  <c:v>1.0164499999999999E-9</c:v>
                </c:pt>
                <c:pt idx="1928">
                  <c:v>1.0195799999999999E-9</c:v>
                </c:pt>
                <c:pt idx="1929">
                  <c:v>1.0227E-9</c:v>
                </c:pt>
                <c:pt idx="1930">
                  <c:v>1.02583E-9</c:v>
                </c:pt>
                <c:pt idx="1931">
                  <c:v>1.0289500000000001E-9</c:v>
                </c:pt>
                <c:pt idx="1932">
                  <c:v>1.03208E-9</c:v>
                </c:pt>
                <c:pt idx="1933">
                  <c:v>1.0351999999999999E-9</c:v>
                </c:pt>
                <c:pt idx="1934">
                  <c:v>1.0383300000000001E-9</c:v>
                </c:pt>
                <c:pt idx="1935">
                  <c:v>1.04145E-9</c:v>
                </c:pt>
                <c:pt idx="1936">
                  <c:v>1.0445799999999999E-9</c:v>
                </c:pt>
                <c:pt idx="1937">
                  <c:v>1.0477E-9</c:v>
                </c:pt>
                <c:pt idx="1938">
                  <c:v>1.05083E-9</c:v>
                </c:pt>
                <c:pt idx="1939">
                  <c:v>1.0539500000000001E-9</c:v>
                </c:pt>
                <c:pt idx="1940">
                  <c:v>1.05708E-9</c:v>
                </c:pt>
                <c:pt idx="1941">
                  <c:v>1.0601999999999999E-9</c:v>
                </c:pt>
                <c:pt idx="1942">
                  <c:v>1.0633300000000001E-9</c:v>
                </c:pt>
                <c:pt idx="1943">
                  <c:v>1.06645E-9</c:v>
                </c:pt>
                <c:pt idx="1944">
                  <c:v>1.0695799999999999E-9</c:v>
                </c:pt>
                <c:pt idx="1945">
                  <c:v>1.0727E-9</c:v>
                </c:pt>
                <c:pt idx="1946">
                  <c:v>1.07583E-9</c:v>
                </c:pt>
                <c:pt idx="1947">
                  <c:v>1.0789500000000001E-9</c:v>
                </c:pt>
                <c:pt idx="1948">
                  <c:v>1.0820800000000001E-9</c:v>
                </c:pt>
                <c:pt idx="1949">
                  <c:v>1.0851999999999999E-9</c:v>
                </c:pt>
                <c:pt idx="1950">
                  <c:v>1.0883299999999999E-9</c:v>
                </c:pt>
                <c:pt idx="1951">
                  <c:v>1.09145E-9</c:v>
                </c:pt>
                <c:pt idx="1952">
                  <c:v>1.09458E-9</c:v>
                </c:pt>
                <c:pt idx="1953">
                  <c:v>1.0977E-9</c:v>
                </c:pt>
                <c:pt idx="1954">
                  <c:v>1.10083E-9</c:v>
                </c:pt>
                <c:pt idx="1955">
                  <c:v>1.1039500000000001E-9</c:v>
                </c:pt>
                <c:pt idx="1956">
                  <c:v>1.1070800000000001E-9</c:v>
                </c:pt>
                <c:pt idx="1957">
                  <c:v>1.1102E-9</c:v>
                </c:pt>
                <c:pt idx="1958">
                  <c:v>1.1133299999999999E-9</c:v>
                </c:pt>
                <c:pt idx="1959">
                  <c:v>1.11645E-9</c:v>
                </c:pt>
                <c:pt idx="1960">
                  <c:v>1.11958E-9</c:v>
                </c:pt>
                <c:pt idx="1961">
                  <c:v>1.1227000000000001E-9</c:v>
                </c:pt>
                <c:pt idx="1962">
                  <c:v>1.12583E-9</c:v>
                </c:pt>
                <c:pt idx="1963">
                  <c:v>1.1289499999999999E-9</c:v>
                </c:pt>
                <c:pt idx="1964">
                  <c:v>1.1320800000000001E-9</c:v>
                </c:pt>
                <c:pt idx="1965">
                  <c:v>1.1352E-9</c:v>
                </c:pt>
                <c:pt idx="1966">
                  <c:v>1.1383299999999999E-9</c:v>
                </c:pt>
                <c:pt idx="1967">
                  <c:v>1.14145E-9</c:v>
                </c:pt>
                <c:pt idx="1968">
                  <c:v>1.14458E-9</c:v>
                </c:pt>
                <c:pt idx="1969">
                  <c:v>1.1477000000000001E-9</c:v>
                </c:pt>
                <c:pt idx="1970">
                  <c:v>1.15083E-9</c:v>
                </c:pt>
                <c:pt idx="1971">
                  <c:v>1.1539499999999999E-9</c:v>
                </c:pt>
                <c:pt idx="1972">
                  <c:v>1.1570800000000001E-9</c:v>
                </c:pt>
                <c:pt idx="1973">
                  <c:v>1.1602E-9</c:v>
                </c:pt>
                <c:pt idx="1974">
                  <c:v>1.16333E-9</c:v>
                </c:pt>
                <c:pt idx="1975">
                  <c:v>1.16645E-9</c:v>
                </c:pt>
                <c:pt idx="1976">
                  <c:v>1.16958E-9</c:v>
                </c:pt>
                <c:pt idx="1977">
                  <c:v>1.1727000000000001E-9</c:v>
                </c:pt>
                <c:pt idx="1978">
                  <c:v>1.1758300000000001E-9</c:v>
                </c:pt>
                <c:pt idx="1979">
                  <c:v>1.1789499999999999E-9</c:v>
                </c:pt>
                <c:pt idx="1980">
                  <c:v>1.1820799999999999E-9</c:v>
                </c:pt>
                <c:pt idx="1981">
                  <c:v>1.1852E-9</c:v>
                </c:pt>
                <c:pt idx="1982">
                  <c:v>1.18833E-9</c:v>
                </c:pt>
                <c:pt idx="1983">
                  <c:v>1.1914500000000001E-9</c:v>
                </c:pt>
                <c:pt idx="1984">
                  <c:v>1.19458E-9</c:v>
                </c:pt>
                <c:pt idx="1985">
                  <c:v>1.1976999999999999E-9</c:v>
                </c:pt>
                <c:pt idx="1986">
                  <c:v>1.2008300000000001E-9</c:v>
                </c:pt>
                <c:pt idx="1987">
                  <c:v>1.20395E-9</c:v>
                </c:pt>
                <c:pt idx="1988">
                  <c:v>1.2070799999999999E-9</c:v>
                </c:pt>
                <c:pt idx="1989">
                  <c:v>1.2102E-9</c:v>
                </c:pt>
                <c:pt idx="1990">
                  <c:v>1.21333E-9</c:v>
                </c:pt>
                <c:pt idx="1991">
                  <c:v>1.2164500000000001E-9</c:v>
                </c:pt>
                <c:pt idx="1992">
                  <c:v>1.21958E-9</c:v>
                </c:pt>
                <c:pt idx="1993">
                  <c:v>1.2226999999999999E-9</c:v>
                </c:pt>
                <c:pt idx="1994">
                  <c:v>1.2258300000000001E-9</c:v>
                </c:pt>
                <c:pt idx="1995">
                  <c:v>1.22895E-9</c:v>
                </c:pt>
                <c:pt idx="1996">
                  <c:v>1.2320799999999999E-9</c:v>
                </c:pt>
                <c:pt idx="1997">
                  <c:v>1.2352E-9</c:v>
                </c:pt>
                <c:pt idx="1998">
                  <c:v>1.23833E-9</c:v>
                </c:pt>
                <c:pt idx="1999">
                  <c:v>1.2414500000000001E-9</c:v>
                </c:pt>
                <c:pt idx="2000">
                  <c:v>1.2445800000000001E-9</c:v>
                </c:pt>
                <c:pt idx="2001">
                  <c:v>1.2476999999999999E-9</c:v>
                </c:pt>
                <c:pt idx="2002">
                  <c:v>1.2508299999999999E-9</c:v>
                </c:pt>
                <c:pt idx="2003">
                  <c:v>1.25395E-9</c:v>
                </c:pt>
                <c:pt idx="2004">
                  <c:v>1.25708E-9</c:v>
                </c:pt>
                <c:pt idx="2005">
                  <c:v>1.2602000000000001E-9</c:v>
                </c:pt>
                <c:pt idx="2006">
                  <c:v>1.26333E-9</c:v>
                </c:pt>
                <c:pt idx="2007">
                  <c:v>1.2664499999999999E-9</c:v>
                </c:pt>
                <c:pt idx="2008">
                  <c:v>1.2695800000000001E-9</c:v>
                </c:pt>
                <c:pt idx="2009">
                  <c:v>1.2727E-9</c:v>
                </c:pt>
                <c:pt idx="2010">
                  <c:v>1.2758299999999999E-9</c:v>
                </c:pt>
                <c:pt idx="2011">
                  <c:v>1.27895E-9</c:v>
                </c:pt>
                <c:pt idx="2012">
                  <c:v>1.28208E-9</c:v>
                </c:pt>
                <c:pt idx="2013">
                  <c:v>1.2852000000000001E-9</c:v>
                </c:pt>
                <c:pt idx="2014">
                  <c:v>1.28833E-9</c:v>
                </c:pt>
                <c:pt idx="2015">
                  <c:v>1.2914499999999999E-9</c:v>
                </c:pt>
                <c:pt idx="2016">
                  <c:v>1.2945800000000001E-9</c:v>
                </c:pt>
                <c:pt idx="2017">
                  <c:v>1.2977E-9</c:v>
                </c:pt>
                <c:pt idx="2018">
                  <c:v>1.3008299999999999E-9</c:v>
                </c:pt>
                <c:pt idx="2019">
                  <c:v>1.30395E-9</c:v>
                </c:pt>
                <c:pt idx="2020">
                  <c:v>1.30708E-9</c:v>
                </c:pt>
                <c:pt idx="2021">
                  <c:v>1.3102000000000001E-9</c:v>
                </c:pt>
                <c:pt idx="2022">
                  <c:v>1.3133300000000001E-9</c:v>
                </c:pt>
                <c:pt idx="2023">
                  <c:v>1.3164499999999999E-9</c:v>
                </c:pt>
                <c:pt idx="2024">
                  <c:v>1.3195799999999999E-9</c:v>
                </c:pt>
                <c:pt idx="2025">
                  <c:v>1.3227E-9</c:v>
                </c:pt>
                <c:pt idx="2026">
                  <c:v>1.32583E-9</c:v>
                </c:pt>
                <c:pt idx="2027">
                  <c:v>1.32895E-9</c:v>
                </c:pt>
                <c:pt idx="2028">
                  <c:v>1.33208E-9</c:v>
                </c:pt>
                <c:pt idx="2029">
                  <c:v>1.3351999999999999E-9</c:v>
                </c:pt>
                <c:pt idx="2030">
                  <c:v>1.3383300000000001E-9</c:v>
                </c:pt>
                <c:pt idx="2031">
                  <c:v>1.34145E-9</c:v>
                </c:pt>
                <c:pt idx="2032">
                  <c:v>1.3445799999999999E-9</c:v>
                </c:pt>
                <c:pt idx="2033">
                  <c:v>1.3477E-9</c:v>
                </c:pt>
                <c:pt idx="2034">
                  <c:v>1.35083E-9</c:v>
                </c:pt>
                <c:pt idx="2035">
                  <c:v>1.3539500000000001E-9</c:v>
                </c:pt>
                <c:pt idx="2036">
                  <c:v>1.35708E-9</c:v>
                </c:pt>
                <c:pt idx="2037">
                  <c:v>1.3601999999999999E-9</c:v>
                </c:pt>
                <c:pt idx="2038">
                  <c:v>1.3633300000000001E-9</c:v>
                </c:pt>
                <c:pt idx="2039">
                  <c:v>1.36645E-9</c:v>
                </c:pt>
                <c:pt idx="2040">
                  <c:v>1.3695799999999999E-9</c:v>
                </c:pt>
                <c:pt idx="2041">
                  <c:v>1.3727E-9</c:v>
                </c:pt>
                <c:pt idx="2042">
                  <c:v>1.37583E-9</c:v>
                </c:pt>
                <c:pt idx="2043">
                  <c:v>1.3789500000000001E-9</c:v>
                </c:pt>
                <c:pt idx="2044">
                  <c:v>1.38208E-9</c:v>
                </c:pt>
                <c:pt idx="2045">
                  <c:v>1.3851999999999999E-9</c:v>
                </c:pt>
                <c:pt idx="2046">
                  <c:v>1.3883299999999999E-9</c:v>
                </c:pt>
                <c:pt idx="2047">
                  <c:v>1.39145E-9</c:v>
                </c:pt>
                <c:pt idx="2048">
                  <c:v>1.39458E-9</c:v>
                </c:pt>
                <c:pt idx="2049">
                  <c:v>1.3977E-9</c:v>
                </c:pt>
                <c:pt idx="2050">
                  <c:v>1.40083E-9</c:v>
                </c:pt>
                <c:pt idx="2051">
                  <c:v>1.4039500000000001E-9</c:v>
                </c:pt>
                <c:pt idx="2052">
                  <c:v>1.4070800000000001E-9</c:v>
                </c:pt>
                <c:pt idx="2053">
                  <c:v>1.4101999999999999E-9</c:v>
                </c:pt>
                <c:pt idx="2054">
                  <c:v>1.4133299999999999E-9</c:v>
                </c:pt>
                <c:pt idx="2055">
                  <c:v>1.41645E-9</c:v>
                </c:pt>
                <c:pt idx="2056">
                  <c:v>1.41958E-9</c:v>
                </c:pt>
                <c:pt idx="2057">
                  <c:v>1.4227000000000001E-9</c:v>
                </c:pt>
                <c:pt idx="2058">
                  <c:v>1.42583E-9</c:v>
                </c:pt>
                <c:pt idx="2059">
                  <c:v>1.4289499999999999E-9</c:v>
                </c:pt>
                <c:pt idx="2060">
                  <c:v>1.4320800000000001E-9</c:v>
                </c:pt>
                <c:pt idx="2061">
                  <c:v>1.4352E-9</c:v>
                </c:pt>
                <c:pt idx="2062">
                  <c:v>1.4383299999999999E-9</c:v>
                </c:pt>
                <c:pt idx="2063">
                  <c:v>1.44145E-9</c:v>
                </c:pt>
                <c:pt idx="2064">
                  <c:v>1.44458E-9</c:v>
                </c:pt>
                <c:pt idx="2065">
                  <c:v>1.4477000000000001E-9</c:v>
                </c:pt>
                <c:pt idx="2066">
                  <c:v>1.45083E-9</c:v>
                </c:pt>
                <c:pt idx="2067">
                  <c:v>1.4539499999999999E-9</c:v>
                </c:pt>
                <c:pt idx="2068">
                  <c:v>1.4570800000000001E-9</c:v>
                </c:pt>
                <c:pt idx="2069">
                  <c:v>1.4602E-9</c:v>
                </c:pt>
                <c:pt idx="2070">
                  <c:v>1.46333E-9</c:v>
                </c:pt>
                <c:pt idx="2071">
                  <c:v>1.46645E-9</c:v>
                </c:pt>
                <c:pt idx="2072">
                  <c:v>1.46958E-9</c:v>
                </c:pt>
                <c:pt idx="2073">
                  <c:v>1.4727000000000001E-9</c:v>
                </c:pt>
                <c:pt idx="2074">
                  <c:v>1.4758300000000001E-9</c:v>
                </c:pt>
                <c:pt idx="2075">
                  <c:v>1.4789499999999999E-9</c:v>
                </c:pt>
                <c:pt idx="2076">
                  <c:v>1.4820799999999999E-9</c:v>
                </c:pt>
                <c:pt idx="2077">
                  <c:v>1.4852E-9</c:v>
                </c:pt>
                <c:pt idx="2078">
                  <c:v>1.48833E-9</c:v>
                </c:pt>
                <c:pt idx="2079">
                  <c:v>1.4914500000000001E-9</c:v>
                </c:pt>
                <c:pt idx="2080">
                  <c:v>1.49458E-9</c:v>
                </c:pt>
                <c:pt idx="2081">
                  <c:v>1.4976999999999999E-9</c:v>
                </c:pt>
                <c:pt idx="2082">
                  <c:v>1.5008300000000001E-9</c:v>
                </c:pt>
                <c:pt idx="2083">
                  <c:v>1.50395E-9</c:v>
                </c:pt>
                <c:pt idx="2084">
                  <c:v>1.5070799999999999E-9</c:v>
                </c:pt>
                <c:pt idx="2085">
                  <c:v>1.5102E-9</c:v>
                </c:pt>
                <c:pt idx="2086">
                  <c:v>1.51333E-9</c:v>
                </c:pt>
                <c:pt idx="2087">
                  <c:v>1.5164500000000001E-9</c:v>
                </c:pt>
                <c:pt idx="2088">
                  <c:v>1.51958E-9</c:v>
                </c:pt>
                <c:pt idx="2089">
                  <c:v>1.5226999999999999E-9</c:v>
                </c:pt>
                <c:pt idx="2090">
                  <c:v>1.5258300000000001E-9</c:v>
                </c:pt>
                <c:pt idx="2091">
                  <c:v>1.52895E-9</c:v>
                </c:pt>
                <c:pt idx="2092">
                  <c:v>1.5320799999999999E-9</c:v>
                </c:pt>
                <c:pt idx="2093">
                  <c:v>1.5352E-9</c:v>
                </c:pt>
                <c:pt idx="2094">
                  <c:v>1.53833E-9</c:v>
                </c:pt>
                <c:pt idx="2095">
                  <c:v>1.5414500000000001E-9</c:v>
                </c:pt>
                <c:pt idx="2096">
                  <c:v>1.5445800000000001E-9</c:v>
                </c:pt>
                <c:pt idx="2097">
                  <c:v>1.5476999999999999E-9</c:v>
                </c:pt>
                <c:pt idx="2098">
                  <c:v>1.5508299999999999E-9</c:v>
                </c:pt>
                <c:pt idx="2099">
                  <c:v>1.55395E-9</c:v>
                </c:pt>
                <c:pt idx="2100">
                  <c:v>1.55708E-9</c:v>
                </c:pt>
                <c:pt idx="2101">
                  <c:v>1.5602000000000001E-9</c:v>
                </c:pt>
                <c:pt idx="2102">
                  <c:v>1.56333E-9</c:v>
                </c:pt>
                <c:pt idx="2103">
                  <c:v>1.5664499999999999E-9</c:v>
                </c:pt>
                <c:pt idx="2104">
                  <c:v>1.5695800000000001E-9</c:v>
                </c:pt>
                <c:pt idx="2105">
                  <c:v>1.5727E-9</c:v>
                </c:pt>
                <c:pt idx="2106">
                  <c:v>1.5758299999999999E-9</c:v>
                </c:pt>
                <c:pt idx="2107">
                  <c:v>1.57895E-9</c:v>
                </c:pt>
                <c:pt idx="2108">
                  <c:v>1.58208E-9</c:v>
                </c:pt>
                <c:pt idx="2109">
                  <c:v>1.5852000000000001E-9</c:v>
                </c:pt>
                <c:pt idx="2110">
                  <c:v>1.58833E-9</c:v>
                </c:pt>
                <c:pt idx="2111">
                  <c:v>1.5914499999999999E-9</c:v>
                </c:pt>
                <c:pt idx="2112">
                  <c:v>1.5945800000000001E-9</c:v>
                </c:pt>
                <c:pt idx="2113">
                  <c:v>1.5977E-9</c:v>
                </c:pt>
                <c:pt idx="2114">
                  <c:v>1.6008299999999999E-9</c:v>
                </c:pt>
                <c:pt idx="2115">
                  <c:v>1.60395E-9</c:v>
                </c:pt>
                <c:pt idx="2116">
                  <c:v>1.60708E-9</c:v>
                </c:pt>
                <c:pt idx="2117">
                  <c:v>1.6102000000000001E-9</c:v>
                </c:pt>
                <c:pt idx="2118">
                  <c:v>1.6133300000000001E-9</c:v>
                </c:pt>
                <c:pt idx="2119">
                  <c:v>1.6164499999999999E-9</c:v>
                </c:pt>
                <c:pt idx="2120">
                  <c:v>1.6195799999999999E-9</c:v>
                </c:pt>
                <c:pt idx="2121">
                  <c:v>1.6227E-9</c:v>
                </c:pt>
                <c:pt idx="2122">
                  <c:v>1.62583E-9</c:v>
                </c:pt>
                <c:pt idx="2123">
                  <c:v>1.62895E-9</c:v>
                </c:pt>
                <c:pt idx="2124">
                  <c:v>1.63208E-9</c:v>
                </c:pt>
                <c:pt idx="2125">
                  <c:v>1.6352000000000001E-9</c:v>
                </c:pt>
                <c:pt idx="2126">
                  <c:v>1.6383300000000001E-9</c:v>
                </c:pt>
                <c:pt idx="2127">
                  <c:v>1.64145E-9</c:v>
                </c:pt>
                <c:pt idx="2128">
                  <c:v>1.6445799999999999E-9</c:v>
                </c:pt>
                <c:pt idx="2129">
                  <c:v>1.6477E-9</c:v>
                </c:pt>
                <c:pt idx="2130">
                  <c:v>1.65083E-9</c:v>
                </c:pt>
                <c:pt idx="2131">
                  <c:v>1.6539500000000001E-9</c:v>
                </c:pt>
                <c:pt idx="2132">
                  <c:v>1.65708E-9</c:v>
                </c:pt>
                <c:pt idx="2133">
                  <c:v>1.6601999999999999E-9</c:v>
                </c:pt>
                <c:pt idx="2134">
                  <c:v>1.6633300000000001E-9</c:v>
                </c:pt>
                <c:pt idx="2135">
                  <c:v>1.66645E-9</c:v>
                </c:pt>
                <c:pt idx="2136">
                  <c:v>1.6695799999999999E-9</c:v>
                </c:pt>
                <c:pt idx="2137">
                  <c:v>1.6727E-9</c:v>
                </c:pt>
                <c:pt idx="2138">
                  <c:v>1.67583E-9</c:v>
                </c:pt>
                <c:pt idx="2139">
                  <c:v>1.6789500000000001E-9</c:v>
                </c:pt>
                <c:pt idx="2140">
                  <c:v>1.68208E-9</c:v>
                </c:pt>
                <c:pt idx="2141">
                  <c:v>1.6851999999999999E-9</c:v>
                </c:pt>
                <c:pt idx="2142">
                  <c:v>1.6883299999999999E-9</c:v>
                </c:pt>
                <c:pt idx="2143">
                  <c:v>1.69145E-9</c:v>
                </c:pt>
                <c:pt idx="2144">
                  <c:v>1.69458E-9</c:v>
                </c:pt>
                <c:pt idx="2145">
                  <c:v>1.6977E-9</c:v>
                </c:pt>
                <c:pt idx="2146">
                  <c:v>1.70083E-9</c:v>
                </c:pt>
                <c:pt idx="2147">
                  <c:v>1.7039500000000001E-9</c:v>
                </c:pt>
                <c:pt idx="2148">
                  <c:v>1.7070800000000001E-9</c:v>
                </c:pt>
                <c:pt idx="2149">
                  <c:v>1.7101999999999999E-9</c:v>
                </c:pt>
                <c:pt idx="2150">
                  <c:v>1.7133299999999999E-9</c:v>
                </c:pt>
                <c:pt idx="2151">
                  <c:v>1.71645E-9</c:v>
                </c:pt>
                <c:pt idx="2152">
                  <c:v>1.71958E-9</c:v>
                </c:pt>
                <c:pt idx="2153">
                  <c:v>1.7227000000000001E-9</c:v>
                </c:pt>
                <c:pt idx="2154">
                  <c:v>1.72583E-9</c:v>
                </c:pt>
                <c:pt idx="2155">
                  <c:v>1.7289499999999999E-9</c:v>
                </c:pt>
                <c:pt idx="2156">
                  <c:v>1.7320800000000001E-9</c:v>
                </c:pt>
                <c:pt idx="2157">
                  <c:v>1.7352E-9</c:v>
                </c:pt>
                <c:pt idx="2158">
                  <c:v>1.7383299999999999E-9</c:v>
                </c:pt>
                <c:pt idx="2159">
                  <c:v>1.74145E-9</c:v>
                </c:pt>
                <c:pt idx="2160">
                  <c:v>1.74458E-9</c:v>
                </c:pt>
                <c:pt idx="2161">
                  <c:v>1.7477000000000001E-9</c:v>
                </c:pt>
                <c:pt idx="2162">
                  <c:v>1.75083E-9</c:v>
                </c:pt>
                <c:pt idx="2163">
                  <c:v>1.7539499999999999E-9</c:v>
                </c:pt>
                <c:pt idx="2164">
                  <c:v>1.7570800000000001E-9</c:v>
                </c:pt>
                <c:pt idx="2165">
                  <c:v>1.7602E-9</c:v>
                </c:pt>
                <c:pt idx="2166">
                  <c:v>1.7633299999999999E-9</c:v>
                </c:pt>
                <c:pt idx="2167">
                  <c:v>1.76645E-9</c:v>
                </c:pt>
                <c:pt idx="2168">
                  <c:v>1.76958E-9</c:v>
                </c:pt>
                <c:pt idx="2169">
                  <c:v>1.7727000000000001E-9</c:v>
                </c:pt>
                <c:pt idx="2170">
                  <c:v>1.7758300000000001E-9</c:v>
                </c:pt>
                <c:pt idx="2171">
                  <c:v>1.7789499999999999E-9</c:v>
                </c:pt>
                <c:pt idx="2172">
                  <c:v>1.7820799999999999E-9</c:v>
                </c:pt>
                <c:pt idx="2173">
                  <c:v>1.7852E-9</c:v>
                </c:pt>
                <c:pt idx="2174">
                  <c:v>1.78833E-9</c:v>
                </c:pt>
                <c:pt idx="2175">
                  <c:v>1.7914500000000001E-9</c:v>
                </c:pt>
                <c:pt idx="2176">
                  <c:v>1.79458E-9</c:v>
                </c:pt>
                <c:pt idx="2177">
                  <c:v>1.7976999999999999E-9</c:v>
                </c:pt>
                <c:pt idx="2178">
                  <c:v>1.8008300000000001E-9</c:v>
                </c:pt>
                <c:pt idx="2179">
                  <c:v>1.80395E-9</c:v>
                </c:pt>
                <c:pt idx="2180">
                  <c:v>1.8070799999999999E-9</c:v>
                </c:pt>
                <c:pt idx="2181">
                  <c:v>1.8102E-9</c:v>
                </c:pt>
                <c:pt idx="2182">
                  <c:v>1.81333E-9</c:v>
                </c:pt>
                <c:pt idx="2183">
                  <c:v>1.8164500000000001E-9</c:v>
                </c:pt>
                <c:pt idx="2184">
                  <c:v>1.81958E-9</c:v>
                </c:pt>
                <c:pt idx="2185">
                  <c:v>1.8226999999999999E-9</c:v>
                </c:pt>
                <c:pt idx="2186">
                  <c:v>1.8258300000000001E-9</c:v>
                </c:pt>
                <c:pt idx="2187">
                  <c:v>1.82895E-9</c:v>
                </c:pt>
                <c:pt idx="2188">
                  <c:v>1.8320799999999999E-9</c:v>
                </c:pt>
                <c:pt idx="2189">
                  <c:v>1.8352E-9</c:v>
                </c:pt>
                <c:pt idx="2190">
                  <c:v>1.83833E-9</c:v>
                </c:pt>
                <c:pt idx="2191">
                  <c:v>1.8414500000000001E-9</c:v>
                </c:pt>
                <c:pt idx="2192">
                  <c:v>1.8445800000000001E-9</c:v>
                </c:pt>
                <c:pt idx="2193">
                  <c:v>1.8476999999999999E-9</c:v>
                </c:pt>
                <c:pt idx="2194">
                  <c:v>1.8508299999999999E-9</c:v>
                </c:pt>
                <c:pt idx="2195">
                  <c:v>1.85395E-9</c:v>
                </c:pt>
                <c:pt idx="2196">
                  <c:v>1.85708E-9</c:v>
                </c:pt>
                <c:pt idx="2197">
                  <c:v>1.8602E-9</c:v>
                </c:pt>
                <c:pt idx="2198">
                  <c:v>1.86333E-9</c:v>
                </c:pt>
                <c:pt idx="2199">
                  <c:v>1.8664499999999999E-9</c:v>
                </c:pt>
                <c:pt idx="2200">
                  <c:v>1.8695800000000001E-9</c:v>
                </c:pt>
                <c:pt idx="2201">
                  <c:v>1.8727E-9</c:v>
                </c:pt>
                <c:pt idx="2202">
                  <c:v>1.8758300000000001E-9</c:v>
                </c:pt>
                <c:pt idx="2203">
                  <c:v>1.87895E-9</c:v>
                </c:pt>
                <c:pt idx="2204">
                  <c:v>1.8820800000000002E-9</c:v>
                </c:pt>
                <c:pt idx="2205">
                  <c:v>1.8852000000000001E-9</c:v>
                </c:pt>
                <c:pt idx="2206">
                  <c:v>1.8883299999999998E-9</c:v>
                </c:pt>
                <c:pt idx="2207">
                  <c:v>1.8914500000000001E-9</c:v>
                </c:pt>
                <c:pt idx="2208">
                  <c:v>1.8945799999999999E-9</c:v>
                </c:pt>
                <c:pt idx="2209">
                  <c:v>1.8977000000000002E-9</c:v>
                </c:pt>
                <c:pt idx="2210">
                  <c:v>1.9008299999999999E-9</c:v>
                </c:pt>
                <c:pt idx="2211">
                  <c:v>1.9039499999999998E-9</c:v>
                </c:pt>
                <c:pt idx="2212">
                  <c:v>1.90708E-9</c:v>
                </c:pt>
                <c:pt idx="2213">
                  <c:v>1.9101999999999999E-9</c:v>
                </c:pt>
                <c:pt idx="2214">
                  <c:v>1.9133300000000001E-9</c:v>
                </c:pt>
                <c:pt idx="2215">
                  <c:v>1.9164499999999999E-9</c:v>
                </c:pt>
                <c:pt idx="2216">
                  <c:v>1.9195800000000001E-9</c:v>
                </c:pt>
                <c:pt idx="2217">
                  <c:v>1.9227E-9</c:v>
                </c:pt>
                <c:pt idx="2218">
                  <c:v>1.9258300000000002E-9</c:v>
                </c:pt>
                <c:pt idx="2219">
                  <c:v>1.92895E-9</c:v>
                </c:pt>
                <c:pt idx="2220">
                  <c:v>1.9320799999999998E-9</c:v>
                </c:pt>
                <c:pt idx="2221">
                  <c:v>1.9352000000000001E-9</c:v>
                </c:pt>
                <c:pt idx="2222">
                  <c:v>1.9383299999999999E-9</c:v>
                </c:pt>
                <c:pt idx="2223">
                  <c:v>1.9414500000000002E-9</c:v>
                </c:pt>
                <c:pt idx="2224">
                  <c:v>1.9445799999999999E-9</c:v>
                </c:pt>
                <c:pt idx="2225">
                  <c:v>1.9476999999999998E-9</c:v>
                </c:pt>
                <c:pt idx="2226">
                  <c:v>1.95083E-9</c:v>
                </c:pt>
                <c:pt idx="2227">
                  <c:v>1.9539499999999999E-9</c:v>
                </c:pt>
                <c:pt idx="2228">
                  <c:v>1.95708E-9</c:v>
                </c:pt>
                <c:pt idx="2229">
                  <c:v>1.9601999999999999E-9</c:v>
                </c:pt>
                <c:pt idx="2230">
                  <c:v>1.9633300000000001E-9</c:v>
                </c:pt>
                <c:pt idx="2231">
                  <c:v>1.96645E-9</c:v>
                </c:pt>
                <c:pt idx="2232">
                  <c:v>1.9695800000000001E-9</c:v>
                </c:pt>
                <c:pt idx="2233">
                  <c:v>1.9727E-9</c:v>
                </c:pt>
                <c:pt idx="2234">
                  <c:v>1.9758300000000002E-9</c:v>
                </c:pt>
                <c:pt idx="2235">
                  <c:v>1.9789500000000001E-9</c:v>
                </c:pt>
                <c:pt idx="2236">
                  <c:v>1.9820799999999998E-9</c:v>
                </c:pt>
                <c:pt idx="2237">
                  <c:v>1.9852000000000001E-9</c:v>
                </c:pt>
                <c:pt idx="2238">
                  <c:v>1.9883299999999999E-9</c:v>
                </c:pt>
                <c:pt idx="2239">
                  <c:v>1.9914500000000002E-9</c:v>
                </c:pt>
                <c:pt idx="2240">
                  <c:v>1.99458E-9</c:v>
                </c:pt>
                <c:pt idx="2241">
                  <c:v>1.9976999999999998E-9</c:v>
                </c:pt>
                <c:pt idx="2242">
                  <c:v>2.00083E-9</c:v>
                </c:pt>
                <c:pt idx="2243">
                  <c:v>2.0039499999999999E-9</c:v>
                </c:pt>
                <c:pt idx="2244">
                  <c:v>2.0070800000000001E-9</c:v>
                </c:pt>
                <c:pt idx="2245">
                  <c:v>2.0101999999999999E-9</c:v>
                </c:pt>
                <c:pt idx="2246">
                  <c:v>2.0133300000000001E-9</c:v>
                </c:pt>
                <c:pt idx="2247">
                  <c:v>2.01645E-9</c:v>
                </c:pt>
                <c:pt idx="2248">
                  <c:v>2.0195800000000002E-9</c:v>
                </c:pt>
                <c:pt idx="2249">
                  <c:v>2.0227000000000001E-9</c:v>
                </c:pt>
                <c:pt idx="2250">
                  <c:v>2.0258299999999998E-9</c:v>
                </c:pt>
                <c:pt idx="2251">
                  <c:v>2.0289500000000001E-9</c:v>
                </c:pt>
                <c:pt idx="2252">
                  <c:v>2.0320799999999999E-9</c:v>
                </c:pt>
                <c:pt idx="2253">
                  <c:v>2.0352000000000002E-9</c:v>
                </c:pt>
                <c:pt idx="2254">
                  <c:v>2.0383299999999999E-9</c:v>
                </c:pt>
                <c:pt idx="2255">
                  <c:v>2.0414499999999998E-9</c:v>
                </c:pt>
                <c:pt idx="2256">
                  <c:v>2.04458E-9</c:v>
                </c:pt>
                <c:pt idx="2257">
                  <c:v>2.0476999999999999E-9</c:v>
                </c:pt>
                <c:pt idx="2258">
                  <c:v>2.05083E-9</c:v>
                </c:pt>
                <c:pt idx="2259">
                  <c:v>2.0539499999999999E-9</c:v>
                </c:pt>
                <c:pt idx="2260">
                  <c:v>2.0570800000000001E-9</c:v>
                </c:pt>
                <c:pt idx="2261">
                  <c:v>2.0602E-9</c:v>
                </c:pt>
                <c:pt idx="2262">
                  <c:v>2.0633300000000002E-9</c:v>
                </c:pt>
                <c:pt idx="2263">
                  <c:v>2.06645E-9</c:v>
                </c:pt>
                <c:pt idx="2264">
                  <c:v>2.0695799999999998E-9</c:v>
                </c:pt>
                <c:pt idx="2265">
                  <c:v>2.0727000000000001E-9</c:v>
                </c:pt>
                <c:pt idx="2266">
                  <c:v>2.0758299999999999E-9</c:v>
                </c:pt>
                <c:pt idx="2267">
                  <c:v>2.0789500000000001E-9</c:v>
                </c:pt>
                <c:pt idx="2268">
                  <c:v>2.0820799999999999E-9</c:v>
                </c:pt>
                <c:pt idx="2269">
                  <c:v>2.0852000000000002E-9</c:v>
                </c:pt>
                <c:pt idx="2270">
                  <c:v>2.08833E-9</c:v>
                </c:pt>
                <c:pt idx="2271">
                  <c:v>2.0914499999999998E-9</c:v>
                </c:pt>
                <c:pt idx="2272">
                  <c:v>2.09458E-9</c:v>
                </c:pt>
                <c:pt idx="2273">
                  <c:v>2.0976999999999999E-9</c:v>
                </c:pt>
                <c:pt idx="2274">
                  <c:v>2.1008300000000001E-9</c:v>
                </c:pt>
                <c:pt idx="2275">
                  <c:v>2.10395E-9</c:v>
                </c:pt>
                <c:pt idx="2276">
                  <c:v>2.1070800000000001E-9</c:v>
                </c:pt>
                <c:pt idx="2277">
                  <c:v>2.1102E-9</c:v>
                </c:pt>
                <c:pt idx="2278">
                  <c:v>2.1133300000000002E-9</c:v>
                </c:pt>
                <c:pt idx="2279">
                  <c:v>2.1164500000000001E-9</c:v>
                </c:pt>
                <c:pt idx="2280">
                  <c:v>2.1195799999999998E-9</c:v>
                </c:pt>
                <c:pt idx="2281">
                  <c:v>2.1227000000000001E-9</c:v>
                </c:pt>
                <c:pt idx="2282">
                  <c:v>2.1258299999999999E-9</c:v>
                </c:pt>
                <c:pt idx="2283">
                  <c:v>2.1289500000000002E-9</c:v>
                </c:pt>
                <c:pt idx="2284">
                  <c:v>2.1320799999999999E-9</c:v>
                </c:pt>
                <c:pt idx="2285">
                  <c:v>2.1351999999999998E-9</c:v>
                </c:pt>
                <c:pt idx="2286">
                  <c:v>2.13833E-9</c:v>
                </c:pt>
                <c:pt idx="2287">
                  <c:v>2.1414499999999999E-9</c:v>
                </c:pt>
                <c:pt idx="2288">
                  <c:v>2.1445800000000001E-9</c:v>
                </c:pt>
                <c:pt idx="2289">
                  <c:v>2.1476999999999999E-9</c:v>
                </c:pt>
                <c:pt idx="2290">
                  <c:v>2.1508300000000001E-9</c:v>
                </c:pt>
                <c:pt idx="2291">
                  <c:v>2.15395E-9</c:v>
                </c:pt>
                <c:pt idx="2292">
                  <c:v>2.1570800000000002E-9</c:v>
                </c:pt>
                <c:pt idx="2293">
                  <c:v>2.1602E-9</c:v>
                </c:pt>
                <c:pt idx="2294">
                  <c:v>2.1633299999999998E-9</c:v>
                </c:pt>
                <c:pt idx="2295">
                  <c:v>2.1664500000000001E-9</c:v>
                </c:pt>
                <c:pt idx="2296">
                  <c:v>2.1695799999999999E-9</c:v>
                </c:pt>
                <c:pt idx="2297">
                  <c:v>2.1727000000000002E-9</c:v>
                </c:pt>
                <c:pt idx="2298">
                  <c:v>2.1758299999999999E-9</c:v>
                </c:pt>
                <c:pt idx="2299">
                  <c:v>2.1789499999999998E-9</c:v>
                </c:pt>
                <c:pt idx="2300">
                  <c:v>2.18208E-9</c:v>
                </c:pt>
                <c:pt idx="2301">
                  <c:v>2.1851999999999999E-9</c:v>
                </c:pt>
                <c:pt idx="2302">
                  <c:v>2.18833E-9</c:v>
                </c:pt>
                <c:pt idx="2303">
                  <c:v>2.1914499999999999E-9</c:v>
                </c:pt>
                <c:pt idx="2304">
                  <c:v>2.1945800000000001E-9</c:v>
                </c:pt>
                <c:pt idx="2305">
                  <c:v>2.1977E-9</c:v>
                </c:pt>
                <c:pt idx="2306">
                  <c:v>2.2008300000000001E-9</c:v>
                </c:pt>
                <c:pt idx="2307">
                  <c:v>2.20395E-9</c:v>
                </c:pt>
                <c:pt idx="2308">
                  <c:v>2.2070800000000002E-9</c:v>
                </c:pt>
                <c:pt idx="2309">
                  <c:v>2.2102000000000001E-9</c:v>
                </c:pt>
                <c:pt idx="2310">
                  <c:v>2.2133299999999998E-9</c:v>
                </c:pt>
                <c:pt idx="2311">
                  <c:v>2.2164500000000001E-9</c:v>
                </c:pt>
                <c:pt idx="2312">
                  <c:v>2.2195799999999999E-9</c:v>
                </c:pt>
                <c:pt idx="2313">
                  <c:v>2.2227000000000002E-9</c:v>
                </c:pt>
                <c:pt idx="2314">
                  <c:v>2.22583E-9</c:v>
                </c:pt>
                <c:pt idx="2315">
                  <c:v>2.2289499999999998E-9</c:v>
                </c:pt>
                <c:pt idx="2316">
                  <c:v>2.23208E-9</c:v>
                </c:pt>
                <c:pt idx="2317">
                  <c:v>2.2351999999999999E-9</c:v>
                </c:pt>
                <c:pt idx="2318">
                  <c:v>2.2383300000000001E-9</c:v>
                </c:pt>
                <c:pt idx="2319">
                  <c:v>2.2414499999999999E-9</c:v>
                </c:pt>
                <c:pt idx="2320">
                  <c:v>2.2445800000000001E-9</c:v>
                </c:pt>
                <c:pt idx="2321">
                  <c:v>2.2477E-9</c:v>
                </c:pt>
                <c:pt idx="2322">
                  <c:v>2.2508300000000002E-9</c:v>
                </c:pt>
                <c:pt idx="2323">
                  <c:v>2.2539500000000001E-9</c:v>
                </c:pt>
                <c:pt idx="2324">
                  <c:v>2.2570799999999998E-9</c:v>
                </c:pt>
                <c:pt idx="2325">
                  <c:v>2.2602000000000001E-9</c:v>
                </c:pt>
                <c:pt idx="2326">
                  <c:v>2.2633299999999999E-9</c:v>
                </c:pt>
                <c:pt idx="2327">
                  <c:v>2.2664500000000002E-9</c:v>
                </c:pt>
                <c:pt idx="2328">
                  <c:v>2.2695799999999999E-9</c:v>
                </c:pt>
                <c:pt idx="2329">
                  <c:v>2.2726999999999998E-9</c:v>
                </c:pt>
                <c:pt idx="2330">
                  <c:v>2.27583E-9</c:v>
                </c:pt>
                <c:pt idx="2331">
                  <c:v>2.2789499999999999E-9</c:v>
                </c:pt>
                <c:pt idx="2332">
                  <c:v>2.28208E-9</c:v>
                </c:pt>
                <c:pt idx="2333">
                  <c:v>2.2851999999999999E-9</c:v>
                </c:pt>
                <c:pt idx="2334">
                  <c:v>2.2883300000000001E-9</c:v>
                </c:pt>
                <c:pt idx="2335">
                  <c:v>2.29145E-9</c:v>
                </c:pt>
                <c:pt idx="2336">
                  <c:v>2.2945800000000002E-9</c:v>
                </c:pt>
                <c:pt idx="2337">
                  <c:v>2.2977E-9</c:v>
                </c:pt>
                <c:pt idx="2338">
                  <c:v>2.3008299999999998E-9</c:v>
                </c:pt>
                <c:pt idx="2339">
                  <c:v>2.3039500000000001E-9</c:v>
                </c:pt>
                <c:pt idx="2340">
                  <c:v>2.3070799999999999E-9</c:v>
                </c:pt>
                <c:pt idx="2341">
                  <c:v>2.3102000000000001E-9</c:v>
                </c:pt>
                <c:pt idx="2342">
                  <c:v>2.3133299999999999E-9</c:v>
                </c:pt>
                <c:pt idx="2343">
                  <c:v>2.3164500000000002E-9</c:v>
                </c:pt>
                <c:pt idx="2344">
                  <c:v>2.31958E-9</c:v>
                </c:pt>
                <c:pt idx="2345">
                  <c:v>2.3226999999999998E-9</c:v>
                </c:pt>
                <c:pt idx="2346">
                  <c:v>2.32583E-9</c:v>
                </c:pt>
                <c:pt idx="2347">
                  <c:v>2.3289499999999999E-9</c:v>
                </c:pt>
                <c:pt idx="2348">
                  <c:v>2.3320800000000001E-9</c:v>
                </c:pt>
                <c:pt idx="2349">
                  <c:v>2.3352E-9</c:v>
                </c:pt>
                <c:pt idx="2350">
                  <c:v>2.3383300000000001E-9</c:v>
                </c:pt>
                <c:pt idx="2351">
                  <c:v>2.34145E-9</c:v>
                </c:pt>
                <c:pt idx="2352">
                  <c:v>2.3445800000000002E-9</c:v>
                </c:pt>
                <c:pt idx="2353">
                  <c:v>2.3477000000000001E-9</c:v>
                </c:pt>
                <c:pt idx="2354">
                  <c:v>2.3508299999999998E-9</c:v>
                </c:pt>
                <c:pt idx="2355">
                  <c:v>2.3539500000000001E-9</c:v>
                </c:pt>
                <c:pt idx="2356">
                  <c:v>2.3570799999999999E-9</c:v>
                </c:pt>
                <c:pt idx="2357">
                  <c:v>2.3602000000000002E-9</c:v>
                </c:pt>
                <c:pt idx="2358">
                  <c:v>2.3633299999999999E-9</c:v>
                </c:pt>
                <c:pt idx="2359">
                  <c:v>2.3664499999999998E-9</c:v>
                </c:pt>
                <c:pt idx="2360">
                  <c:v>2.36958E-9</c:v>
                </c:pt>
                <c:pt idx="2361">
                  <c:v>2.3726999999999999E-9</c:v>
                </c:pt>
                <c:pt idx="2362">
                  <c:v>2.3758300000000001E-9</c:v>
                </c:pt>
                <c:pt idx="2363">
                  <c:v>2.3789499999999999E-9</c:v>
                </c:pt>
                <c:pt idx="2364">
                  <c:v>2.3820800000000001E-9</c:v>
                </c:pt>
                <c:pt idx="2365">
                  <c:v>2.3852E-9</c:v>
                </c:pt>
                <c:pt idx="2366">
                  <c:v>2.3883300000000002E-9</c:v>
                </c:pt>
                <c:pt idx="2367">
                  <c:v>2.39145E-9</c:v>
                </c:pt>
                <c:pt idx="2368">
                  <c:v>2.3945799999999998E-9</c:v>
                </c:pt>
                <c:pt idx="2369">
                  <c:v>2.3977000000000001E-9</c:v>
                </c:pt>
                <c:pt idx="2370">
                  <c:v>2.4008299999999999E-9</c:v>
                </c:pt>
                <c:pt idx="2371">
                  <c:v>2.4039500000000002E-9</c:v>
                </c:pt>
                <c:pt idx="2372">
                  <c:v>2.4070799999999999E-9</c:v>
                </c:pt>
                <c:pt idx="2373">
                  <c:v>2.4101999999999998E-9</c:v>
                </c:pt>
                <c:pt idx="2374">
                  <c:v>2.41333E-9</c:v>
                </c:pt>
                <c:pt idx="2375">
                  <c:v>2.4164499999999999E-9</c:v>
                </c:pt>
                <c:pt idx="2376">
                  <c:v>2.41958E-9</c:v>
                </c:pt>
                <c:pt idx="2377">
                  <c:v>2.4226999999999999E-9</c:v>
                </c:pt>
                <c:pt idx="2378">
                  <c:v>2.4258300000000001E-9</c:v>
                </c:pt>
                <c:pt idx="2379">
                  <c:v>2.42895E-9</c:v>
                </c:pt>
                <c:pt idx="2380">
                  <c:v>2.4320800000000001E-9</c:v>
                </c:pt>
                <c:pt idx="2381">
                  <c:v>2.4352E-9</c:v>
                </c:pt>
                <c:pt idx="2382">
                  <c:v>2.4383300000000002E-9</c:v>
                </c:pt>
                <c:pt idx="2383">
                  <c:v>2.4414500000000001E-9</c:v>
                </c:pt>
                <c:pt idx="2384">
                  <c:v>2.4445799999999998E-9</c:v>
                </c:pt>
                <c:pt idx="2385">
                  <c:v>2.4477000000000001E-9</c:v>
                </c:pt>
                <c:pt idx="2386">
                  <c:v>2.4508299999999999E-9</c:v>
                </c:pt>
                <c:pt idx="2387">
                  <c:v>2.4539500000000002E-9</c:v>
                </c:pt>
                <c:pt idx="2388">
                  <c:v>2.45708E-9</c:v>
                </c:pt>
                <c:pt idx="2389">
                  <c:v>2.4601999999999998E-9</c:v>
                </c:pt>
                <c:pt idx="2390">
                  <c:v>2.46333E-9</c:v>
                </c:pt>
                <c:pt idx="2391">
                  <c:v>2.4664499999999999E-9</c:v>
                </c:pt>
                <c:pt idx="2392">
                  <c:v>2.4695800000000001E-9</c:v>
                </c:pt>
                <c:pt idx="2393">
                  <c:v>2.4727E-9</c:v>
                </c:pt>
                <c:pt idx="2394">
                  <c:v>2.4758300000000001E-9</c:v>
                </c:pt>
                <c:pt idx="2395">
                  <c:v>2.47895E-9</c:v>
                </c:pt>
                <c:pt idx="2396">
                  <c:v>2.4820800000000002E-9</c:v>
                </c:pt>
                <c:pt idx="2397">
                  <c:v>2.4852000000000001E-9</c:v>
                </c:pt>
                <c:pt idx="2398">
                  <c:v>2.4883299999999998E-9</c:v>
                </c:pt>
                <c:pt idx="2399">
                  <c:v>2.4914500000000001E-9</c:v>
                </c:pt>
                <c:pt idx="2400">
                  <c:v>2.4945799999999999E-9</c:v>
                </c:pt>
                <c:pt idx="2401">
                  <c:v>2.4977000000000002E-9</c:v>
                </c:pt>
                <c:pt idx="2402">
                  <c:v>2.5008299999999999E-9</c:v>
                </c:pt>
                <c:pt idx="2403">
                  <c:v>2.5039499999999998E-9</c:v>
                </c:pt>
                <c:pt idx="2404">
                  <c:v>2.50708E-9</c:v>
                </c:pt>
                <c:pt idx="2405">
                  <c:v>2.5101999999999999E-9</c:v>
                </c:pt>
                <c:pt idx="2406">
                  <c:v>2.51333E-9</c:v>
                </c:pt>
                <c:pt idx="2407">
                  <c:v>2.5164499999999999E-9</c:v>
                </c:pt>
                <c:pt idx="2408">
                  <c:v>2.5195800000000001E-9</c:v>
                </c:pt>
                <c:pt idx="2409">
                  <c:v>2.5227E-9</c:v>
                </c:pt>
                <c:pt idx="2410">
                  <c:v>2.5258300000000002E-9</c:v>
                </c:pt>
                <c:pt idx="2411">
                  <c:v>2.52895E-9</c:v>
                </c:pt>
                <c:pt idx="2412">
                  <c:v>2.5320799999999998E-9</c:v>
                </c:pt>
                <c:pt idx="2413">
                  <c:v>2.5352000000000001E-9</c:v>
                </c:pt>
                <c:pt idx="2414">
                  <c:v>2.5383299999999999E-9</c:v>
                </c:pt>
                <c:pt idx="2415">
                  <c:v>2.5414500000000002E-9</c:v>
                </c:pt>
                <c:pt idx="2416">
                  <c:v>2.5445799999999999E-9</c:v>
                </c:pt>
                <c:pt idx="2417">
                  <c:v>2.5476999999999998E-9</c:v>
                </c:pt>
                <c:pt idx="2418">
                  <c:v>2.55083E-9</c:v>
                </c:pt>
                <c:pt idx="2419">
                  <c:v>2.5539499999999999E-9</c:v>
                </c:pt>
                <c:pt idx="2420">
                  <c:v>2.55708E-9</c:v>
                </c:pt>
                <c:pt idx="2421">
                  <c:v>2.5601999999999999E-9</c:v>
                </c:pt>
                <c:pt idx="2422">
                  <c:v>2.5633300000000001E-9</c:v>
                </c:pt>
                <c:pt idx="2423">
                  <c:v>2.56645E-9</c:v>
                </c:pt>
                <c:pt idx="2424">
                  <c:v>2.5695800000000001E-9</c:v>
                </c:pt>
                <c:pt idx="2425">
                  <c:v>2.5727E-9</c:v>
                </c:pt>
                <c:pt idx="2426">
                  <c:v>2.5758300000000002E-9</c:v>
                </c:pt>
                <c:pt idx="2427">
                  <c:v>2.5789500000000001E-9</c:v>
                </c:pt>
                <c:pt idx="2428">
                  <c:v>2.5820799999999998E-9</c:v>
                </c:pt>
                <c:pt idx="2429">
                  <c:v>2.5852000000000001E-9</c:v>
                </c:pt>
                <c:pt idx="2430">
                  <c:v>2.5883299999999999E-9</c:v>
                </c:pt>
                <c:pt idx="2431">
                  <c:v>2.5914500000000002E-9</c:v>
                </c:pt>
                <c:pt idx="2432">
                  <c:v>2.5945799999999999E-9</c:v>
                </c:pt>
                <c:pt idx="2433">
                  <c:v>2.5976999999999998E-9</c:v>
                </c:pt>
                <c:pt idx="2434">
                  <c:v>2.60083E-9</c:v>
                </c:pt>
                <c:pt idx="2435">
                  <c:v>2.6039499999999999E-9</c:v>
                </c:pt>
                <c:pt idx="2436">
                  <c:v>2.6070800000000001E-9</c:v>
                </c:pt>
                <c:pt idx="2437">
                  <c:v>2.6101999999999999E-9</c:v>
                </c:pt>
                <c:pt idx="2438">
                  <c:v>2.6133300000000001E-9</c:v>
                </c:pt>
                <c:pt idx="2439">
                  <c:v>2.61645E-9</c:v>
                </c:pt>
                <c:pt idx="2440">
                  <c:v>2.6195800000000002E-9</c:v>
                </c:pt>
                <c:pt idx="2441">
                  <c:v>2.6227000000000001E-9</c:v>
                </c:pt>
                <c:pt idx="2442">
                  <c:v>2.6258299999999998E-9</c:v>
                </c:pt>
                <c:pt idx="2443">
                  <c:v>2.6289500000000001E-9</c:v>
                </c:pt>
                <c:pt idx="2444">
                  <c:v>2.6320799999999999E-9</c:v>
                </c:pt>
                <c:pt idx="2445">
                  <c:v>2.6352000000000002E-9</c:v>
                </c:pt>
                <c:pt idx="2446">
                  <c:v>2.6383299999999999E-9</c:v>
                </c:pt>
                <c:pt idx="2447">
                  <c:v>2.6414499999999998E-9</c:v>
                </c:pt>
                <c:pt idx="2448">
                  <c:v>2.64458E-9</c:v>
                </c:pt>
                <c:pt idx="2449">
                  <c:v>2.6476999999999999E-9</c:v>
                </c:pt>
                <c:pt idx="2450">
                  <c:v>2.65083E-9</c:v>
                </c:pt>
                <c:pt idx="2451">
                  <c:v>2.6539499999999999E-9</c:v>
                </c:pt>
                <c:pt idx="2452">
                  <c:v>2.6570800000000001E-9</c:v>
                </c:pt>
                <c:pt idx="2453">
                  <c:v>2.6602E-9</c:v>
                </c:pt>
                <c:pt idx="2454">
                  <c:v>2.6633300000000001E-9</c:v>
                </c:pt>
                <c:pt idx="2455">
                  <c:v>2.66645E-9</c:v>
                </c:pt>
                <c:pt idx="2456">
                  <c:v>2.6695800000000002E-9</c:v>
                </c:pt>
                <c:pt idx="2457">
                  <c:v>2.6727000000000001E-9</c:v>
                </c:pt>
                <c:pt idx="2458">
                  <c:v>2.6758299999999998E-9</c:v>
                </c:pt>
                <c:pt idx="2459">
                  <c:v>2.6789500000000001E-9</c:v>
                </c:pt>
                <c:pt idx="2460">
                  <c:v>2.6820799999999999E-9</c:v>
                </c:pt>
                <c:pt idx="2461">
                  <c:v>2.6852000000000002E-9</c:v>
                </c:pt>
                <c:pt idx="2462">
                  <c:v>2.68833E-9</c:v>
                </c:pt>
                <c:pt idx="2463">
                  <c:v>2.6914499999999998E-9</c:v>
                </c:pt>
                <c:pt idx="2464">
                  <c:v>2.69458E-9</c:v>
                </c:pt>
                <c:pt idx="2465">
                  <c:v>2.6976999999999999E-9</c:v>
                </c:pt>
                <c:pt idx="2466">
                  <c:v>2.7008300000000001E-9</c:v>
                </c:pt>
                <c:pt idx="2467">
                  <c:v>2.70395E-9</c:v>
                </c:pt>
                <c:pt idx="2468">
                  <c:v>2.7070800000000001E-9</c:v>
                </c:pt>
                <c:pt idx="2469">
                  <c:v>2.7102E-9</c:v>
                </c:pt>
                <c:pt idx="2470">
                  <c:v>2.7133300000000002E-9</c:v>
                </c:pt>
                <c:pt idx="2471">
                  <c:v>2.7164500000000001E-9</c:v>
                </c:pt>
                <c:pt idx="2472">
                  <c:v>2.7195799999999998E-9</c:v>
                </c:pt>
                <c:pt idx="2473">
                  <c:v>2.7227000000000001E-9</c:v>
                </c:pt>
                <c:pt idx="2474">
                  <c:v>2.7258299999999999E-9</c:v>
                </c:pt>
                <c:pt idx="2475">
                  <c:v>2.7289500000000002E-9</c:v>
                </c:pt>
                <c:pt idx="2476">
                  <c:v>2.7320799999999999E-9</c:v>
                </c:pt>
                <c:pt idx="2477">
                  <c:v>2.7351999999999998E-9</c:v>
                </c:pt>
                <c:pt idx="2478">
                  <c:v>2.73833E-9</c:v>
                </c:pt>
                <c:pt idx="2479">
                  <c:v>2.7414499999999999E-9</c:v>
                </c:pt>
                <c:pt idx="2480">
                  <c:v>2.74458E-9</c:v>
                </c:pt>
                <c:pt idx="2481">
                  <c:v>2.7476999999999999E-9</c:v>
                </c:pt>
                <c:pt idx="2482">
                  <c:v>2.7508300000000001E-9</c:v>
                </c:pt>
                <c:pt idx="2483">
                  <c:v>2.75395E-9</c:v>
                </c:pt>
                <c:pt idx="2484">
                  <c:v>2.7570800000000002E-9</c:v>
                </c:pt>
                <c:pt idx="2485">
                  <c:v>2.7602E-9</c:v>
                </c:pt>
                <c:pt idx="2486">
                  <c:v>2.7633299999999998E-9</c:v>
                </c:pt>
                <c:pt idx="2487">
                  <c:v>2.7664500000000001E-9</c:v>
                </c:pt>
                <c:pt idx="2488">
                  <c:v>2.7695799999999999E-9</c:v>
                </c:pt>
                <c:pt idx="2489">
                  <c:v>2.7727000000000002E-9</c:v>
                </c:pt>
                <c:pt idx="2490">
                  <c:v>2.7758299999999999E-9</c:v>
                </c:pt>
                <c:pt idx="2491">
                  <c:v>2.7789499999999998E-9</c:v>
                </c:pt>
                <c:pt idx="2492">
                  <c:v>2.78208E-9</c:v>
                </c:pt>
                <c:pt idx="2493">
                  <c:v>2.7851999999999999E-9</c:v>
                </c:pt>
                <c:pt idx="2494">
                  <c:v>2.78833E-9</c:v>
                </c:pt>
                <c:pt idx="2495">
                  <c:v>2.7914499999999999E-9</c:v>
                </c:pt>
                <c:pt idx="2496">
                  <c:v>2.7945800000000001E-9</c:v>
                </c:pt>
                <c:pt idx="2497">
                  <c:v>2.7977E-9</c:v>
                </c:pt>
                <c:pt idx="2498">
                  <c:v>2.8008300000000001E-9</c:v>
                </c:pt>
                <c:pt idx="2499">
                  <c:v>2.80395E-9</c:v>
                </c:pt>
                <c:pt idx="2500">
                  <c:v>2.8070800000000002E-9</c:v>
                </c:pt>
                <c:pt idx="2501">
                  <c:v>2.8102000000000001E-9</c:v>
                </c:pt>
                <c:pt idx="2502">
                  <c:v>2.8133299999999998E-9</c:v>
                </c:pt>
                <c:pt idx="2503">
                  <c:v>2.8164500000000001E-9</c:v>
                </c:pt>
                <c:pt idx="2504">
                  <c:v>2.8195799999999999E-9</c:v>
                </c:pt>
                <c:pt idx="2505">
                  <c:v>2.8227000000000002E-9</c:v>
                </c:pt>
                <c:pt idx="2506">
                  <c:v>2.8258299999999999E-9</c:v>
                </c:pt>
                <c:pt idx="2507">
                  <c:v>2.8289499999999998E-9</c:v>
                </c:pt>
                <c:pt idx="2508">
                  <c:v>2.83208E-9</c:v>
                </c:pt>
                <c:pt idx="2509">
                  <c:v>2.8351999999999999E-9</c:v>
                </c:pt>
                <c:pt idx="2510">
                  <c:v>2.8383300000000001E-9</c:v>
                </c:pt>
                <c:pt idx="2511">
                  <c:v>2.8414499999999999E-9</c:v>
                </c:pt>
                <c:pt idx="2512">
                  <c:v>2.8445800000000001E-9</c:v>
                </c:pt>
                <c:pt idx="2513">
                  <c:v>2.8477E-9</c:v>
                </c:pt>
                <c:pt idx="2514">
                  <c:v>2.8508300000000002E-9</c:v>
                </c:pt>
                <c:pt idx="2515">
                  <c:v>2.8539500000000001E-9</c:v>
                </c:pt>
                <c:pt idx="2516">
                  <c:v>2.8570799999999998E-9</c:v>
                </c:pt>
                <c:pt idx="2517">
                  <c:v>2.8602000000000001E-9</c:v>
                </c:pt>
                <c:pt idx="2518">
                  <c:v>2.8633299999999999E-9</c:v>
                </c:pt>
                <c:pt idx="2519">
                  <c:v>2.8664500000000002E-9</c:v>
                </c:pt>
                <c:pt idx="2520">
                  <c:v>2.8695799999999999E-9</c:v>
                </c:pt>
                <c:pt idx="2521">
                  <c:v>2.8726999999999998E-9</c:v>
                </c:pt>
                <c:pt idx="2522">
                  <c:v>2.87583E-9</c:v>
                </c:pt>
                <c:pt idx="2523">
                  <c:v>2.8789499999999999E-9</c:v>
                </c:pt>
                <c:pt idx="2524">
                  <c:v>2.88208E-9</c:v>
                </c:pt>
                <c:pt idx="2525">
                  <c:v>2.8851999999999999E-9</c:v>
                </c:pt>
                <c:pt idx="2526">
                  <c:v>2.8883300000000001E-9</c:v>
                </c:pt>
                <c:pt idx="2527">
                  <c:v>2.89145E-9</c:v>
                </c:pt>
                <c:pt idx="2528">
                  <c:v>2.8945800000000002E-9</c:v>
                </c:pt>
                <c:pt idx="2529">
                  <c:v>2.8977E-9</c:v>
                </c:pt>
                <c:pt idx="2530">
                  <c:v>2.9008299999999998E-9</c:v>
                </c:pt>
                <c:pt idx="2531">
                  <c:v>2.9039500000000001E-9</c:v>
                </c:pt>
                <c:pt idx="2532">
                  <c:v>2.9070799999999999E-9</c:v>
                </c:pt>
                <c:pt idx="2533">
                  <c:v>2.9102000000000001E-9</c:v>
                </c:pt>
                <c:pt idx="2534">
                  <c:v>2.9133299999999999E-9</c:v>
                </c:pt>
                <c:pt idx="2535">
                  <c:v>2.9164500000000002E-9</c:v>
                </c:pt>
                <c:pt idx="2536">
                  <c:v>2.91958E-9</c:v>
                </c:pt>
                <c:pt idx="2537">
                  <c:v>2.9226999999999998E-9</c:v>
                </c:pt>
                <c:pt idx="2538">
                  <c:v>2.92583E-9</c:v>
                </c:pt>
                <c:pt idx="2539">
                  <c:v>2.9289499999999999E-9</c:v>
                </c:pt>
                <c:pt idx="2540">
                  <c:v>2.9320800000000001E-9</c:v>
                </c:pt>
                <c:pt idx="2541">
                  <c:v>2.9352E-9</c:v>
                </c:pt>
                <c:pt idx="2542">
                  <c:v>2.9383300000000001E-9</c:v>
                </c:pt>
                <c:pt idx="2543">
                  <c:v>2.94145E-9</c:v>
                </c:pt>
                <c:pt idx="2544">
                  <c:v>2.9445800000000002E-9</c:v>
                </c:pt>
                <c:pt idx="2545">
                  <c:v>2.9477000000000001E-9</c:v>
                </c:pt>
                <c:pt idx="2546">
                  <c:v>2.9508299999999998E-9</c:v>
                </c:pt>
                <c:pt idx="2547">
                  <c:v>2.9539500000000001E-9</c:v>
                </c:pt>
                <c:pt idx="2548">
                  <c:v>2.9570799999999999E-9</c:v>
                </c:pt>
                <c:pt idx="2549">
                  <c:v>2.9602000000000002E-9</c:v>
                </c:pt>
                <c:pt idx="2550">
                  <c:v>2.9633299999999999E-9</c:v>
                </c:pt>
                <c:pt idx="2551">
                  <c:v>2.9664499999999998E-9</c:v>
                </c:pt>
                <c:pt idx="2552">
                  <c:v>2.96958E-9</c:v>
                </c:pt>
                <c:pt idx="2553">
                  <c:v>2.9726999999999999E-9</c:v>
                </c:pt>
                <c:pt idx="2554">
                  <c:v>2.9758300000000001E-9</c:v>
                </c:pt>
                <c:pt idx="2555">
                  <c:v>2.9789499999999999E-9</c:v>
                </c:pt>
                <c:pt idx="2556">
                  <c:v>2.9820800000000001E-9</c:v>
                </c:pt>
                <c:pt idx="2557">
                  <c:v>2.9852E-9</c:v>
                </c:pt>
                <c:pt idx="2558">
                  <c:v>2.9883300000000002E-9</c:v>
                </c:pt>
                <c:pt idx="2559">
                  <c:v>2.99145E-9</c:v>
                </c:pt>
                <c:pt idx="2560">
                  <c:v>2.9945799999999998E-9</c:v>
                </c:pt>
                <c:pt idx="2561">
                  <c:v>2.9977000000000001E-9</c:v>
                </c:pt>
                <c:pt idx="2562">
                  <c:v>3.0008299999999999E-9</c:v>
                </c:pt>
                <c:pt idx="2563">
                  <c:v>3.0039500000000002E-9</c:v>
                </c:pt>
                <c:pt idx="2564">
                  <c:v>3.0070799999999999E-9</c:v>
                </c:pt>
                <c:pt idx="2565">
                  <c:v>3.0101999999999998E-9</c:v>
                </c:pt>
                <c:pt idx="2566">
                  <c:v>3.01333E-9</c:v>
                </c:pt>
                <c:pt idx="2567">
                  <c:v>3.0164499999999999E-9</c:v>
                </c:pt>
                <c:pt idx="2568">
                  <c:v>3.01958E-9</c:v>
                </c:pt>
                <c:pt idx="2569">
                  <c:v>3.0226999999999999E-9</c:v>
                </c:pt>
                <c:pt idx="2570">
                  <c:v>3.0258300000000001E-9</c:v>
                </c:pt>
                <c:pt idx="2571">
                  <c:v>3.02895E-9</c:v>
                </c:pt>
                <c:pt idx="2572">
                  <c:v>3.0320800000000001E-9</c:v>
                </c:pt>
                <c:pt idx="2573">
                  <c:v>3.0352E-9</c:v>
                </c:pt>
                <c:pt idx="2574">
                  <c:v>3.0383300000000002E-9</c:v>
                </c:pt>
                <c:pt idx="2575">
                  <c:v>3.0414500000000001E-9</c:v>
                </c:pt>
                <c:pt idx="2576">
                  <c:v>3.0445799999999998E-9</c:v>
                </c:pt>
                <c:pt idx="2577">
                  <c:v>3.0477000000000001E-9</c:v>
                </c:pt>
                <c:pt idx="2578">
                  <c:v>3.0508299999999999E-9</c:v>
                </c:pt>
                <c:pt idx="2579">
                  <c:v>3.0539500000000002E-9</c:v>
                </c:pt>
                <c:pt idx="2580">
                  <c:v>3.05708E-9</c:v>
                </c:pt>
                <c:pt idx="2581">
                  <c:v>3.0601999999999998E-9</c:v>
                </c:pt>
                <c:pt idx="2582">
                  <c:v>3.06333E-9</c:v>
                </c:pt>
                <c:pt idx="2583">
                  <c:v>3.0664499999999999E-9</c:v>
                </c:pt>
                <c:pt idx="2584">
                  <c:v>3.0695800000000001E-9</c:v>
                </c:pt>
                <c:pt idx="2585">
                  <c:v>3.0726999999999999E-9</c:v>
                </c:pt>
                <c:pt idx="2586">
                  <c:v>3.0758300000000001E-9</c:v>
                </c:pt>
                <c:pt idx="2587">
                  <c:v>3.07895E-9</c:v>
                </c:pt>
                <c:pt idx="2588">
                  <c:v>3.0820800000000002E-9</c:v>
                </c:pt>
                <c:pt idx="2589">
                  <c:v>3.0852000000000001E-9</c:v>
                </c:pt>
                <c:pt idx="2590">
                  <c:v>3.0883299999999998E-9</c:v>
                </c:pt>
                <c:pt idx="2591">
                  <c:v>3.0914500000000001E-9</c:v>
                </c:pt>
                <c:pt idx="2592">
                  <c:v>3.0945799999999999E-9</c:v>
                </c:pt>
                <c:pt idx="2593">
                  <c:v>3.0977000000000002E-9</c:v>
                </c:pt>
                <c:pt idx="2594">
                  <c:v>3.1008299999999999E-9</c:v>
                </c:pt>
                <c:pt idx="2595">
                  <c:v>3.1039499999999998E-9</c:v>
                </c:pt>
                <c:pt idx="2596">
                  <c:v>3.10708E-9</c:v>
                </c:pt>
                <c:pt idx="2597">
                  <c:v>3.1101999999999999E-9</c:v>
                </c:pt>
                <c:pt idx="2598">
                  <c:v>3.11333E-9</c:v>
                </c:pt>
                <c:pt idx="2599">
                  <c:v>3.1164499999999999E-9</c:v>
                </c:pt>
                <c:pt idx="2600">
                  <c:v>3.1195800000000001E-9</c:v>
                </c:pt>
                <c:pt idx="2601">
                  <c:v>3.1227E-9</c:v>
                </c:pt>
                <c:pt idx="2602">
                  <c:v>3.1258300000000002E-9</c:v>
                </c:pt>
                <c:pt idx="2603">
                  <c:v>3.12895E-9</c:v>
                </c:pt>
                <c:pt idx="2604">
                  <c:v>3.1320799999999998E-9</c:v>
                </c:pt>
                <c:pt idx="2605">
                  <c:v>3.1352000000000001E-9</c:v>
                </c:pt>
                <c:pt idx="2606">
                  <c:v>3.1383299999999999E-9</c:v>
                </c:pt>
                <c:pt idx="2607">
                  <c:v>3.1414500000000001E-9</c:v>
                </c:pt>
                <c:pt idx="2608">
                  <c:v>3.1445799999999999E-9</c:v>
                </c:pt>
                <c:pt idx="2609">
                  <c:v>3.1477000000000002E-9</c:v>
                </c:pt>
                <c:pt idx="2610">
                  <c:v>3.15083E-9</c:v>
                </c:pt>
                <c:pt idx="2611">
                  <c:v>3.1539499999999998E-9</c:v>
                </c:pt>
                <c:pt idx="2612">
                  <c:v>3.15708E-9</c:v>
                </c:pt>
                <c:pt idx="2613">
                  <c:v>3.1601999999999999E-9</c:v>
                </c:pt>
                <c:pt idx="2614">
                  <c:v>3.1633300000000001E-9</c:v>
                </c:pt>
                <c:pt idx="2615">
                  <c:v>3.16645E-9</c:v>
                </c:pt>
                <c:pt idx="2616">
                  <c:v>3.1695800000000001E-9</c:v>
                </c:pt>
                <c:pt idx="2617">
                  <c:v>3.1727E-9</c:v>
                </c:pt>
                <c:pt idx="2618">
                  <c:v>3.1758300000000002E-9</c:v>
                </c:pt>
                <c:pt idx="2619">
                  <c:v>3.1789500000000001E-9</c:v>
                </c:pt>
                <c:pt idx="2620">
                  <c:v>3.1820799999999998E-9</c:v>
                </c:pt>
                <c:pt idx="2621">
                  <c:v>3.1852000000000001E-9</c:v>
                </c:pt>
                <c:pt idx="2622">
                  <c:v>3.1883299999999999E-9</c:v>
                </c:pt>
                <c:pt idx="2623">
                  <c:v>3.1914500000000002E-9</c:v>
                </c:pt>
                <c:pt idx="2624">
                  <c:v>3.1945799999999999E-9</c:v>
                </c:pt>
                <c:pt idx="2625">
                  <c:v>3.1976999999999998E-9</c:v>
                </c:pt>
                <c:pt idx="2626">
                  <c:v>3.20083E-9</c:v>
                </c:pt>
                <c:pt idx="2627">
                  <c:v>3.2039499999999999E-9</c:v>
                </c:pt>
                <c:pt idx="2628">
                  <c:v>3.2070800000000001E-9</c:v>
                </c:pt>
                <c:pt idx="2629">
                  <c:v>3.2101999999999999E-9</c:v>
                </c:pt>
                <c:pt idx="2630">
                  <c:v>3.2133300000000001E-9</c:v>
                </c:pt>
                <c:pt idx="2631">
                  <c:v>3.21645E-9</c:v>
                </c:pt>
                <c:pt idx="2632">
                  <c:v>3.2195800000000002E-9</c:v>
                </c:pt>
                <c:pt idx="2633">
                  <c:v>3.2227E-9</c:v>
                </c:pt>
                <c:pt idx="2634">
                  <c:v>3.2258299999999998E-9</c:v>
                </c:pt>
                <c:pt idx="2635">
                  <c:v>3.2289500000000001E-9</c:v>
                </c:pt>
                <c:pt idx="2636">
                  <c:v>3.2320799999999999E-9</c:v>
                </c:pt>
                <c:pt idx="2637">
                  <c:v>3.2352000000000002E-9</c:v>
                </c:pt>
                <c:pt idx="2638">
                  <c:v>3.2383299999999999E-9</c:v>
                </c:pt>
                <c:pt idx="2639">
                  <c:v>3.2414499999999998E-9</c:v>
                </c:pt>
                <c:pt idx="2640">
                  <c:v>3.24458E-9</c:v>
                </c:pt>
                <c:pt idx="2641">
                  <c:v>3.2476999999999999E-9</c:v>
                </c:pt>
                <c:pt idx="2642">
                  <c:v>3.25083E-9</c:v>
                </c:pt>
                <c:pt idx="2643">
                  <c:v>3.2539499999999999E-9</c:v>
                </c:pt>
                <c:pt idx="2644">
                  <c:v>3.2570800000000001E-9</c:v>
                </c:pt>
                <c:pt idx="2645">
                  <c:v>3.2602E-9</c:v>
                </c:pt>
                <c:pt idx="2646">
                  <c:v>3.2633300000000001E-9</c:v>
                </c:pt>
                <c:pt idx="2647">
                  <c:v>3.26645E-9</c:v>
                </c:pt>
                <c:pt idx="2648">
                  <c:v>3.2695800000000002E-9</c:v>
                </c:pt>
                <c:pt idx="2649">
                  <c:v>3.2727000000000001E-9</c:v>
                </c:pt>
                <c:pt idx="2650">
                  <c:v>3.2758299999999998E-9</c:v>
                </c:pt>
                <c:pt idx="2651">
                  <c:v>3.2789500000000001E-9</c:v>
                </c:pt>
                <c:pt idx="2652">
                  <c:v>3.2820799999999999E-9</c:v>
                </c:pt>
                <c:pt idx="2653">
                  <c:v>3.2852000000000002E-9</c:v>
                </c:pt>
                <c:pt idx="2654">
                  <c:v>3.28833E-9</c:v>
                </c:pt>
                <c:pt idx="2655">
                  <c:v>3.2914499999999998E-9</c:v>
                </c:pt>
                <c:pt idx="2656">
                  <c:v>3.29458E-9</c:v>
                </c:pt>
                <c:pt idx="2657">
                  <c:v>3.2976999999999999E-9</c:v>
                </c:pt>
                <c:pt idx="2658">
                  <c:v>3.3008300000000001E-9</c:v>
                </c:pt>
                <c:pt idx="2659">
                  <c:v>3.3039499999999999E-9</c:v>
                </c:pt>
                <c:pt idx="2660">
                  <c:v>3.3070800000000001E-9</c:v>
                </c:pt>
                <c:pt idx="2661">
                  <c:v>3.3102E-9</c:v>
                </c:pt>
                <c:pt idx="2662">
                  <c:v>3.3133300000000002E-9</c:v>
                </c:pt>
                <c:pt idx="2663">
                  <c:v>3.3164500000000001E-9</c:v>
                </c:pt>
                <c:pt idx="2664">
                  <c:v>3.3195799999999998E-9</c:v>
                </c:pt>
                <c:pt idx="2665">
                  <c:v>3.3227000000000001E-9</c:v>
                </c:pt>
                <c:pt idx="2666">
                  <c:v>3.3258299999999999E-9</c:v>
                </c:pt>
                <c:pt idx="2667">
                  <c:v>3.3289500000000002E-9</c:v>
                </c:pt>
                <c:pt idx="2668">
                  <c:v>3.3320799999999999E-9</c:v>
                </c:pt>
                <c:pt idx="2669">
                  <c:v>3.3351999999999998E-9</c:v>
                </c:pt>
                <c:pt idx="2670">
                  <c:v>3.33833E-9</c:v>
                </c:pt>
                <c:pt idx="2671">
                  <c:v>3.3414499999999999E-9</c:v>
                </c:pt>
                <c:pt idx="2672">
                  <c:v>3.34458E-9</c:v>
                </c:pt>
                <c:pt idx="2673">
                  <c:v>3.3476999999999999E-9</c:v>
                </c:pt>
                <c:pt idx="2674">
                  <c:v>3.3508300000000001E-9</c:v>
                </c:pt>
                <c:pt idx="2675">
                  <c:v>3.35395E-9</c:v>
                </c:pt>
                <c:pt idx="2676">
                  <c:v>3.3570800000000002E-9</c:v>
                </c:pt>
                <c:pt idx="2677">
                  <c:v>3.3602E-9</c:v>
                </c:pt>
                <c:pt idx="2678">
                  <c:v>3.3633299999999998E-9</c:v>
                </c:pt>
                <c:pt idx="2679">
                  <c:v>3.3664500000000001E-9</c:v>
                </c:pt>
                <c:pt idx="2680">
                  <c:v>3.3695799999999999E-9</c:v>
                </c:pt>
                <c:pt idx="2681">
                  <c:v>3.3727000000000002E-9</c:v>
                </c:pt>
                <c:pt idx="2682">
                  <c:v>3.3758299999999999E-9</c:v>
                </c:pt>
                <c:pt idx="2683">
                  <c:v>3.3789499999999998E-9</c:v>
                </c:pt>
                <c:pt idx="2684">
                  <c:v>3.38208E-9</c:v>
                </c:pt>
                <c:pt idx="2685">
                  <c:v>3.3851999999999998E-9</c:v>
                </c:pt>
                <c:pt idx="2686">
                  <c:v>3.38833E-9</c:v>
                </c:pt>
                <c:pt idx="2687">
                  <c:v>3.3914499999999999E-9</c:v>
                </c:pt>
                <c:pt idx="2688">
                  <c:v>3.3945800000000001E-9</c:v>
                </c:pt>
                <c:pt idx="2689">
                  <c:v>3.3977E-9</c:v>
                </c:pt>
                <c:pt idx="2690">
                  <c:v>3.4008300000000001E-9</c:v>
                </c:pt>
                <c:pt idx="2691">
                  <c:v>3.40395E-9</c:v>
                </c:pt>
                <c:pt idx="2692">
                  <c:v>3.4070800000000002E-9</c:v>
                </c:pt>
                <c:pt idx="2693">
                  <c:v>3.4102000000000001E-9</c:v>
                </c:pt>
                <c:pt idx="2694">
                  <c:v>3.4133299999999998E-9</c:v>
                </c:pt>
                <c:pt idx="2695">
                  <c:v>3.4164500000000001E-9</c:v>
                </c:pt>
                <c:pt idx="2696">
                  <c:v>3.4195799999999999E-9</c:v>
                </c:pt>
                <c:pt idx="2697">
                  <c:v>3.4227000000000002E-9</c:v>
                </c:pt>
                <c:pt idx="2698">
                  <c:v>3.4258299999999999E-9</c:v>
                </c:pt>
                <c:pt idx="2699">
                  <c:v>3.4289499999999998E-9</c:v>
                </c:pt>
                <c:pt idx="2700">
                  <c:v>3.43208E-9</c:v>
                </c:pt>
                <c:pt idx="2701">
                  <c:v>3.4351999999999999E-9</c:v>
                </c:pt>
                <c:pt idx="2702">
                  <c:v>3.4383300000000001E-9</c:v>
                </c:pt>
                <c:pt idx="2703">
                  <c:v>3.4414499999999999E-9</c:v>
                </c:pt>
                <c:pt idx="2704">
                  <c:v>3.4445800000000001E-9</c:v>
                </c:pt>
                <c:pt idx="2705">
                  <c:v>3.4477E-9</c:v>
                </c:pt>
                <c:pt idx="2706">
                  <c:v>3.4508300000000002E-9</c:v>
                </c:pt>
                <c:pt idx="2707">
                  <c:v>3.4539500000000001E-9</c:v>
                </c:pt>
                <c:pt idx="2708">
                  <c:v>3.4570799999999998E-9</c:v>
                </c:pt>
                <c:pt idx="2709">
                  <c:v>3.4602000000000001E-9</c:v>
                </c:pt>
                <c:pt idx="2710">
                  <c:v>3.4633299999999999E-9</c:v>
                </c:pt>
                <c:pt idx="2711">
                  <c:v>3.4664500000000002E-9</c:v>
                </c:pt>
                <c:pt idx="2712">
                  <c:v>3.4695799999999999E-9</c:v>
                </c:pt>
                <c:pt idx="2713">
                  <c:v>3.4726999999999998E-9</c:v>
                </c:pt>
                <c:pt idx="2714">
                  <c:v>3.47583E-9</c:v>
                </c:pt>
                <c:pt idx="2715">
                  <c:v>3.4789499999999999E-9</c:v>
                </c:pt>
                <c:pt idx="2716">
                  <c:v>3.48208E-9</c:v>
                </c:pt>
                <c:pt idx="2717">
                  <c:v>3.4851999999999999E-9</c:v>
                </c:pt>
                <c:pt idx="2718">
                  <c:v>3.4883300000000001E-9</c:v>
                </c:pt>
                <c:pt idx="2719">
                  <c:v>3.49145E-9</c:v>
                </c:pt>
                <c:pt idx="2720">
                  <c:v>3.4945800000000001E-9</c:v>
                </c:pt>
                <c:pt idx="2721">
                  <c:v>3.4977E-9</c:v>
                </c:pt>
                <c:pt idx="2722">
                  <c:v>3.5008300000000002E-9</c:v>
                </c:pt>
                <c:pt idx="2723">
                  <c:v>3.5039500000000001E-9</c:v>
                </c:pt>
                <c:pt idx="2724">
                  <c:v>3.5070799999999998E-9</c:v>
                </c:pt>
                <c:pt idx="2725">
                  <c:v>3.5102000000000001E-9</c:v>
                </c:pt>
                <c:pt idx="2726">
                  <c:v>3.5133299999999999E-9</c:v>
                </c:pt>
                <c:pt idx="2727">
                  <c:v>3.5164500000000002E-9</c:v>
                </c:pt>
                <c:pt idx="2728">
                  <c:v>3.51958E-9</c:v>
                </c:pt>
                <c:pt idx="2729">
                  <c:v>3.5226999999999998E-9</c:v>
                </c:pt>
                <c:pt idx="2730">
                  <c:v>3.52583E-9</c:v>
                </c:pt>
                <c:pt idx="2731">
                  <c:v>3.5289499999999999E-9</c:v>
                </c:pt>
                <c:pt idx="2732">
                  <c:v>3.5320800000000001E-9</c:v>
                </c:pt>
                <c:pt idx="2733">
                  <c:v>3.5352E-9</c:v>
                </c:pt>
                <c:pt idx="2734">
                  <c:v>3.5383300000000001E-9</c:v>
                </c:pt>
                <c:pt idx="2735">
                  <c:v>3.54145E-9</c:v>
                </c:pt>
                <c:pt idx="2736">
                  <c:v>3.5445800000000002E-9</c:v>
                </c:pt>
                <c:pt idx="2737">
                  <c:v>3.5477000000000001E-9</c:v>
                </c:pt>
                <c:pt idx="2738">
                  <c:v>3.5508299999999998E-9</c:v>
                </c:pt>
                <c:pt idx="2739">
                  <c:v>3.5539500000000001E-9</c:v>
                </c:pt>
                <c:pt idx="2740">
                  <c:v>3.5570799999999999E-9</c:v>
                </c:pt>
                <c:pt idx="2741">
                  <c:v>3.5602000000000002E-9</c:v>
                </c:pt>
                <c:pt idx="2742">
                  <c:v>3.5633299999999999E-9</c:v>
                </c:pt>
                <c:pt idx="2743">
                  <c:v>3.5664499999999998E-9</c:v>
                </c:pt>
                <c:pt idx="2744">
                  <c:v>3.56958E-9</c:v>
                </c:pt>
                <c:pt idx="2745">
                  <c:v>3.5726999999999999E-9</c:v>
                </c:pt>
                <c:pt idx="2746">
                  <c:v>3.57583E-9</c:v>
                </c:pt>
                <c:pt idx="2747">
                  <c:v>3.5789499999999999E-9</c:v>
                </c:pt>
                <c:pt idx="2748">
                  <c:v>3.5820800000000001E-9</c:v>
                </c:pt>
                <c:pt idx="2749">
                  <c:v>3.5852E-9</c:v>
                </c:pt>
                <c:pt idx="2750">
                  <c:v>3.5883300000000002E-9</c:v>
                </c:pt>
                <c:pt idx="2751">
                  <c:v>3.59145E-9</c:v>
                </c:pt>
                <c:pt idx="2752">
                  <c:v>3.5945799999999998E-9</c:v>
                </c:pt>
                <c:pt idx="2753">
                  <c:v>3.5977000000000001E-9</c:v>
                </c:pt>
                <c:pt idx="2754">
                  <c:v>3.6008299999999999E-9</c:v>
                </c:pt>
                <c:pt idx="2755">
                  <c:v>3.6039500000000002E-9</c:v>
                </c:pt>
                <c:pt idx="2756">
                  <c:v>3.6070799999999999E-9</c:v>
                </c:pt>
                <c:pt idx="2757">
                  <c:v>3.6101999999999998E-9</c:v>
                </c:pt>
                <c:pt idx="2758">
                  <c:v>3.61333E-9</c:v>
                </c:pt>
                <c:pt idx="2759">
                  <c:v>3.6164499999999999E-9</c:v>
                </c:pt>
                <c:pt idx="2760">
                  <c:v>3.61958E-9</c:v>
                </c:pt>
                <c:pt idx="2761">
                  <c:v>3.6226999999999999E-9</c:v>
                </c:pt>
                <c:pt idx="2762">
                  <c:v>3.6258300000000001E-9</c:v>
                </c:pt>
                <c:pt idx="2763">
                  <c:v>3.62895E-9</c:v>
                </c:pt>
                <c:pt idx="2764">
                  <c:v>3.6320800000000001E-9</c:v>
                </c:pt>
                <c:pt idx="2765">
                  <c:v>3.6352E-9</c:v>
                </c:pt>
                <c:pt idx="2766">
                  <c:v>3.6383300000000002E-9</c:v>
                </c:pt>
                <c:pt idx="2767">
                  <c:v>3.6414500000000001E-9</c:v>
                </c:pt>
                <c:pt idx="2768">
                  <c:v>3.6445799999999998E-9</c:v>
                </c:pt>
                <c:pt idx="2769">
                  <c:v>3.6477000000000001E-9</c:v>
                </c:pt>
                <c:pt idx="2770">
                  <c:v>3.6508299999999999E-9</c:v>
                </c:pt>
                <c:pt idx="2771">
                  <c:v>3.6539500000000002E-9</c:v>
                </c:pt>
                <c:pt idx="2772">
                  <c:v>3.6570799999999999E-9</c:v>
                </c:pt>
                <c:pt idx="2773">
                  <c:v>3.6601999999999998E-9</c:v>
                </c:pt>
                <c:pt idx="2774">
                  <c:v>3.66333E-9</c:v>
                </c:pt>
                <c:pt idx="2775">
                  <c:v>3.6664499999999999E-9</c:v>
                </c:pt>
                <c:pt idx="2776">
                  <c:v>3.6695800000000001E-9</c:v>
                </c:pt>
                <c:pt idx="2777">
                  <c:v>3.6726999999999999E-9</c:v>
                </c:pt>
                <c:pt idx="2778">
                  <c:v>3.6758300000000001E-9</c:v>
                </c:pt>
                <c:pt idx="2779">
                  <c:v>3.67895E-9</c:v>
                </c:pt>
                <c:pt idx="2780">
                  <c:v>3.6820800000000002E-9</c:v>
                </c:pt>
                <c:pt idx="2781">
                  <c:v>3.6852000000000001E-9</c:v>
                </c:pt>
                <c:pt idx="2782">
                  <c:v>3.6883299999999998E-9</c:v>
                </c:pt>
                <c:pt idx="2783">
                  <c:v>3.6914500000000001E-9</c:v>
                </c:pt>
                <c:pt idx="2784">
                  <c:v>3.6945799999999999E-9</c:v>
                </c:pt>
                <c:pt idx="2785">
                  <c:v>3.6977000000000002E-9</c:v>
                </c:pt>
                <c:pt idx="2786">
                  <c:v>3.7008299999999999E-9</c:v>
                </c:pt>
                <c:pt idx="2787">
                  <c:v>3.7039499999999998E-9</c:v>
                </c:pt>
                <c:pt idx="2788">
                  <c:v>3.70708E-9</c:v>
                </c:pt>
                <c:pt idx="2789">
                  <c:v>3.7101999999999999E-9</c:v>
                </c:pt>
                <c:pt idx="2790">
                  <c:v>3.71333E-9</c:v>
                </c:pt>
                <c:pt idx="2791">
                  <c:v>3.7164499999999999E-9</c:v>
                </c:pt>
                <c:pt idx="2792">
                  <c:v>3.7195800000000001E-9</c:v>
                </c:pt>
                <c:pt idx="2793">
                  <c:v>3.7227E-9</c:v>
                </c:pt>
                <c:pt idx="2794">
                  <c:v>3.7258300000000002E-9</c:v>
                </c:pt>
                <c:pt idx="2795">
                  <c:v>3.7289499999999996E-9</c:v>
                </c:pt>
                <c:pt idx="2796">
                  <c:v>3.7320799999999998E-9</c:v>
                </c:pt>
                <c:pt idx="2797">
                  <c:v>3.7352000000000001E-9</c:v>
                </c:pt>
                <c:pt idx="2798">
                  <c:v>3.7383300000000003E-9</c:v>
                </c:pt>
                <c:pt idx="2799">
                  <c:v>3.7414499999999997E-9</c:v>
                </c:pt>
                <c:pt idx="2800">
                  <c:v>3.7445799999999999E-9</c:v>
                </c:pt>
                <c:pt idx="2801">
                  <c:v>3.7477000000000002E-9</c:v>
                </c:pt>
                <c:pt idx="2802">
                  <c:v>3.7508300000000004E-9</c:v>
                </c:pt>
                <c:pt idx="2803">
                  <c:v>3.7539499999999998E-9</c:v>
                </c:pt>
                <c:pt idx="2804">
                  <c:v>3.75708E-9</c:v>
                </c:pt>
                <c:pt idx="2805">
                  <c:v>3.7602000000000003E-9</c:v>
                </c:pt>
                <c:pt idx="2806">
                  <c:v>3.7633299999999997E-9</c:v>
                </c:pt>
                <c:pt idx="2807">
                  <c:v>3.76645E-9</c:v>
                </c:pt>
                <c:pt idx="2808">
                  <c:v>3.7695800000000001E-9</c:v>
                </c:pt>
                <c:pt idx="2809">
                  <c:v>3.7726999999999996E-9</c:v>
                </c:pt>
                <c:pt idx="2810">
                  <c:v>3.7758299999999998E-9</c:v>
                </c:pt>
                <c:pt idx="2811">
                  <c:v>3.7789500000000001E-9</c:v>
                </c:pt>
                <c:pt idx="2812">
                  <c:v>3.7820800000000002E-9</c:v>
                </c:pt>
                <c:pt idx="2813">
                  <c:v>3.7851999999999997E-9</c:v>
                </c:pt>
                <c:pt idx="2814">
                  <c:v>3.7883299999999999E-9</c:v>
                </c:pt>
                <c:pt idx="2815">
                  <c:v>3.7914500000000002E-9</c:v>
                </c:pt>
                <c:pt idx="2816">
                  <c:v>3.7945800000000004E-9</c:v>
                </c:pt>
                <c:pt idx="2817">
                  <c:v>3.7976999999999998E-9</c:v>
                </c:pt>
                <c:pt idx="2818">
                  <c:v>3.80083E-9</c:v>
                </c:pt>
                <c:pt idx="2819">
                  <c:v>3.8039500000000003E-9</c:v>
                </c:pt>
                <c:pt idx="2820">
                  <c:v>3.8070799999999996E-9</c:v>
                </c:pt>
                <c:pt idx="2821">
                  <c:v>3.8101999999999999E-9</c:v>
                </c:pt>
                <c:pt idx="2822">
                  <c:v>3.8133300000000001E-9</c:v>
                </c:pt>
                <c:pt idx="2823">
                  <c:v>3.8164500000000004E-9</c:v>
                </c:pt>
                <c:pt idx="2824">
                  <c:v>3.8195799999999997E-9</c:v>
                </c:pt>
                <c:pt idx="2825">
                  <c:v>3.8227E-9</c:v>
                </c:pt>
                <c:pt idx="2826">
                  <c:v>3.8258300000000002E-9</c:v>
                </c:pt>
                <c:pt idx="2827">
                  <c:v>3.8289499999999997E-9</c:v>
                </c:pt>
                <c:pt idx="2828">
                  <c:v>3.8320799999999999E-9</c:v>
                </c:pt>
                <c:pt idx="2829">
                  <c:v>3.8352000000000002E-9</c:v>
                </c:pt>
                <c:pt idx="2830">
                  <c:v>3.8383300000000003E-9</c:v>
                </c:pt>
                <c:pt idx="2831">
                  <c:v>3.8414499999999998E-9</c:v>
                </c:pt>
                <c:pt idx="2832">
                  <c:v>3.84458E-9</c:v>
                </c:pt>
                <c:pt idx="2833">
                  <c:v>3.8477000000000003E-9</c:v>
                </c:pt>
                <c:pt idx="2834">
                  <c:v>3.8508299999999996E-9</c:v>
                </c:pt>
                <c:pt idx="2835">
                  <c:v>3.8539499999999999E-9</c:v>
                </c:pt>
                <c:pt idx="2836">
                  <c:v>3.8570800000000001E-9</c:v>
                </c:pt>
                <c:pt idx="2837">
                  <c:v>3.8602000000000004E-9</c:v>
                </c:pt>
                <c:pt idx="2838">
                  <c:v>3.8633299999999997E-9</c:v>
                </c:pt>
                <c:pt idx="2839">
                  <c:v>3.86645E-9</c:v>
                </c:pt>
                <c:pt idx="2840">
                  <c:v>3.8695800000000002E-9</c:v>
                </c:pt>
                <c:pt idx="2841">
                  <c:v>3.8726999999999997E-9</c:v>
                </c:pt>
                <c:pt idx="2842">
                  <c:v>3.8758299999999998E-9</c:v>
                </c:pt>
                <c:pt idx="2843">
                  <c:v>3.8789500000000001E-9</c:v>
                </c:pt>
                <c:pt idx="2844">
                  <c:v>3.8820800000000003E-9</c:v>
                </c:pt>
                <c:pt idx="2845">
                  <c:v>3.8851999999999998E-9</c:v>
                </c:pt>
                <c:pt idx="2846">
                  <c:v>3.88833E-9</c:v>
                </c:pt>
                <c:pt idx="2847">
                  <c:v>3.8914500000000002E-9</c:v>
                </c:pt>
                <c:pt idx="2848">
                  <c:v>3.8945799999999996E-9</c:v>
                </c:pt>
                <c:pt idx="2849">
                  <c:v>3.8976999999999999E-9</c:v>
                </c:pt>
                <c:pt idx="2850">
                  <c:v>3.9008300000000001E-9</c:v>
                </c:pt>
                <c:pt idx="2851">
                  <c:v>3.9039500000000004E-9</c:v>
                </c:pt>
                <c:pt idx="2852">
                  <c:v>3.9070799999999997E-9</c:v>
                </c:pt>
                <c:pt idx="2853">
                  <c:v>3.9102E-9</c:v>
                </c:pt>
                <c:pt idx="2854">
                  <c:v>3.9133300000000002E-9</c:v>
                </c:pt>
                <c:pt idx="2855">
                  <c:v>3.9164499999999996E-9</c:v>
                </c:pt>
                <c:pt idx="2856">
                  <c:v>3.9195799999999998E-9</c:v>
                </c:pt>
                <c:pt idx="2857">
                  <c:v>3.9227000000000001E-9</c:v>
                </c:pt>
                <c:pt idx="2858">
                  <c:v>3.9258300000000003E-9</c:v>
                </c:pt>
                <c:pt idx="2859">
                  <c:v>3.9289499999999998E-9</c:v>
                </c:pt>
                <c:pt idx="2860">
                  <c:v>3.9320799999999999E-9</c:v>
                </c:pt>
                <c:pt idx="2861">
                  <c:v>3.9352000000000002E-9</c:v>
                </c:pt>
                <c:pt idx="2862">
                  <c:v>3.9383300000000004E-9</c:v>
                </c:pt>
                <c:pt idx="2863">
                  <c:v>3.9414499999999999E-9</c:v>
                </c:pt>
                <c:pt idx="2864">
                  <c:v>3.94458E-9</c:v>
                </c:pt>
                <c:pt idx="2865">
                  <c:v>3.9477000000000003E-9</c:v>
                </c:pt>
                <c:pt idx="2866">
                  <c:v>3.9508299999999997E-9</c:v>
                </c:pt>
                <c:pt idx="2867">
                  <c:v>3.95395E-9</c:v>
                </c:pt>
                <c:pt idx="2868">
                  <c:v>3.9570800000000002E-9</c:v>
                </c:pt>
                <c:pt idx="2869">
                  <c:v>3.9601999999999996E-9</c:v>
                </c:pt>
                <c:pt idx="2870">
                  <c:v>3.9633299999999998E-9</c:v>
                </c:pt>
                <c:pt idx="2871">
                  <c:v>3.9664500000000001E-9</c:v>
                </c:pt>
                <c:pt idx="2872">
                  <c:v>3.9695800000000003E-9</c:v>
                </c:pt>
                <c:pt idx="2873">
                  <c:v>3.9726999999999997E-9</c:v>
                </c:pt>
                <c:pt idx="2874">
                  <c:v>3.9758299999999999E-9</c:v>
                </c:pt>
                <c:pt idx="2875">
                  <c:v>3.9789500000000002E-9</c:v>
                </c:pt>
                <c:pt idx="2876">
                  <c:v>3.9820800000000004E-9</c:v>
                </c:pt>
                <c:pt idx="2877">
                  <c:v>3.9851999999999998E-9</c:v>
                </c:pt>
                <c:pt idx="2878">
                  <c:v>3.98833E-9</c:v>
                </c:pt>
                <c:pt idx="2879">
                  <c:v>3.9914500000000003E-9</c:v>
                </c:pt>
                <c:pt idx="2880">
                  <c:v>3.9945799999999997E-9</c:v>
                </c:pt>
                <c:pt idx="2881">
                  <c:v>3.9977E-9</c:v>
                </c:pt>
                <c:pt idx="2882">
                  <c:v>4.0008300000000001E-9</c:v>
                </c:pt>
                <c:pt idx="2883">
                  <c:v>4.0039499999999996E-9</c:v>
                </c:pt>
                <c:pt idx="2884">
                  <c:v>4.0070799999999998E-9</c:v>
                </c:pt>
                <c:pt idx="2885">
                  <c:v>4.0102000000000001E-9</c:v>
                </c:pt>
                <c:pt idx="2886">
                  <c:v>4.0133300000000002E-9</c:v>
                </c:pt>
                <c:pt idx="2887">
                  <c:v>4.0164499999999997E-9</c:v>
                </c:pt>
                <c:pt idx="2888">
                  <c:v>4.0195799999999999E-9</c:v>
                </c:pt>
                <c:pt idx="2889">
                  <c:v>4.0227000000000002E-9</c:v>
                </c:pt>
                <c:pt idx="2890">
                  <c:v>4.0258300000000004E-9</c:v>
                </c:pt>
                <c:pt idx="2891">
                  <c:v>4.0289499999999998E-9</c:v>
                </c:pt>
                <c:pt idx="2892">
                  <c:v>4.03208E-9</c:v>
                </c:pt>
                <c:pt idx="2893">
                  <c:v>4.0352000000000003E-9</c:v>
                </c:pt>
                <c:pt idx="2894">
                  <c:v>4.0383299999999996E-9</c:v>
                </c:pt>
                <c:pt idx="2895">
                  <c:v>4.0414499999999999E-9</c:v>
                </c:pt>
                <c:pt idx="2896">
                  <c:v>4.0445800000000001E-9</c:v>
                </c:pt>
                <c:pt idx="2897">
                  <c:v>4.0477000000000004E-9</c:v>
                </c:pt>
                <c:pt idx="2898">
                  <c:v>4.0508299999999998E-9</c:v>
                </c:pt>
                <c:pt idx="2899">
                  <c:v>4.05395E-9</c:v>
                </c:pt>
                <c:pt idx="2900">
                  <c:v>4.0570800000000002E-9</c:v>
                </c:pt>
                <c:pt idx="2901">
                  <c:v>4.0601999999999997E-9</c:v>
                </c:pt>
                <c:pt idx="2902">
                  <c:v>4.0633299999999999E-9</c:v>
                </c:pt>
                <c:pt idx="2903">
                  <c:v>4.0664500000000002E-9</c:v>
                </c:pt>
                <c:pt idx="2904">
                  <c:v>4.0695800000000003E-9</c:v>
                </c:pt>
                <c:pt idx="2905">
                  <c:v>4.0726999999999998E-9</c:v>
                </c:pt>
                <c:pt idx="2906">
                  <c:v>4.07583E-9</c:v>
                </c:pt>
                <c:pt idx="2907">
                  <c:v>4.0789500000000003E-9</c:v>
                </c:pt>
                <c:pt idx="2908">
                  <c:v>4.0820799999999996E-9</c:v>
                </c:pt>
                <c:pt idx="2909">
                  <c:v>4.0851999999999999E-9</c:v>
                </c:pt>
                <c:pt idx="2910">
                  <c:v>4.0883300000000001E-9</c:v>
                </c:pt>
                <c:pt idx="2911">
                  <c:v>4.0914500000000004E-9</c:v>
                </c:pt>
                <c:pt idx="2912">
                  <c:v>4.0945799999999997E-9</c:v>
                </c:pt>
                <c:pt idx="2913">
                  <c:v>4.0977E-9</c:v>
                </c:pt>
                <c:pt idx="2914">
                  <c:v>4.1008300000000002E-9</c:v>
                </c:pt>
                <c:pt idx="2915">
                  <c:v>4.1039499999999997E-9</c:v>
                </c:pt>
                <c:pt idx="2916">
                  <c:v>4.1070799999999998E-9</c:v>
                </c:pt>
                <c:pt idx="2917">
                  <c:v>4.1102000000000001E-9</c:v>
                </c:pt>
                <c:pt idx="2918">
                  <c:v>4.1133300000000003E-9</c:v>
                </c:pt>
                <c:pt idx="2919">
                  <c:v>4.1164499999999998E-9</c:v>
                </c:pt>
                <c:pt idx="2920">
                  <c:v>4.11958E-9</c:v>
                </c:pt>
                <c:pt idx="2921">
                  <c:v>4.1227000000000002E-9</c:v>
                </c:pt>
                <c:pt idx="2922">
                  <c:v>4.1258299999999996E-9</c:v>
                </c:pt>
                <c:pt idx="2923">
                  <c:v>4.1289499999999999E-9</c:v>
                </c:pt>
                <c:pt idx="2924">
                  <c:v>4.1320800000000001E-9</c:v>
                </c:pt>
                <c:pt idx="2925">
                  <c:v>4.1352000000000004E-9</c:v>
                </c:pt>
                <c:pt idx="2926">
                  <c:v>4.1383299999999997E-9</c:v>
                </c:pt>
                <c:pt idx="2927">
                  <c:v>4.14145E-9</c:v>
                </c:pt>
                <c:pt idx="2928">
                  <c:v>4.1445800000000002E-9</c:v>
                </c:pt>
                <c:pt idx="2929">
                  <c:v>4.1476999999999996E-9</c:v>
                </c:pt>
                <c:pt idx="2930">
                  <c:v>4.1508299999999998E-9</c:v>
                </c:pt>
                <c:pt idx="2931">
                  <c:v>4.1539500000000001E-9</c:v>
                </c:pt>
                <c:pt idx="2932">
                  <c:v>4.1570800000000003E-9</c:v>
                </c:pt>
                <c:pt idx="2933">
                  <c:v>4.1601999999999998E-9</c:v>
                </c:pt>
                <c:pt idx="2934">
                  <c:v>4.1633299999999999E-9</c:v>
                </c:pt>
                <c:pt idx="2935">
                  <c:v>4.1664500000000002E-9</c:v>
                </c:pt>
                <c:pt idx="2936">
                  <c:v>4.1695800000000004E-9</c:v>
                </c:pt>
                <c:pt idx="2937">
                  <c:v>4.1726999999999999E-9</c:v>
                </c:pt>
                <c:pt idx="2938">
                  <c:v>4.17583E-9</c:v>
                </c:pt>
                <c:pt idx="2939">
                  <c:v>4.1789500000000003E-9</c:v>
                </c:pt>
                <c:pt idx="2940">
                  <c:v>4.1820799999999997E-9</c:v>
                </c:pt>
                <c:pt idx="2941">
                  <c:v>4.1852E-9</c:v>
                </c:pt>
                <c:pt idx="2942">
                  <c:v>4.1883300000000002E-9</c:v>
                </c:pt>
                <c:pt idx="2943">
                  <c:v>4.1914499999999996E-9</c:v>
                </c:pt>
                <c:pt idx="2944">
                  <c:v>4.1945799999999998E-9</c:v>
                </c:pt>
                <c:pt idx="2945">
                  <c:v>4.1977000000000001E-9</c:v>
                </c:pt>
                <c:pt idx="2946">
                  <c:v>4.2008300000000003E-9</c:v>
                </c:pt>
                <c:pt idx="2947">
                  <c:v>4.2039499999999997E-9</c:v>
                </c:pt>
                <c:pt idx="2948">
                  <c:v>4.2070799999999999E-9</c:v>
                </c:pt>
                <c:pt idx="2949">
                  <c:v>4.2102000000000002E-9</c:v>
                </c:pt>
                <c:pt idx="2950">
                  <c:v>4.2133300000000004E-9</c:v>
                </c:pt>
                <c:pt idx="2951">
                  <c:v>4.2164499999999998E-9</c:v>
                </c:pt>
                <c:pt idx="2952">
                  <c:v>4.21958E-9</c:v>
                </c:pt>
                <c:pt idx="2953">
                  <c:v>4.2227000000000003E-9</c:v>
                </c:pt>
                <c:pt idx="2954">
                  <c:v>4.2258299999999997E-9</c:v>
                </c:pt>
                <c:pt idx="2955">
                  <c:v>4.22895E-9</c:v>
                </c:pt>
                <c:pt idx="2956">
                  <c:v>4.2320800000000001E-9</c:v>
                </c:pt>
                <c:pt idx="2957">
                  <c:v>4.2351999999999996E-9</c:v>
                </c:pt>
                <c:pt idx="2958">
                  <c:v>4.2383299999999998E-9</c:v>
                </c:pt>
                <c:pt idx="2959">
                  <c:v>4.2414500000000001E-9</c:v>
                </c:pt>
                <c:pt idx="2960">
                  <c:v>4.2445800000000002E-9</c:v>
                </c:pt>
                <c:pt idx="2961">
                  <c:v>4.2476999999999997E-9</c:v>
                </c:pt>
                <c:pt idx="2962">
                  <c:v>4.2508299999999999E-9</c:v>
                </c:pt>
                <c:pt idx="2963">
                  <c:v>4.2539500000000002E-9</c:v>
                </c:pt>
                <c:pt idx="2964">
                  <c:v>4.2570800000000004E-9</c:v>
                </c:pt>
                <c:pt idx="2965">
                  <c:v>4.2601999999999998E-9</c:v>
                </c:pt>
                <c:pt idx="2966">
                  <c:v>4.26333E-9</c:v>
                </c:pt>
                <c:pt idx="2967">
                  <c:v>4.2664500000000003E-9</c:v>
                </c:pt>
                <c:pt idx="2968">
                  <c:v>4.2695799999999996E-9</c:v>
                </c:pt>
                <c:pt idx="2969">
                  <c:v>4.2726999999999999E-9</c:v>
                </c:pt>
                <c:pt idx="2970">
                  <c:v>4.2758300000000001E-9</c:v>
                </c:pt>
                <c:pt idx="2971">
                  <c:v>4.2789500000000004E-9</c:v>
                </c:pt>
                <c:pt idx="2972">
                  <c:v>4.2820799999999998E-9</c:v>
                </c:pt>
                <c:pt idx="2973">
                  <c:v>4.2852000000000001E-9</c:v>
                </c:pt>
                <c:pt idx="2974">
                  <c:v>4.2883300000000002E-9</c:v>
                </c:pt>
                <c:pt idx="2975">
                  <c:v>4.2914499999999997E-9</c:v>
                </c:pt>
                <c:pt idx="2976">
                  <c:v>4.2945799999999999E-9</c:v>
                </c:pt>
                <c:pt idx="2977">
                  <c:v>4.2977000000000002E-9</c:v>
                </c:pt>
                <c:pt idx="2978">
                  <c:v>4.3008300000000003E-9</c:v>
                </c:pt>
                <c:pt idx="2979">
                  <c:v>4.3039499999999998E-9</c:v>
                </c:pt>
                <c:pt idx="2980">
                  <c:v>4.30708E-9</c:v>
                </c:pt>
                <c:pt idx="2981">
                  <c:v>4.3102000000000003E-9</c:v>
                </c:pt>
                <c:pt idx="2982">
                  <c:v>4.3133299999999996E-9</c:v>
                </c:pt>
                <c:pt idx="2983">
                  <c:v>4.3164499999999999E-9</c:v>
                </c:pt>
                <c:pt idx="2984">
                  <c:v>4.3195800000000001E-9</c:v>
                </c:pt>
                <c:pt idx="2985">
                  <c:v>4.3227000000000004E-9</c:v>
                </c:pt>
                <c:pt idx="2986">
                  <c:v>4.3258299999999997E-9</c:v>
                </c:pt>
                <c:pt idx="2987">
                  <c:v>4.32895E-9</c:v>
                </c:pt>
                <c:pt idx="2988">
                  <c:v>4.3320800000000002E-9</c:v>
                </c:pt>
                <c:pt idx="2989">
                  <c:v>4.3351999999999997E-9</c:v>
                </c:pt>
                <c:pt idx="2990">
                  <c:v>4.3383299999999998E-9</c:v>
                </c:pt>
                <c:pt idx="2991">
                  <c:v>4.3414500000000001E-9</c:v>
                </c:pt>
                <c:pt idx="2992">
                  <c:v>4.3445800000000003E-9</c:v>
                </c:pt>
                <c:pt idx="2993">
                  <c:v>4.3476999999999998E-9</c:v>
                </c:pt>
                <c:pt idx="2994">
                  <c:v>4.35083E-9</c:v>
                </c:pt>
                <c:pt idx="2995">
                  <c:v>4.3539500000000003E-9</c:v>
                </c:pt>
                <c:pt idx="2996">
                  <c:v>4.3570799999999996E-9</c:v>
                </c:pt>
                <c:pt idx="2997">
                  <c:v>4.3601999999999999E-9</c:v>
                </c:pt>
                <c:pt idx="2998">
                  <c:v>4.3633300000000001E-9</c:v>
                </c:pt>
                <c:pt idx="2999">
                  <c:v>4.3664500000000004E-9</c:v>
                </c:pt>
                <c:pt idx="3000">
                  <c:v>4.3695799999999997E-9</c:v>
                </c:pt>
                <c:pt idx="3001">
                  <c:v>4.3727E-9</c:v>
                </c:pt>
                <c:pt idx="3002">
                  <c:v>4.3758300000000002E-9</c:v>
                </c:pt>
                <c:pt idx="3003">
                  <c:v>4.3789499999999996E-9</c:v>
                </c:pt>
                <c:pt idx="3004">
                  <c:v>4.3820799999999998E-9</c:v>
                </c:pt>
                <c:pt idx="3005">
                  <c:v>4.3852000000000001E-9</c:v>
                </c:pt>
                <c:pt idx="3006">
                  <c:v>4.3883300000000003E-9</c:v>
                </c:pt>
                <c:pt idx="3007">
                  <c:v>4.3914499999999998E-9</c:v>
                </c:pt>
                <c:pt idx="3008">
                  <c:v>4.3945799999999999E-9</c:v>
                </c:pt>
                <c:pt idx="3009">
                  <c:v>4.3977000000000002E-9</c:v>
                </c:pt>
                <c:pt idx="3010">
                  <c:v>4.4008300000000004E-9</c:v>
                </c:pt>
                <c:pt idx="3011">
                  <c:v>4.4039499999999999E-9</c:v>
                </c:pt>
                <c:pt idx="3012">
                  <c:v>4.40708E-9</c:v>
                </c:pt>
                <c:pt idx="3013">
                  <c:v>4.4102000000000003E-9</c:v>
                </c:pt>
                <c:pt idx="3014">
                  <c:v>4.4133299999999997E-9</c:v>
                </c:pt>
                <c:pt idx="3015">
                  <c:v>4.41645E-9</c:v>
                </c:pt>
                <c:pt idx="3016">
                  <c:v>4.4195800000000002E-9</c:v>
                </c:pt>
                <c:pt idx="3017">
                  <c:v>4.4226999999999996E-9</c:v>
                </c:pt>
                <c:pt idx="3018">
                  <c:v>4.4258299999999998E-9</c:v>
                </c:pt>
                <c:pt idx="3019">
                  <c:v>4.4289500000000001E-9</c:v>
                </c:pt>
                <c:pt idx="3020">
                  <c:v>4.4320800000000003E-9</c:v>
                </c:pt>
                <c:pt idx="3021">
                  <c:v>4.4351999999999997E-9</c:v>
                </c:pt>
                <c:pt idx="3022">
                  <c:v>4.4383299999999999E-9</c:v>
                </c:pt>
                <c:pt idx="3023">
                  <c:v>4.4414500000000002E-9</c:v>
                </c:pt>
                <c:pt idx="3024">
                  <c:v>4.4445800000000004E-9</c:v>
                </c:pt>
                <c:pt idx="3025">
                  <c:v>4.4476999999999999E-9</c:v>
                </c:pt>
                <c:pt idx="3026">
                  <c:v>4.45083E-9</c:v>
                </c:pt>
                <c:pt idx="3027">
                  <c:v>4.4539500000000003E-9</c:v>
                </c:pt>
                <c:pt idx="3028">
                  <c:v>4.4570799999999997E-9</c:v>
                </c:pt>
                <c:pt idx="3029">
                  <c:v>4.4602E-9</c:v>
                </c:pt>
                <c:pt idx="3030">
                  <c:v>4.4633300000000001E-9</c:v>
                </c:pt>
                <c:pt idx="3031">
                  <c:v>4.4664499999999996E-9</c:v>
                </c:pt>
                <c:pt idx="3032">
                  <c:v>4.4695799999999998E-9</c:v>
                </c:pt>
                <c:pt idx="3033">
                  <c:v>4.4727000000000001E-9</c:v>
                </c:pt>
                <c:pt idx="3034">
                  <c:v>4.4758300000000002E-9</c:v>
                </c:pt>
                <c:pt idx="3035">
                  <c:v>4.4789499999999997E-9</c:v>
                </c:pt>
                <c:pt idx="3036">
                  <c:v>4.4820799999999999E-9</c:v>
                </c:pt>
                <c:pt idx="3037">
                  <c:v>4.4852000000000002E-9</c:v>
                </c:pt>
                <c:pt idx="3038">
                  <c:v>4.4883300000000004E-9</c:v>
                </c:pt>
                <c:pt idx="3039">
                  <c:v>4.4914499999999998E-9</c:v>
                </c:pt>
                <c:pt idx="3040">
                  <c:v>4.49458E-9</c:v>
                </c:pt>
                <c:pt idx="3041">
                  <c:v>4.4977000000000003E-9</c:v>
                </c:pt>
                <c:pt idx="3042">
                  <c:v>4.5008299999999996E-9</c:v>
                </c:pt>
                <c:pt idx="3043">
                  <c:v>4.5039499999999999E-9</c:v>
                </c:pt>
                <c:pt idx="3044">
                  <c:v>4.5070800000000001E-9</c:v>
                </c:pt>
                <c:pt idx="3045">
                  <c:v>4.5102000000000004E-9</c:v>
                </c:pt>
                <c:pt idx="3046">
                  <c:v>4.5133299999999998E-9</c:v>
                </c:pt>
                <c:pt idx="3047">
                  <c:v>4.5164500000000001E-9</c:v>
                </c:pt>
                <c:pt idx="3048">
                  <c:v>4.5195800000000002E-9</c:v>
                </c:pt>
                <c:pt idx="3049">
                  <c:v>4.5226999999999997E-9</c:v>
                </c:pt>
                <c:pt idx="3050">
                  <c:v>4.5258299999999999E-9</c:v>
                </c:pt>
                <c:pt idx="3051">
                  <c:v>4.5289500000000002E-9</c:v>
                </c:pt>
                <c:pt idx="3052">
                  <c:v>4.5320800000000003E-9</c:v>
                </c:pt>
                <c:pt idx="3053">
                  <c:v>4.5351999999999998E-9</c:v>
                </c:pt>
                <c:pt idx="3054">
                  <c:v>4.53833E-9</c:v>
                </c:pt>
                <c:pt idx="3055">
                  <c:v>4.5414500000000003E-9</c:v>
                </c:pt>
                <c:pt idx="3056">
                  <c:v>4.5445799999999996E-9</c:v>
                </c:pt>
                <c:pt idx="3057">
                  <c:v>4.5476999999999999E-9</c:v>
                </c:pt>
                <c:pt idx="3058">
                  <c:v>4.5508300000000001E-9</c:v>
                </c:pt>
                <c:pt idx="3059">
                  <c:v>4.5539500000000004E-9</c:v>
                </c:pt>
                <c:pt idx="3060">
                  <c:v>4.5570799999999997E-9</c:v>
                </c:pt>
                <c:pt idx="3061">
                  <c:v>4.5602E-9</c:v>
                </c:pt>
                <c:pt idx="3062">
                  <c:v>4.5633300000000002E-9</c:v>
                </c:pt>
                <c:pt idx="3063">
                  <c:v>4.5664499999999997E-9</c:v>
                </c:pt>
                <c:pt idx="3064">
                  <c:v>4.5695799999999998E-9</c:v>
                </c:pt>
                <c:pt idx="3065">
                  <c:v>4.5727000000000001E-9</c:v>
                </c:pt>
                <c:pt idx="3066">
                  <c:v>4.5758300000000003E-9</c:v>
                </c:pt>
                <c:pt idx="3067">
                  <c:v>4.5789499999999998E-9</c:v>
                </c:pt>
                <c:pt idx="3068">
                  <c:v>4.58208E-9</c:v>
                </c:pt>
                <c:pt idx="3069">
                  <c:v>4.5852000000000003E-9</c:v>
                </c:pt>
                <c:pt idx="3070">
                  <c:v>4.5883299999999996E-9</c:v>
                </c:pt>
                <c:pt idx="3071">
                  <c:v>4.5914499999999999E-9</c:v>
                </c:pt>
                <c:pt idx="3072">
                  <c:v>4.5945800000000001E-9</c:v>
                </c:pt>
                <c:pt idx="3073">
                  <c:v>4.5977000000000004E-9</c:v>
                </c:pt>
                <c:pt idx="3074">
                  <c:v>4.6008299999999997E-9</c:v>
                </c:pt>
                <c:pt idx="3075">
                  <c:v>4.60395E-9</c:v>
                </c:pt>
                <c:pt idx="3076">
                  <c:v>4.6070800000000002E-9</c:v>
                </c:pt>
                <c:pt idx="3077">
                  <c:v>4.6101999999999997E-9</c:v>
                </c:pt>
                <c:pt idx="3078">
                  <c:v>4.6133299999999998E-9</c:v>
                </c:pt>
                <c:pt idx="3079">
                  <c:v>4.6164500000000001E-9</c:v>
                </c:pt>
                <c:pt idx="3080">
                  <c:v>4.6195800000000003E-9</c:v>
                </c:pt>
                <c:pt idx="3081">
                  <c:v>4.6226999999999998E-9</c:v>
                </c:pt>
                <c:pt idx="3082">
                  <c:v>4.6258299999999999E-9</c:v>
                </c:pt>
                <c:pt idx="3083">
                  <c:v>4.6289500000000002E-9</c:v>
                </c:pt>
                <c:pt idx="3084">
                  <c:v>4.6320800000000004E-9</c:v>
                </c:pt>
                <c:pt idx="3085">
                  <c:v>4.6351999999999999E-9</c:v>
                </c:pt>
                <c:pt idx="3086">
                  <c:v>4.63833E-9</c:v>
                </c:pt>
                <c:pt idx="3087">
                  <c:v>4.6414500000000003E-9</c:v>
                </c:pt>
                <c:pt idx="3088">
                  <c:v>4.6445799999999997E-9</c:v>
                </c:pt>
                <c:pt idx="3089">
                  <c:v>4.6477E-9</c:v>
                </c:pt>
                <c:pt idx="3090">
                  <c:v>4.6508300000000002E-9</c:v>
                </c:pt>
                <c:pt idx="3091">
                  <c:v>4.6539499999999996E-9</c:v>
                </c:pt>
                <c:pt idx="3092">
                  <c:v>4.6570799999999998E-9</c:v>
                </c:pt>
                <c:pt idx="3093">
                  <c:v>4.6602000000000001E-9</c:v>
                </c:pt>
                <c:pt idx="3094">
                  <c:v>4.6633300000000003E-9</c:v>
                </c:pt>
                <c:pt idx="3095">
                  <c:v>4.6664499999999997E-9</c:v>
                </c:pt>
                <c:pt idx="3096">
                  <c:v>4.6695799999999999E-9</c:v>
                </c:pt>
                <c:pt idx="3097">
                  <c:v>4.6727000000000002E-9</c:v>
                </c:pt>
                <c:pt idx="3098">
                  <c:v>4.6758300000000004E-9</c:v>
                </c:pt>
                <c:pt idx="3099">
                  <c:v>4.6789499999999999E-9</c:v>
                </c:pt>
                <c:pt idx="3100">
                  <c:v>4.68208E-9</c:v>
                </c:pt>
                <c:pt idx="3101">
                  <c:v>4.6852000000000003E-9</c:v>
                </c:pt>
                <c:pt idx="3102">
                  <c:v>4.6883299999999997E-9</c:v>
                </c:pt>
                <c:pt idx="3103">
                  <c:v>4.69145E-9</c:v>
                </c:pt>
                <c:pt idx="3104">
                  <c:v>4.6945800000000001E-9</c:v>
                </c:pt>
                <c:pt idx="3105">
                  <c:v>4.6976999999999996E-9</c:v>
                </c:pt>
                <c:pt idx="3106">
                  <c:v>4.7008299999999998E-9</c:v>
                </c:pt>
                <c:pt idx="3107">
                  <c:v>4.7039500000000001E-9</c:v>
                </c:pt>
                <c:pt idx="3108">
                  <c:v>4.7070800000000003E-9</c:v>
                </c:pt>
                <c:pt idx="3109">
                  <c:v>4.7101999999999997E-9</c:v>
                </c:pt>
                <c:pt idx="3110">
                  <c:v>4.7133299999999999E-9</c:v>
                </c:pt>
                <c:pt idx="3111">
                  <c:v>4.7164500000000002E-9</c:v>
                </c:pt>
                <c:pt idx="3112">
                  <c:v>4.7195800000000004E-9</c:v>
                </c:pt>
                <c:pt idx="3113">
                  <c:v>4.7226999999999998E-9</c:v>
                </c:pt>
                <c:pt idx="3114">
                  <c:v>4.72583E-9</c:v>
                </c:pt>
                <c:pt idx="3115">
                  <c:v>4.7289500000000003E-9</c:v>
                </c:pt>
                <c:pt idx="3116">
                  <c:v>4.7320799999999996E-9</c:v>
                </c:pt>
                <c:pt idx="3117">
                  <c:v>4.7351999999999999E-9</c:v>
                </c:pt>
                <c:pt idx="3118">
                  <c:v>4.7383300000000001E-9</c:v>
                </c:pt>
                <c:pt idx="3119">
                  <c:v>4.7414500000000004E-9</c:v>
                </c:pt>
                <c:pt idx="3120">
                  <c:v>4.7445799999999998E-9</c:v>
                </c:pt>
                <c:pt idx="3121">
                  <c:v>4.7477000000000001E-9</c:v>
                </c:pt>
                <c:pt idx="3122">
                  <c:v>4.7508300000000002E-9</c:v>
                </c:pt>
                <c:pt idx="3123">
                  <c:v>4.7539499999999997E-9</c:v>
                </c:pt>
                <c:pt idx="3124">
                  <c:v>4.7570799999999999E-9</c:v>
                </c:pt>
                <c:pt idx="3125">
                  <c:v>4.7602000000000002E-9</c:v>
                </c:pt>
                <c:pt idx="3126">
                  <c:v>4.7633300000000003E-9</c:v>
                </c:pt>
                <c:pt idx="3127">
                  <c:v>4.7664499999999998E-9</c:v>
                </c:pt>
                <c:pt idx="3128">
                  <c:v>4.76958E-9</c:v>
                </c:pt>
                <c:pt idx="3129">
                  <c:v>4.7727000000000003E-9</c:v>
                </c:pt>
                <c:pt idx="3130">
                  <c:v>4.7758299999999996E-9</c:v>
                </c:pt>
                <c:pt idx="3131">
                  <c:v>4.7789499999999999E-9</c:v>
                </c:pt>
                <c:pt idx="3132">
                  <c:v>4.7820800000000001E-9</c:v>
                </c:pt>
                <c:pt idx="3133">
                  <c:v>4.7852000000000004E-9</c:v>
                </c:pt>
                <c:pt idx="3134">
                  <c:v>4.7883299999999997E-9</c:v>
                </c:pt>
                <c:pt idx="3135">
                  <c:v>4.79145E-9</c:v>
                </c:pt>
                <c:pt idx="3136">
                  <c:v>4.7945800000000002E-9</c:v>
                </c:pt>
                <c:pt idx="3137">
                  <c:v>4.7976999999999997E-9</c:v>
                </c:pt>
                <c:pt idx="3138">
                  <c:v>4.8008299999999999E-9</c:v>
                </c:pt>
                <c:pt idx="3139">
                  <c:v>4.8039500000000001E-9</c:v>
                </c:pt>
                <c:pt idx="3140">
                  <c:v>4.8070800000000003E-9</c:v>
                </c:pt>
                <c:pt idx="3141">
                  <c:v>4.8101999999999998E-9</c:v>
                </c:pt>
                <c:pt idx="3142">
                  <c:v>4.81333E-9</c:v>
                </c:pt>
                <c:pt idx="3143">
                  <c:v>4.8164500000000003E-9</c:v>
                </c:pt>
                <c:pt idx="3144">
                  <c:v>4.8195799999999996E-9</c:v>
                </c:pt>
                <c:pt idx="3145">
                  <c:v>4.8226999999999999E-9</c:v>
                </c:pt>
                <c:pt idx="3146">
                  <c:v>4.8258300000000001E-9</c:v>
                </c:pt>
                <c:pt idx="3147">
                  <c:v>4.8289500000000004E-9</c:v>
                </c:pt>
                <c:pt idx="3148">
                  <c:v>4.8320799999999997E-9</c:v>
                </c:pt>
                <c:pt idx="3149">
                  <c:v>4.8352E-9</c:v>
                </c:pt>
                <c:pt idx="3150">
                  <c:v>4.8383300000000002E-9</c:v>
                </c:pt>
                <c:pt idx="3151">
                  <c:v>4.8414499999999997E-9</c:v>
                </c:pt>
                <c:pt idx="3152">
                  <c:v>4.8445799999999998E-9</c:v>
                </c:pt>
                <c:pt idx="3153">
                  <c:v>4.8477000000000001E-9</c:v>
                </c:pt>
                <c:pt idx="3154">
                  <c:v>4.8508300000000003E-9</c:v>
                </c:pt>
                <c:pt idx="3155">
                  <c:v>4.8539499999999998E-9</c:v>
                </c:pt>
                <c:pt idx="3156">
                  <c:v>4.8570799999999999E-9</c:v>
                </c:pt>
                <c:pt idx="3157">
                  <c:v>4.8602000000000002E-9</c:v>
                </c:pt>
                <c:pt idx="3158">
                  <c:v>4.8633300000000004E-9</c:v>
                </c:pt>
                <c:pt idx="3159">
                  <c:v>4.8664499999999999E-9</c:v>
                </c:pt>
                <c:pt idx="3160">
                  <c:v>4.8695800000000001E-9</c:v>
                </c:pt>
                <c:pt idx="3161">
                  <c:v>4.8727000000000003E-9</c:v>
                </c:pt>
                <c:pt idx="3162">
                  <c:v>4.8758299999999997E-9</c:v>
                </c:pt>
                <c:pt idx="3163">
                  <c:v>4.87895E-9</c:v>
                </c:pt>
                <c:pt idx="3164">
                  <c:v>4.8820800000000002E-9</c:v>
                </c:pt>
                <c:pt idx="3165">
                  <c:v>4.8851999999999996E-9</c:v>
                </c:pt>
                <c:pt idx="3166">
                  <c:v>4.8883299999999998E-9</c:v>
                </c:pt>
                <c:pt idx="3167">
                  <c:v>4.8914500000000001E-9</c:v>
                </c:pt>
                <c:pt idx="3168">
                  <c:v>4.8945800000000003E-9</c:v>
                </c:pt>
                <c:pt idx="3169">
                  <c:v>4.8976999999999997E-9</c:v>
                </c:pt>
                <c:pt idx="3170">
                  <c:v>4.9008299999999999E-9</c:v>
                </c:pt>
                <c:pt idx="3171">
                  <c:v>4.9039500000000002E-9</c:v>
                </c:pt>
                <c:pt idx="3172">
                  <c:v>4.9070800000000004E-9</c:v>
                </c:pt>
                <c:pt idx="3173">
                  <c:v>4.9101999999999999E-9</c:v>
                </c:pt>
                <c:pt idx="3174">
                  <c:v>4.91333E-9</c:v>
                </c:pt>
                <c:pt idx="3175">
                  <c:v>4.9164500000000003E-9</c:v>
                </c:pt>
                <c:pt idx="3176">
                  <c:v>4.9195799999999997E-9</c:v>
                </c:pt>
                <c:pt idx="3177">
                  <c:v>4.9227E-9</c:v>
                </c:pt>
                <c:pt idx="3178">
                  <c:v>4.9258300000000001E-9</c:v>
                </c:pt>
                <c:pt idx="3179">
                  <c:v>4.9289499999999996E-9</c:v>
                </c:pt>
                <c:pt idx="3180">
                  <c:v>4.9320799999999998E-9</c:v>
                </c:pt>
                <c:pt idx="3181">
                  <c:v>4.9352000000000001E-9</c:v>
                </c:pt>
                <c:pt idx="3182">
                  <c:v>4.9383300000000003E-9</c:v>
                </c:pt>
                <c:pt idx="3183">
                  <c:v>4.9414499999999997E-9</c:v>
                </c:pt>
                <c:pt idx="3184">
                  <c:v>4.9445799999999999E-9</c:v>
                </c:pt>
                <c:pt idx="3185">
                  <c:v>4.9477000000000002E-9</c:v>
                </c:pt>
                <c:pt idx="3186">
                  <c:v>4.9508300000000004E-9</c:v>
                </c:pt>
                <c:pt idx="3187">
                  <c:v>4.9539499999999998E-9</c:v>
                </c:pt>
                <c:pt idx="3188">
                  <c:v>4.95708E-9</c:v>
                </c:pt>
                <c:pt idx="3189">
                  <c:v>4.9602000000000003E-9</c:v>
                </c:pt>
                <c:pt idx="3190">
                  <c:v>4.9633299999999997E-9</c:v>
                </c:pt>
                <c:pt idx="3191">
                  <c:v>4.9664499999999999E-9</c:v>
                </c:pt>
                <c:pt idx="3192">
                  <c:v>4.9695800000000001E-9</c:v>
                </c:pt>
                <c:pt idx="3193">
                  <c:v>4.9726999999999996E-9</c:v>
                </c:pt>
                <c:pt idx="3194">
                  <c:v>4.9758299999999998E-9</c:v>
                </c:pt>
                <c:pt idx="3195">
                  <c:v>4.9789500000000001E-9</c:v>
                </c:pt>
                <c:pt idx="3196">
                  <c:v>4.9820800000000002E-9</c:v>
                </c:pt>
                <c:pt idx="3197">
                  <c:v>4.9851999999999997E-9</c:v>
                </c:pt>
                <c:pt idx="3198">
                  <c:v>4.9883299999999999E-9</c:v>
                </c:pt>
                <c:pt idx="3199">
                  <c:v>4.9914500000000002E-9</c:v>
                </c:pt>
                <c:pt idx="3200">
                  <c:v>4.9945800000000003E-9</c:v>
                </c:pt>
                <c:pt idx="3201">
                  <c:v>4.9976999999999998E-9</c:v>
                </c:pt>
                <c:pt idx="3202">
                  <c:v>5.00083E-9</c:v>
                </c:pt>
                <c:pt idx="3203">
                  <c:v>5.0039500000000003E-9</c:v>
                </c:pt>
              </c:numCache>
            </c:numRef>
          </c:xVal>
          <c:yVal>
            <c:numRef>
              <c:f>'V00008'!$C$1:$C$3204</c:f>
              <c:numCache>
                <c:formatCode>0.00E+00</c:formatCode>
                <c:ptCount val="3204"/>
                <c:pt idx="0">
                  <c:v>-7.6899999999999998E-3</c:v>
                </c:pt>
                <c:pt idx="1">
                  <c:v>-8.2199999999999999E-3</c:v>
                </c:pt>
                <c:pt idx="2">
                  <c:v>-8.5400000000000007E-3</c:v>
                </c:pt>
                <c:pt idx="3">
                  <c:v>-8.8500000000000002E-3</c:v>
                </c:pt>
                <c:pt idx="4">
                  <c:v>-9.0600000000000003E-3</c:v>
                </c:pt>
                <c:pt idx="5">
                  <c:v>-9.1699999999999993E-3</c:v>
                </c:pt>
                <c:pt idx="6">
                  <c:v>-9.2700000000000005E-3</c:v>
                </c:pt>
                <c:pt idx="7">
                  <c:v>-9.0600000000000003E-3</c:v>
                </c:pt>
                <c:pt idx="8">
                  <c:v>-8.7500000000000008E-3</c:v>
                </c:pt>
                <c:pt idx="9">
                  <c:v>-8.5400000000000007E-3</c:v>
                </c:pt>
                <c:pt idx="10">
                  <c:v>-7.9000000000000008E-3</c:v>
                </c:pt>
                <c:pt idx="11">
                  <c:v>-7.2700000000000004E-3</c:v>
                </c:pt>
                <c:pt idx="12">
                  <c:v>-6.43E-3</c:v>
                </c:pt>
                <c:pt idx="13">
                  <c:v>-5.4799999999999996E-3</c:v>
                </c:pt>
                <c:pt idx="14">
                  <c:v>-4.64E-3</c:v>
                </c:pt>
                <c:pt idx="15">
                  <c:v>-3.5799999999999998E-3</c:v>
                </c:pt>
                <c:pt idx="16">
                  <c:v>-2.2100000000000002E-3</c:v>
                </c:pt>
                <c:pt idx="17">
                  <c:v>-9.5E-4</c:v>
                </c:pt>
                <c:pt idx="18">
                  <c:v>3.2000000000000003E-4</c:v>
                </c:pt>
                <c:pt idx="19">
                  <c:v>1.7899999999999999E-3</c:v>
                </c:pt>
                <c:pt idx="20">
                  <c:v>3.2699999999999999E-3</c:v>
                </c:pt>
                <c:pt idx="21">
                  <c:v>4.64E-3</c:v>
                </c:pt>
                <c:pt idx="22">
                  <c:v>6.11E-3</c:v>
                </c:pt>
                <c:pt idx="23">
                  <c:v>7.4799999999999997E-3</c:v>
                </c:pt>
                <c:pt idx="24">
                  <c:v>8.9599999999999992E-3</c:v>
                </c:pt>
                <c:pt idx="25">
                  <c:v>1.043E-2</c:v>
                </c:pt>
                <c:pt idx="26">
                  <c:v>1.1379999999999999E-2</c:v>
                </c:pt>
                <c:pt idx="27">
                  <c:v>1.265E-2</c:v>
                </c:pt>
                <c:pt idx="28">
                  <c:v>1.37E-2</c:v>
                </c:pt>
                <c:pt idx="29">
                  <c:v>1.4540000000000001E-2</c:v>
                </c:pt>
                <c:pt idx="30">
                  <c:v>1.528E-2</c:v>
                </c:pt>
                <c:pt idx="31">
                  <c:v>1.5699999999999999E-2</c:v>
                </c:pt>
                <c:pt idx="32">
                  <c:v>1.6119999999999999E-2</c:v>
                </c:pt>
                <c:pt idx="33">
                  <c:v>1.644E-2</c:v>
                </c:pt>
                <c:pt idx="34">
                  <c:v>1.6650000000000002E-2</c:v>
                </c:pt>
                <c:pt idx="35">
                  <c:v>1.6549999999999999E-2</c:v>
                </c:pt>
                <c:pt idx="36">
                  <c:v>1.6230000000000001E-2</c:v>
                </c:pt>
                <c:pt idx="37">
                  <c:v>1.602E-2</c:v>
                </c:pt>
                <c:pt idx="38">
                  <c:v>1.5389999999999999E-2</c:v>
                </c:pt>
                <c:pt idx="39">
                  <c:v>1.486E-2</c:v>
                </c:pt>
                <c:pt idx="40">
                  <c:v>1.423E-2</c:v>
                </c:pt>
                <c:pt idx="41">
                  <c:v>1.338E-2</c:v>
                </c:pt>
                <c:pt idx="42">
                  <c:v>1.2749999999999999E-2</c:v>
                </c:pt>
                <c:pt idx="43">
                  <c:v>1.18E-2</c:v>
                </c:pt>
                <c:pt idx="44">
                  <c:v>1.107E-2</c:v>
                </c:pt>
                <c:pt idx="45">
                  <c:v>1.022E-2</c:v>
                </c:pt>
                <c:pt idx="46">
                  <c:v>9.2700000000000005E-3</c:v>
                </c:pt>
                <c:pt idx="47">
                  <c:v>8.6400000000000001E-3</c:v>
                </c:pt>
                <c:pt idx="48">
                  <c:v>7.6899999999999998E-3</c:v>
                </c:pt>
                <c:pt idx="49">
                  <c:v>7.2700000000000004E-3</c:v>
                </c:pt>
                <c:pt idx="50">
                  <c:v>6.6400000000000001E-3</c:v>
                </c:pt>
                <c:pt idx="51">
                  <c:v>6.0099999999999997E-3</c:v>
                </c:pt>
                <c:pt idx="52">
                  <c:v>5.6899999999999997E-3</c:v>
                </c:pt>
                <c:pt idx="53">
                  <c:v>5.3800000000000002E-3</c:v>
                </c:pt>
                <c:pt idx="54">
                  <c:v>5.2700000000000004E-3</c:v>
                </c:pt>
                <c:pt idx="55">
                  <c:v>5.0600000000000003E-3</c:v>
                </c:pt>
                <c:pt idx="56">
                  <c:v>5.1599999999999997E-3</c:v>
                </c:pt>
                <c:pt idx="57">
                  <c:v>5.2700000000000004E-3</c:v>
                </c:pt>
                <c:pt idx="58">
                  <c:v>5.4799999999999996E-3</c:v>
                </c:pt>
                <c:pt idx="59">
                  <c:v>5.5900000000000004E-3</c:v>
                </c:pt>
                <c:pt idx="60">
                  <c:v>5.7999999999999996E-3</c:v>
                </c:pt>
                <c:pt idx="61">
                  <c:v>6.2199999999999998E-3</c:v>
                </c:pt>
                <c:pt idx="62">
                  <c:v>6.43E-3</c:v>
                </c:pt>
                <c:pt idx="63">
                  <c:v>6.7499999999999999E-3</c:v>
                </c:pt>
                <c:pt idx="64">
                  <c:v>7.0600000000000003E-3</c:v>
                </c:pt>
                <c:pt idx="65">
                  <c:v>7.0600000000000003E-3</c:v>
                </c:pt>
                <c:pt idx="66">
                  <c:v>7.4799999999999997E-3</c:v>
                </c:pt>
                <c:pt idx="67">
                  <c:v>7.3800000000000003E-3</c:v>
                </c:pt>
                <c:pt idx="68">
                  <c:v>7.5900000000000004E-3</c:v>
                </c:pt>
                <c:pt idx="69">
                  <c:v>7.5900000000000004E-3</c:v>
                </c:pt>
                <c:pt idx="70">
                  <c:v>7.3800000000000003E-3</c:v>
                </c:pt>
                <c:pt idx="71">
                  <c:v>7.1700000000000002E-3</c:v>
                </c:pt>
                <c:pt idx="72">
                  <c:v>6.8500000000000002E-3</c:v>
                </c:pt>
                <c:pt idx="73">
                  <c:v>6.43E-3</c:v>
                </c:pt>
                <c:pt idx="74">
                  <c:v>5.7999999999999996E-3</c:v>
                </c:pt>
                <c:pt idx="75">
                  <c:v>5.1599999999999997E-3</c:v>
                </c:pt>
                <c:pt idx="76">
                  <c:v>4.64E-3</c:v>
                </c:pt>
                <c:pt idx="77">
                  <c:v>3.8999999999999998E-3</c:v>
                </c:pt>
                <c:pt idx="78">
                  <c:v>3.0599999999999998E-3</c:v>
                </c:pt>
                <c:pt idx="79">
                  <c:v>2.2100000000000002E-3</c:v>
                </c:pt>
                <c:pt idx="80">
                  <c:v>1.3699999999999999E-3</c:v>
                </c:pt>
                <c:pt idx="81">
                  <c:v>4.2000000000000002E-4</c:v>
                </c:pt>
                <c:pt idx="82">
                  <c:v>-3.2000000000000003E-4</c:v>
                </c:pt>
                <c:pt idx="83">
                  <c:v>-1.2600000000000001E-3</c:v>
                </c:pt>
                <c:pt idx="84">
                  <c:v>-2.2100000000000002E-3</c:v>
                </c:pt>
                <c:pt idx="85">
                  <c:v>-2.9499999999999999E-3</c:v>
                </c:pt>
                <c:pt idx="86">
                  <c:v>-3.5799999999999998E-3</c:v>
                </c:pt>
                <c:pt idx="87">
                  <c:v>-4.2100000000000002E-3</c:v>
                </c:pt>
                <c:pt idx="88">
                  <c:v>-4.8500000000000001E-3</c:v>
                </c:pt>
                <c:pt idx="89">
                  <c:v>-5.1599999999999997E-3</c:v>
                </c:pt>
                <c:pt idx="90">
                  <c:v>-5.6899999999999997E-3</c:v>
                </c:pt>
                <c:pt idx="91">
                  <c:v>-5.8999999999999999E-3</c:v>
                </c:pt>
                <c:pt idx="92">
                  <c:v>-6.11E-3</c:v>
                </c:pt>
                <c:pt idx="93">
                  <c:v>-6.3200000000000001E-3</c:v>
                </c:pt>
                <c:pt idx="94">
                  <c:v>-6.11E-3</c:v>
                </c:pt>
                <c:pt idx="95">
                  <c:v>-6.11E-3</c:v>
                </c:pt>
                <c:pt idx="96">
                  <c:v>-5.6899999999999997E-3</c:v>
                </c:pt>
                <c:pt idx="97">
                  <c:v>-5.6899999999999997E-3</c:v>
                </c:pt>
                <c:pt idx="98">
                  <c:v>-5.1599999999999997E-3</c:v>
                </c:pt>
                <c:pt idx="99">
                  <c:v>-4.7400000000000003E-3</c:v>
                </c:pt>
                <c:pt idx="100">
                  <c:v>-4.4299999999999999E-3</c:v>
                </c:pt>
                <c:pt idx="101">
                  <c:v>-3.6900000000000001E-3</c:v>
                </c:pt>
                <c:pt idx="102">
                  <c:v>-3.2699999999999999E-3</c:v>
                </c:pt>
                <c:pt idx="103">
                  <c:v>-2.5300000000000001E-3</c:v>
                </c:pt>
                <c:pt idx="104">
                  <c:v>-2.2100000000000002E-3</c:v>
                </c:pt>
                <c:pt idx="105">
                  <c:v>-1.47E-3</c:v>
                </c:pt>
                <c:pt idx="106">
                  <c:v>-1.0499999999999999E-3</c:v>
                </c:pt>
                <c:pt idx="107">
                  <c:v>-5.2999999999999998E-4</c:v>
                </c:pt>
                <c:pt idx="108">
                  <c:v>1.1E-4</c:v>
                </c:pt>
                <c:pt idx="109">
                  <c:v>3.2000000000000003E-4</c:v>
                </c:pt>
                <c:pt idx="110">
                  <c:v>7.3999999999999999E-4</c:v>
                </c:pt>
                <c:pt idx="111">
                  <c:v>1.0499999999999999E-3</c:v>
                </c:pt>
                <c:pt idx="112">
                  <c:v>1.2700000000000001E-3</c:v>
                </c:pt>
                <c:pt idx="113">
                  <c:v>1.3699999999999999E-3</c:v>
                </c:pt>
                <c:pt idx="114">
                  <c:v>1.6900000000000001E-3</c:v>
                </c:pt>
                <c:pt idx="115">
                  <c:v>1.9E-3</c:v>
                </c:pt>
                <c:pt idx="116">
                  <c:v>1.9E-3</c:v>
                </c:pt>
                <c:pt idx="117">
                  <c:v>1.9E-3</c:v>
                </c:pt>
                <c:pt idx="118">
                  <c:v>1.6900000000000001E-3</c:v>
                </c:pt>
                <c:pt idx="119">
                  <c:v>1.58E-3</c:v>
                </c:pt>
                <c:pt idx="120">
                  <c:v>1.58E-3</c:v>
                </c:pt>
                <c:pt idx="121">
                  <c:v>1.7899999999999999E-3</c:v>
                </c:pt>
                <c:pt idx="122">
                  <c:v>1.48E-3</c:v>
                </c:pt>
                <c:pt idx="123">
                  <c:v>1.48E-3</c:v>
                </c:pt>
                <c:pt idx="124">
                  <c:v>1.16E-3</c:v>
                </c:pt>
                <c:pt idx="125">
                  <c:v>1.2700000000000001E-3</c:v>
                </c:pt>
                <c:pt idx="126">
                  <c:v>1.16E-3</c:v>
                </c:pt>
                <c:pt idx="127">
                  <c:v>8.4000000000000003E-4</c:v>
                </c:pt>
                <c:pt idx="128">
                  <c:v>7.3999999999999999E-4</c:v>
                </c:pt>
                <c:pt idx="129">
                  <c:v>7.3999999999999999E-4</c:v>
                </c:pt>
                <c:pt idx="130">
                  <c:v>8.4000000000000003E-4</c:v>
                </c:pt>
                <c:pt idx="131">
                  <c:v>6.3000000000000003E-4</c:v>
                </c:pt>
                <c:pt idx="132">
                  <c:v>6.3000000000000003E-4</c:v>
                </c:pt>
                <c:pt idx="133">
                  <c:v>6.3000000000000003E-4</c:v>
                </c:pt>
                <c:pt idx="134">
                  <c:v>8.4000000000000003E-4</c:v>
                </c:pt>
                <c:pt idx="135">
                  <c:v>7.3999999999999999E-4</c:v>
                </c:pt>
                <c:pt idx="136">
                  <c:v>8.4000000000000003E-4</c:v>
                </c:pt>
                <c:pt idx="137">
                  <c:v>9.5E-4</c:v>
                </c:pt>
                <c:pt idx="138">
                  <c:v>9.5E-4</c:v>
                </c:pt>
                <c:pt idx="139">
                  <c:v>1.0499999999999999E-3</c:v>
                </c:pt>
                <c:pt idx="140">
                  <c:v>8.4000000000000003E-4</c:v>
                </c:pt>
                <c:pt idx="141">
                  <c:v>8.4000000000000003E-4</c:v>
                </c:pt>
                <c:pt idx="142">
                  <c:v>9.5E-4</c:v>
                </c:pt>
                <c:pt idx="143">
                  <c:v>9.5E-4</c:v>
                </c:pt>
                <c:pt idx="144">
                  <c:v>9.5E-4</c:v>
                </c:pt>
                <c:pt idx="145">
                  <c:v>7.3999999999999999E-4</c:v>
                </c:pt>
                <c:pt idx="146">
                  <c:v>5.2999999999999998E-4</c:v>
                </c:pt>
                <c:pt idx="147">
                  <c:v>4.2000000000000002E-4</c:v>
                </c:pt>
                <c:pt idx="148">
                  <c:v>2.1000000000000001E-4</c:v>
                </c:pt>
                <c:pt idx="149">
                  <c:v>1.1E-4</c:v>
                </c:pt>
                <c:pt idx="150">
                  <c:v>-1E-4</c:v>
                </c:pt>
                <c:pt idx="151">
                  <c:v>-3.2000000000000003E-4</c:v>
                </c:pt>
                <c:pt idx="152">
                  <c:v>-7.3999999999999999E-4</c:v>
                </c:pt>
                <c:pt idx="153">
                  <c:v>-1.0499999999999999E-3</c:v>
                </c:pt>
                <c:pt idx="154">
                  <c:v>-1.2600000000000001E-3</c:v>
                </c:pt>
                <c:pt idx="155">
                  <c:v>-1.58E-3</c:v>
                </c:pt>
                <c:pt idx="156">
                  <c:v>-2.1099999999999999E-3</c:v>
                </c:pt>
                <c:pt idx="157">
                  <c:v>-2.4199999999999998E-3</c:v>
                </c:pt>
                <c:pt idx="158">
                  <c:v>-2.8400000000000001E-3</c:v>
                </c:pt>
                <c:pt idx="159">
                  <c:v>-2.9499999999999999E-3</c:v>
                </c:pt>
                <c:pt idx="160">
                  <c:v>-3.2699999999999999E-3</c:v>
                </c:pt>
                <c:pt idx="161">
                  <c:v>-3.3700000000000002E-3</c:v>
                </c:pt>
                <c:pt idx="162">
                  <c:v>-3.48E-3</c:v>
                </c:pt>
                <c:pt idx="163">
                  <c:v>-3.79E-3</c:v>
                </c:pt>
                <c:pt idx="164">
                  <c:v>-4.0000000000000001E-3</c:v>
                </c:pt>
                <c:pt idx="165">
                  <c:v>-4.0000000000000001E-3</c:v>
                </c:pt>
                <c:pt idx="166">
                  <c:v>-4.1099999999999999E-3</c:v>
                </c:pt>
                <c:pt idx="167">
                  <c:v>-4.0000000000000001E-3</c:v>
                </c:pt>
                <c:pt idx="168">
                  <c:v>-3.8999999999999998E-3</c:v>
                </c:pt>
                <c:pt idx="169">
                  <c:v>-3.6900000000000001E-3</c:v>
                </c:pt>
                <c:pt idx="170">
                  <c:v>-3.5799999999999998E-3</c:v>
                </c:pt>
                <c:pt idx="171">
                  <c:v>-3.3700000000000002E-3</c:v>
                </c:pt>
                <c:pt idx="172">
                  <c:v>-3.0599999999999998E-3</c:v>
                </c:pt>
                <c:pt idx="173">
                  <c:v>-2.9499999999999999E-3</c:v>
                </c:pt>
                <c:pt idx="174">
                  <c:v>-2.5300000000000001E-3</c:v>
                </c:pt>
                <c:pt idx="175">
                  <c:v>-2.1099999999999999E-3</c:v>
                </c:pt>
                <c:pt idx="176">
                  <c:v>-1.6900000000000001E-3</c:v>
                </c:pt>
                <c:pt idx="177">
                  <c:v>-1.16E-3</c:v>
                </c:pt>
                <c:pt idx="178">
                  <c:v>-7.3999999999999999E-4</c:v>
                </c:pt>
                <c:pt idx="179">
                  <c:v>-3.2000000000000003E-4</c:v>
                </c:pt>
                <c:pt idx="180">
                  <c:v>1.1E-4</c:v>
                </c:pt>
                <c:pt idx="181">
                  <c:v>6.3000000000000003E-4</c:v>
                </c:pt>
                <c:pt idx="182">
                  <c:v>1.3699999999999999E-3</c:v>
                </c:pt>
                <c:pt idx="183">
                  <c:v>1.58E-3</c:v>
                </c:pt>
                <c:pt idx="184">
                  <c:v>2.2100000000000002E-3</c:v>
                </c:pt>
                <c:pt idx="185">
                  <c:v>2.64E-3</c:v>
                </c:pt>
                <c:pt idx="186">
                  <c:v>2.9499999999999999E-3</c:v>
                </c:pt>
                <c:pt idx="187">
                  <c:v>3.3700000000000002E-3</c:v>
                </c:pt>
                <c:pt idx="188">
                  <c:v>3.6900000000000001E-3</c:v>
                </c:pt>
                <c:pt idx="189">
                  <c:v>3.8999999999999998E-3</c:v>
                </c:pt>
                <c:pt idx="190">
                  <c:v>4.3200000000000001E-3</c:v>
                </c:pt>
                <c:pt idx="191">
                  <c:v>4.4299999999999999E-3</c:v>
                </c:pt>
                <c:pt idx="192">
                  <c:v>4.5300000000000002E-3</c:v>
                </c:pt>
                <c:pt idx="193">
                  <c:v>4.3200000000000001E-3</c:v>
                </c:pt>
                <c:pt idx="194">
                  <c:v>4.4299999999999999E-3</c:v>
                </c:pt>
                <c:pt idx="195">
                  <c:v>4.3200000000000001E-3</c:v>
                </c:pt>
                <c:pt idx="196">
                  <c:v>4.1099999999999999E-3</c:v>
                </c:pt>
                <c:pt idx="197">
                  <c:v>3.79E-3</c:v>
                </c:pt>
                <c:pt idx="198">
                  <c:v>3.5799999999999998E-3</c:v>
                </c:pt>
                <c:pt idx="199">
                  <c:v>3.16E-3</c:v>
                </c:pt>
                <c:pt idx="200">
                  <c:v>2.64E-3</c:v>
                </c:pt>
                <c:pt idx="201">
                  <c:v>2E-3</c:v>
                </c:pt>
                <c:pt idx="202">
                  <c:v>1.6900000000000001E-3</c:v>
                </c:pt>
                <c:pt idx="203">
                  <c:v>1.16E-3</c:v>
                </c:pt>
                <c:pt idx="204">
                  <c:v>4.2000000000000002E-4</c:v>
                </c:pt>
                <c:pt idx="205">
                  <c:v>-2.1000000000000001E-4</c:v>
                </c:pt>
                <c:pt idx="206">
                  <c:v>-5.2999999999999998E-4</c:v>
                </c:pt>
                <c:pt idx="207">
                  <c:v>-1.16E-3</c:v>
                </c:pt>
                <c:pt idx="208">
                  <c:v>-1.7899999999999999E-3</c:v>
                </c:pt>
                <c:pt idx="209">
                  <c:v>-2.32E-3</c:v>
                </c:pt>
                <c:pt idx="210">
                  <c:v>-2.7399999999999998E-3</c:v>
                </c:pt>
                <c:pt idx="211">
                  <c:v>-3.2699999999999999E-3</c:v>
                </c:pt>
                <c:pt idx="212">
                  <c:v>-3.5799999999999998E-3</c:v>
                </c:pt>
                <c:pt idx="213">
                  <c:v>-3.6900000000000001E-3</c:v>
                </c:pt>
                <c:pt idx="214">
                  <c:v>-4.0000000000000001E-3</c:v>
                </c:pt>
                <c:pt idx="215">
                  <c:v>-4.0000000000000001E-3</c:v>
                </c:pt>
                <c:pt idx="216">
                  <c:v>-4.1099999999999999E-3</c:v>
                </c:pt>
                <c:pt idx="217">
                  <c:v>-3.8999999999999998E-3</c:v>
                </c:pt>
                <c:pt idx="218">
                  <c:v>-3.79E-3</c:v>
                </c:pt>
                <c:pt idx="219">
                  <c:v>-3.48E-3</c:v>
                </c:pt>
                <c:pt idx="220">
                  <c:v>-3.0599999999999998E-3</c:v>
                </c:pt>
                <c:pt idx="221">
                  <c:v>-2.5300000000000001E-3</c:v>
                </c:pt>
                <c:pt idx="222">
                  <c:v>-1.7899999999999999E-3</c:v>
                </c:pt>
                <c:pt idx="223">
                  <c:v>-1.2600000000000001E-3</c:v>
                </c:pt>
                <c:pt idx="224">
                  <c:v>-7.3999999999999999E-4</c:v>
                </c:pt>
                <c:pt idx="225">
                  <c:v>1.1E-4</c:v>
                </c:pt>
                <c:pt idx="226">
                  <c:v>8.4000000000000003E-4</c:v>
                </c:pt>
                <c:pt idx="227">
                  <c:v>1.58E-3</c:v>
                </c:pt>
                <c:pt idx="228">
                  <c:v>2.4199999999999998E-3</c:v>
                </c:pt>
                <c:pt idx="229">
                  <c:v>3.3700000000000002E-3</c:v>
                </c:pt>
                <c:pt idx="230">
                  <c:v>4.1099999999999999E-3</c:v>
                </c:pt>
                <c:pt idx="231">
                  <c:v>4.64E-3</c:v>
                </c:pt>
                <c:pt idx="232">
                  <c:v>5.5900000000000004E-3</c:v>
                </c:pt>
                <c:pt idx="233">
                  <c:v>6.11E-3</c:v>
                </c:pt>
                <c:pt idx="234">
                  <c:v>6.6400000000000001E-3</c:v>
                </c:pt>
                <c:pt idx="235">
                  <c:v>7.0600000000000003E-3</c:v>
                </c:pt>
                <c:pt idx="236">
                  <c:v>7.4799999999999997E-3</c:v>
                </c:pt>
                <c:pt idx="237">
                  <c:v>7.4799999999999997E-3</c:v>
                </c:pt>
                <c:pt idx="238">
                  <c:v>7.6899999999999998E-3</c:v>
                </c:pt>
                <c:pt idx="239">
                  <c:v>7.6899999999999998E-3</c:v>
                </c:pt>
                <c:pt idx="240">
                  <c:v>7.3800000000000003E-3</c:v>
                </c:pt>
                <c:pt idx="241">
                  <c:v>6.96E-3</c:v>
                </c:pt>
                <c:pt idx="242">
                  <c:v>6.6400000000000001E-3</c:v>
                </c:pt>
                <c:pt idx="243">
                  <c:v>6.0099999999999997E-3</c:v>
                </c:pt>
                <c:pt idx="244">
                  <c:v>5.3800000000000002E-3</c:v>
                </c:pt>
                <c:pt idx="245">
                  <c:v>4.64E-3</c:v>
                </c:pt>
                <c:pt idx="246">
                  <c:v>3.79E-3</c:v>
                </c:pt>
                <c:pt idx="247">
                  <c:v>2.9499999999999999E-3</c:v>
                </c:pt>
                <c:pt idx="248">
                  <c:v>2.1099999999999999E-3</c:v>
                </c:pt>
                <c:pt idx="249">
                  <c:v>9.5E-4</c:v>
                </c:pt>
                <c:pt idx="250">
                  <c:v>-1E-4</c:v>
                </c:pt>
                <c:pt idx="251">
                  <c:v>-1.16E-3</c:v>
                </c:pt>
                <c:pt idx="252">
                  <c:v>-2.1099999999999999E-3</c:v>
                </c:pt>
                <c:pt idx="253">
                  <c:v>-3.0599999999999998E-3</c:v>
                </c:pt>
                <c:pt idx="254">
                  <c:v>-4.1099999999999999E-3</c:v>
                </c:pt>
                <c:pt idx="255">
                  <c:v>-4.9500000000000004E-3</c:v>
                </c:pt>
                <c:pt idx="256">
                  <c:v>-5.7999999999999996E-3</c:v>
                </c:pt>
                <c:pt idx="257">
                  <c:v>-6.5300000000000002E-3</c:v>
                </c:pt>
                <c:pt idx="258">
                  <c:v>-7.0600000000000003E-3</c:v>
                </c:pt>
                <c:pt idx="259">
                  <c:v>-7.7999999999999996E-3</c:v>
                </c:pt>
                <c:pt idx="260">
                  <c:v>-8.0099999999999998E-3</c:v>
                </c:pt>
                <c:pt idx="261">
                  <c:v>-8.3199999999999993E-3</c:v>
                </c:pt>
                <c:pt idx="262">
                  <c:v>-8.6400000000000001E-3</c:v>
                </c:pt>
                <c:pt idx="263">
                  <c:v>-8.6400000000000001E-3</c:v>
                </c:pt>
                <c:pt idx="264">
                  <c:v>-8.6400000000000001E-3</c:v>
                </c:pt>
                <c:pt idx="265">
                  <c:v>-8.6400000000000001E-3</c:v>
                </c:pt>
                <c:pt idx="266">
                  <c:v>-8.5400000000000007E-3</c:v>
                </c:pt>
                <c:pt idx="267">
                  <c:v>-8.2199999999999999E-3</c:v>
                </c:pt>
                <c:pt idx="268">
                  <c:v>-7.9000000000000008E-3</c:v>
                </c:pt>
                <c:pt idx="269">
                  <c:v>-7.4799999999999997E-3</c:v>
                </c:pt>
                <c:pt idx="270">
                  <c:v>-7.0600000000000003E-3</c:v>
                </c:pt>
                <c:pt idx="271">
                  <c:v>-6.6400000000000001E-3</c:v>
                </c:pt>
                <c:pt idx="272">
                  <c:v>-6.2199999999999998E-3</c:v>
                </c:pt>
                <c:pt idx="273">
                  <c:v>-5.6899999999999997E-3</c:v>
                </c:pt>
                <c:pt idx="274">
                  <c:v>-5.3699999999999998E-3</c:v>
                </c:pt>
                <c:pt idx="275">
                  <c:v>-4.9500000000000004E-3</c:v>
                </c:pt>
                <c:pt idx="276">
                  <c:v>-4.5300000000000002E-3</c:v>
                </c:pt>
                <c:pt idx="277">
                  <c:v>-4.3200000000000001E-3</c:v>
                </c:pt>
                <c:pt idx="278">
                  <c:v>-3.8999999999999998E-3</c:v>
                </c:pt>
                <c:pt idx="279">
                  <c:v>-4.0000000000000001E-3</c:v>
                </c:pt>
                <c:pt idx="280">
                  <c:v>-3.6900000000000001E-3</c:v>
                </c:pt>
                <c:pt idx="281">
                  <c:v>-3.48E-3</c:v>
                </c:pt>
                <c:pt idx="282">
                  <c:v>-3.48E-3</c:v>
                </c:pt>
                <c:pt idx="283">
                  <c:v>-3.48E-3</c:v>
                </c:pt>
                <c:pt idx="284">
                  <c:v>-3.48E-3</c:v>
                </c:pt>
                <c:pt idx="285">
                  <c:v>-3.6900000000000001E-3</c:v>
                </c:pt>
                <c:pt idx="286">
                  <c:v>-3.5799999999999998E-3</c:v>
                </c:pt>
                <c:pt idx="287">
                  <c:v>-3.8999999999999998E-3</c:v>
                </c:pt>
                <c:pt idx="288">
                  <c:v>-3.8999999999999998E-3</c:v>
                </c:pt>
                <c:pt idx="289">
                  <c:v>-4.0000000000000001E-3</c:v>
                </c:pt>
                <c:pt idx="290">
                  <c:v>-4.0000000000000001E-3</c:v>
                </c:pt>
                <c:pt idx="291">
                  <c:v>-4.2100000000000002E-3</c:v>
                </c:pt>
                <c:pt idx="292">
                  <c:v>-4.3200000000000001E-3</c:v>
                </c:pt>
                <c:pt idx="293">
                  <c:v>-4.2100000000000002E-3</c:v>
                </c:pt>
                <c:pt idx="294">
                  <c:v>-4.2100000000000002E-3</c:v>
                </c:pt>
                <c:pt idx="295">
                  <c:v>-4.0000000000000001E-3</c:v>
                </c:pt>
                <c:pt idx="296">
                  <c:v>-3.6900000000000001E-3</c:v>
                </c:pt>
                <c:pt idx="297">
                  <c:v>-3.48E-3</c:v>
                </c:pt>
                <c:pt idx="298">
                  <c:v>-3.2699999999999999E-3</c:v>
                </c:pt>
                <c:pt idx="299">
                  <c:v>-2.8400000000000001E-3</c:v>
                </c:pt>
                <c:pt idx="300">
                  <c:v>-2.2100000000000002E-3</c:v>
                </c:pt>
                <c:pt idx="301">
                  <c:v>-1.6900000000000001E-3</c:v>
                </c:pt>
                <c:pt idx="302">
                  <c:v>-1.0499999999999999E-3</c:v>
                </c:pt>
                <c:pt idx="303">
                  <c:v>-3.2000000000000003E-4</c:v>
                </c:pt>
                <c:pt idx="304">
                  <c:v>5.2999999999999998E-4</c:v>
                </c:pt>
                <c:pt idx="305">
                  <c:v>1.2700000000000001E-3</c:v>
                </c:pt>
                <c:pt idx="306">
                  <c:v>2.32E-3</c:v>
                </c:pt>
                <c:pt idx="307">
                  <c:v>3.2699999999999999E-3</c:v>
                </c:pt>
                <c:pt idx="308">
                  <c:v>3.8999999999999998E-3</c:v>
                </c:pt>
                <c:pt idx="309">
                  <c:v>4.7400000000000003E-3</c:v>
                </c:pt>
                <c:pt idx="310">
                  <c:v>5.6899999999999997E-3</c:v>
                </c:pt>
                <c:pt idx="311">
                  <c:v>6.6400000000000001E-3</c:v>
                </c:pt>
                <c:pt idx="312">
                  <c:v>7.2700000000000004E-3</c:v>
                </c:pt>
                <c:pt idx="313">
                  <c:v>8.1200000000000005E-3</c:v>
                </c:pt>
                <c:pt idx="314">
                  <c:v>8.7500000000000008E-3</c:v>
                </c:pt>
                <c:pt idx="315">
                  <c:v>9.5899999999999996E-3</c:v>
                </c:pt>
                <c:pt idx="316">
                  <c:v>1.001E-2</c:v>
                </c:pt>
                <c:pt idx="317">
                  <c:v>1.0540000000000001E-2</c:v>
                </c:pt>
                <c:pt idx="318">
                  <c:v>1.086E-2</c:v>
                </c:pt>
                <c:pt idx="319">
                  <c:v>1.1169999999999999E-2</c:v>
                </c:pt>
                <c:pt idx="320">
                  <c:v>1.128E-2</c:v>
                </c:pt>
                <c:pt idx="321">
                  <c:v>1.1379999999999999E-2</c:v>
                </c:pt>
                <c:pt idx="322">
                  <c:v>1.149E-2</c:v>
                </c:pt>
                <c:pt idx="323">
                  <c:v>1.128E-2</c:v>
                </c:pt>
                <c:pt idx="324">
                  <c:v>1.1169999999999999E-2</c:v>
                </c:pt>
                <c:pt idx="325">
                  <c:v>1.0959999999999999E-2</c:v>
                </c:pt>
                <c:pt idx="326">
                  <c:v>1.064E-2</c:v>
                </c:pt>
                <c:pt idx="327">
                  <c:v>1.0330000000000001E-2</c:v>
                </c:pt>
                <c:pt idx="328">
                  <c:v>9.7000000000000003E-3</c:v>
                </c:pt>
                <c:pt idx="329">
                  <c:v>9.2700000000000005E-3</c:v>
                </c:pt>
                <c:pt idx="330">
                  <c:v>8.7500000000000008E-3</c:v>
                </c:pt>
                <c:pt idx="331">
                  <c:v>8.0099999999999998E-3</c:v>
                </c:pt>
                <c:pt idx="332">
                  <c:v>7.5900000000000004E-3</c:v>
                </c:pt>
                <c:pt idx="333">
                  <c:v>6.96E-3</c:v>
                </c:pt>
                <c:pt idx="334">
                  <c:v>6.2199999999999998E-3</c:v>
                </c:pt>
                <c:pt idx="335">
                  <c:v>5.5900000000000004E-3</c:v>
                </c:pt>
                <c:pt idx="336">
                  <c:v>4.8500000000000001E-3</c:v>
                </c:pt>
                <c:pt idx="337">
                  <c:v>4.4299999999999999E-3</c:v>
                </c:pt>
                <c:pt idx="338">
                  <c:v>3.6900000000000001E-3</c:v>
                </c:pt>
                <c:pt idx="339">
                  <c:v>3.0599999999999998E-3</c:v>
                </c:pt>
                <c:pt idx="340">
                  <c:v>2.4199999999999998E-3</c:v>
                </c:pt>
                <c:pt idx="341">
                  <c:v>1.9E-3</c:v>
                </c:pt>
                <c:pt idx="342">
                  <c:v>1.3699999999999999E-3</c:v>
                </c:pt>
                <c:pt idx="343">
                  <c:v>1.0499999999999999E-3</c:v>
                </c:pt>
                <c:pt idx="344">
                  <c:v>5.2999999999999998E-4</c:v>
                </c:pt>
                <c:pt idx="345">
                  <c:v>2.1000000000000001E-4</c:v>
                </c:pt>
                <c:pt idx="346">
                  <c:v>-2.1000000000000001E-4</c:v>
                </c:pt>
                <c:pt idx="347">
                  <c:v>-6.3000000000000003E-4</c:v>
                </c:pt>
                <c:pt idx="348">
                  <c:v>-7.3999999999999999E-4</c:v>
                </c:pt>
                <c:pt idx="349">
                  <c:v>-1.0499999999999999E-3</c:v>
                </c:pt>
                <c:pt idx="350">
                  <c:v>-1.3699999999999999E-3</c:v>
                </c:pt>
                <c:pt idx="351">
                  <c:v>-1.7899999999999999E-3</c:v>
                </c:pt>
                <c:pt idx="352">
                  <c:v>-1.7899999999999999E-3</c:v>
                </c:pt>
                <c:pt idx="353">
                  <c:v>-2.1099999999999999E-3</c:v>
                </c:pt>
                <c:pt idx="354">
                  <c:v>-2.5300000000000001E-3</c:v>
                </c:pt>
                <c:pt idx="355">
                  <c:v>-2.4199999999999998E-3</c:v>
                </c:pt>
                <c:pt idx="356">
                  <c:v>-2.63E-3</c:v>
                </c:pt>
                <c:pt idx="357">
                  <c:v>-2.7399999999999998E-3</c:v>
                </c:pt>
                <c:pt idx="358">
                  <c:v>-2.9499999999999999E-3</c:v>
                </c:pt>
                <c:pt idx="359">
                  <c:v>-2.9499999999999999E-3</c:v>
                </c:pt>
                <c:pt idx="360">
                  <c:v>-2.9499999999999999E-3</c:v>
                </c:pt>
                <c:pt idx="361">
                  <c:v>-3.16E-3</c:v>
                </c:pt>
                <c:pt idx="362">
                  <c:v>-3.0599999999999998E-3</c:v>
                </c:pt>
                <c:pt idx="363">
                  <c:v>-3.0599999999999998E-3</c:v>
                </c:pt>
                <c:pt idx="364">
                  <c:v>-2.8400000000000001E-3</c:v>
                </c:pt>
                <c:pt idx="365">
                  <c:v>-2.7399999999999998E-3</c:v>
                </c:pt>
                <c:pt idx="366">
                  <c:v>-2.4199999999999998E-3</c:v>
                </c:pt>
                <c:pt idx="367">
                  <c:v>-2.32E-3</c:v>
                </c:pt>
                <c:pt idx="368">
                  <c:v>-2E-3</c:v>
                </c:pt>
                <c:pt idx="369">
                  <c:v>-1.47E-3</c:v>
                </c:pt>
                <c:pt idx="370">
                  <c:v>-1.16E-3</c:v>
                </c:pt>
                <c:pt idx="371">
                  <c:v>-8.4000000000000003E-4</c:v>
                </c:pt>
                <c:pt idx="372">
                  <c:v>-3.2000000000000003E-4</c:v>
                </c:pt>
                <c:pt idx="373">
                  <c:v>1.1E-4</c:v>
                </c:pt>
                <c:pt idx="374">
                  <c:v>6.3000000000000003E-4</c:v>
                </c:pt>
                <c:pt idx="375">
                  <c:v>1.3699999999999999E-3</c:v>
                </c:pt>
                <c:pt idx="376">
                  <c:v>1.9E-3</c:v>
                </c:pt>
                <c:pt idx="377">
                  <c:v>2.8500000000000001E-3</c:v>
                </c:pt>
                <c:pt idx="378">
                  <c:v>3.3700000000000002E-3</c:v>
                </c:pt>
                <c:pt idx="379">
                  <c:v>4.2199999999999998E-3</c:v>
                </c:pt>
                <c:pt idx="380">
                  <c:v>4.9500000000000004E-3</c:v>
                </c:pt>
                <c:pt idx="381">
                  <c:v>5.6899999999999997E-3</c:v>
                </c:pt>
                <c:pt idx="382">
                  <c:v>6.3200000000000001E-3</c:v>
                </c:pt>
                <c:pt idx="383">
                  <c:v>6.96E-3</c:v>
                </c:pt>
                <c:pt idx="384">
                  <c:v>7.5900000000000004E-3</c:v>
                </c:pt>
                <c:pt idx="385">
                  <c:v>8.1200000000000005E-3</c:v>
                </c:pt>
                <c:pt idx="386">
                  <c:v>8.9599999999999992E-3</c:v>
                </c:pt>
                <c:pt idx="387">
                  <c:v>9.3799999999999994E-3</c:v>
                </c:pt>
                <c:pt idx="388">
                  <c:v>9.7999999999999997E-3</c:v>
                </c:pt>
                <c:pt idx="389">
                  <c:v>1.0120000000000001E-2</c:v>
                </c:pt>
                <c:pt idx="390">
                  <c:v>1.0330000000000001E-2</c:v>
                </c:pt>
                <c:pt idx="391">
                  <c:v>1.0540000000000001E-2</c:v>
                </c:pt>
                <c:pt idx="392">
                  <c:v>1.0749999999999999E-2</c:v>
                </c:pt>
                <c:pt idx="393">
                  <c:v>1.0540000000000001E-2</c:v>
                </c:pt>
                <c:pt idx="394">
                  <c:v>1.0540000000000001E-2</c:v>
                </c:pt>
                <c:pt idx="395">
                  <c:v>1.0330000000000001E-2</c:v>
                </c:pt>
                <c:pt idx="396">
                  <c:v>1.001E-2</c:v>
                </c:pt>
                <c:pt idx="397">
                  <c:v>9.5899999999999996E-3</c:v>
                </c:pt>
                <c:pt idx="398">
                  <c:v>8.9599999999999992E-3</c:v>
                </c:pt>
                <c:pt idx="399">
                  <c:v>8.43E-3</c:v>
                </c:pt>
                <c:pt idx="400">
                  <c:v>8.0099999999999998E-3</c:v>
                </c:pt>
                <c:pt idx="401">
                  <c:v>7.0600000000000003E-3</c:v>
                </c:pt>
                <c:pt idx="402">
                  <c:v>6.2199999999999998E-3</c:v>
                </c:pt>
                <c:pt idx="403">
                  <c:v>5.3800000000000002E-3</c:v>
                </c:pt>
                <c:pt idx="404">
                  <c:v>4.4299999999999999E-3</c:v>
                </c:pt>
                <c:pt idx="405">
                  <c:v>3.48E-3</c:v>
                </c:pt>
                <c:pt idx="406">
                  <c:v>2.64E-3</c:v>
                </c:pt>
                <c:pt idx="407">
                  <c:v>1.58E-3</c:v>
                </c:pt>
                <c:pt idx="408">
                  <c:v>9.5E-4</c:v>
                </c:pt>
                <c:pt idx="409">
                  <c:v>-1E-4</c:v>
                </c:pt>
                <c:pt idx="410">
                  <c:v>-1.2600000000000001E-3</c:v>
                </c:pt>
                <c:pt idx="411">
                  <c:v>-1.7899999999999999E-3</c:v>
                </c:pt>
                <c:pt idx="412">
                  <c:v>-2.7399999999999998E-3</c:v>
                </c:pt>
                <c:pt idx="413">
                  <c:v>-3.3700000000000002E-3</c:v>
                </c:pt>
                <c:pt idx="414">
                  <c:v>-4.1099999999999999E-3</c:v>
                </c:pt>
                <c:pt idx="415">
                  <c:v>-4.64E-3</c:v>
                </c:pt>
                <c:pt idx="416">
                  <c:v>-4.9500000000000004E-3</c:v>
                </c:pt>
                <c:pt idx="417">
                  <c:v>-5.5799999999999999E-3</c:v>
                </c:pt>
                <c:pt idx="418">
                  <c:v>-5.6899999999999997E-3</c:v>
                </c:pt>
                <c:pt idx="419">
                  <c:v>-6.0099999999999997E-3</c:v>
                </c:pt>
                <c:pt idx="420">
                  <c:v>-6.0099999999999997E-3</c:v>
                </c:pt>
                <c:pt idx="421">
                  <c:v>-6.11E-3</c:v>
                </c:pt>
                <c:pt idx="422">
                  <c:v>-5.8999999999999999E-3</c:v>
                </c:pt>
                <c:pt idx="423">
                  <c:v>-5.7999999999999996E-3</c:v>
                </c:pt>
                <c:pt idx="424">
                  <c:v>-5.3699999999999998E-3</c:v>
                </c:pt>
                <c:pt idx="425">
                  <c:v>-5.1599999999999997E-3</c:v>
                </c:pt>
                <c:pt idx="426">
                  <c:v>-4.7400000000000003E-3</c:v>
                </c:pt>
                <c:pt idx="427">
                  <c:v>-4.3200000000000001E-3</c:v>
                </c:pt>
                <c:pt idx="428">
                  <c:v>-3.8999999999999998E-3</c:v>
                </c:pt>
                <c:pt idx="429">
                  <c:v>-3.2699999999999999E-3</c:v>
                </c:pt>
                <c:pt idx="430">
                  <c:v>-2.9499999999999999E-3</c:v>
                </c:pt>
                <c:pt idx="431">
                  <c:v>-2.2100000000000002E-3</c:v>
                </c:pt>
                <c:pt idx="432">
                  <c:v>-1.47E-3</c:v>
                </c:pt>
                <c:pt idx="433">
                  <c:v>-1.16E-3</c:v>
                </c:pt>
                <c:pt idx="434">
                  <c:v>-4.2000000000000002E-4</c:v>
                </c:pt>
                <c:pt idx="435">
                  <c:v>1.1E-4</c:v>
                </c:pt>
                <c:pt idx="436">
                  <c:v>6.3000000000000003E-4</c:v>
                </c:pt>
                <c:pt idx="437">
                  <c:v>9.5E-4</c:v>
                </c:pt>
                <c:pt idx="438">
                  <c:v>1.58E-3</c:v>
                </c:pt>
                <c:pt idx="439">
                  <c:v>2.1099999999999999E-3</c:v>
                </c:pt>
                <c:pt idx="440">
                  <c:v>2.32E-3</c:v>
                </c:pt>
                <c:pt idx="441">
                  <c:v>2.5300000000000001E-3</c:v>
                </c:pt>
                <c:pt idx="442">
                  <c:v>2.8500000000000001E-3</c:v>
                </c:pt>
                <c:pt idx="443">
                  <c:v>3.16E-3</c:v>
                </c:pt>
                <c:pt idx="444">
                  <c:v>3.2699999999999999E-3</c:v>
                </c:pt>
                <c:pt idx="445">
                  <c:v>3.3700000000000002E-3</c:v>
                </c:pt>
                <c:pt idx="446">
                  <c:v>3.5799999999999998E-3</c:v>
                </c:pt>
                <c:pt idx="447">
                  <c:v>3.6900000000000001E-3</c:v>
                </c:pt>
                <c:pt idx="448">
                  <c:v>3.8999999999999998E-3</c:v>
                </c:pt>
                <c:pt idx="449">
                  <c:v>3.79E-3</c:v>
                </c:pt>
                <c:pt idx="450">
                  <c:v>3.8999999999999998E-3</c:v>
                </c:pt>
                <c:pt idx="451">
                  <c:v>3.79E-3</c:v>
                </c:pt>
                <c:pt idx="452">
                  <c:v>3.8999999999999998E-3</c:v>
                </c:pt>
                <c:pt idx="453">
                  <c:v>4.1099999999999999E-3</c:v>
                </c:pt>
                <c:pt idx="454">
                  <c:v>3.8999999999999998E-3</c:v>
                </c:pt>
                <c:pt idx="455">
                  <c:v>4.0099999999999997E-3</c:v>
                </c:pt>
                <c:pt idx="456">
                  <c:v>4.1099999999999999E-3</c:v>
                </c:pt>
                <c:pt idx="457">
                  <c:v>4.1099999999999999E-3</c:v>
                </c:pt>
                <c:pt idx="458">
                  <c:v>4.2199999999999998E-3</c:v>
                </c:pt>
                <c:pt idx="459">
                  <c:v>4.2199999999999998E-3</c:v>
                </c:pt>
                <c:pt idx="460">
                  <c:v>4.4299999999999999E-3</c:v>
                </c:pt>
                <c:pt idx="461">
                  <c:v>4.5300000000000002E-3</c:v>
                </c:pt>
                <c:pt idx="462">
                  <c:v>4.8500000000000001E-3</c:v>
                </c:pt>
                <c:pt idx="463">
                  <c:v>5.0600000000000003E-3</c:v>
                </c:pt>
                <c:pt idx="464">
                  <c:v>5.3800000000000002E-3</c:v>
                </c:pt>
                <c:pt idx="465">
                  <c:v>5.4799999999999996E-3</c:v>
                </c:pt>
                <c:pt idx="466">
                  <c:v>5.8999999999999999E-3</c:v>
                </c:pt>
                <c:pt idx="467">
                  <c:v>6.2199999999999998E-3</c:v>
                </c:pt>
                <c:pt idx="468">
                  <c:v>6.5300000000000002E-3</c:v>
                </c:pt>
                <c:pt idx="469">
                  <c:v>6.7499999999999999E-3</c:v>
                </c:pt>
                <c:pt idx="470">
                  <c:v>7.1700000000000002E-3</c:v>
                </c:pt>
                <c:pt idx="471">
                  <c:v>7.5900000000000004E-3</c:v>
                </c:pt>
                <c:pt idx="472">
                  <c:v>8.0099999999999998E-3</c:v>
                </c:pt>
                <c:pt idx="473">
                  <c:v>8.1200000000000005E-3</c:v>
                </c:pt>
                <c:pt idx="474">
                  <c:v>8.3300000000000006E-3</c:v>
                </c:pt>
                <c:pt idx="475">
                  <c:v>8.5400000000000007E-3</c:v>
                </c:pt>
                <c:pt idx="476">
                  <c:v>8.7500000000000008E-3</c:v>
                </c:pt>
                <c:pt idx="477">
                  <c:v>8.9599999999999992E-3</c:v>
                </c:pt>
                <c:pt idx="478">
                  <c:v>8.9599999999999992E-3</c:v>
                </c:pt>
                <c:pt idx="479">
                  <c:v>9.1699999999999993E-3</c:v>
                </c:pt>
                <c:pt idx="480">
                  <c:v>8.9599999999999992E-3</c:v>
                </c:pt>
                <c:pt idx="481">
                  <c:v>8.7500000000000008E-3</c:v>
                </c:pt>
                <c:pt idx="482">
                  <c:v>8.7500000000000008E-3</c:v>
                </c:pt>
                <c:pt idx="483">
                  <c:v>8.5400000000000007E-3</c:v>
                </c:pt>
                <c:pt idx="484">
                  <c:v>8.2199999999999999E-3</c:v>
                </c:pt>
                <c:pt idx="485">
                  <c:v>8.1200000000000005E-3</c:v>
                </c:pt>
                <c:pt idx="486">
                  <c:v>7.6899999999999998E-3</c:v>
                </c:pt>
                <c:pt idx="487">
                  <c:v>7.4799999999999997E-3</c:v>
                </c:pt>
                <c:pt idx="488">
                  <c:v>7.1700000000000002E-3</c:v>
                </c:pt>
                <c:pt idx="489">
                  <c:v>6.7499999999999999E-3</c:v>
                </c:pt>
                <c:pt idx="490">
                  <c:v>6.2199999999999998E-3</c:v>
                </c:pt>
                <c:pt idx="491">
                  <c:v>5.7999999999999996E-3</c:v>
                </c:pt>
                <c:pt idx="492">
                  <c:v>5.4799999999999996E-3</c:v>
                </c:pt>
                <c:pt idx="493">
                  <c:v>4.9500000000000004E-3</c:v>
                </c:pt>
                <c:pt idx="494">
                  <c:v>4.5300000000000002E-3</c:v>
                </c:pt>
                <c:pt idx="495">
                  <c:v>4.1099999999999999E-3</c:v>
                </c:pt>
                <c:pt idx="496">
                  <c:v>3.8999999999999998E-3</c:v>
                </c:pt>
                <c:pt idx="497">
                  <c:v>3.6900000000000001E-3</c:v>
                </c:pt>
                <c:pt idx="498">
                  <c:v>3.2699999999999999E-3</c:v>
                </c:pt>
                <c:pt idx="499">
                  <c:v>3.16E-3</c:v>
                </c:pt>
                <c:pt idx="500">
                  <c:v>3.16E-3</c:v>
                </c:pt>
                <c:pt idx="501">
                  <c:v>3.16E-3</c:v>
                </c:pt>
                <c:pt idx="502">
                  <c:v>2.9499999999999999E-3</c:v>
                </c:pt>
                <c:pt idx="503">
                  <c:v>2.9499999999999999E-3</c:v>
                </c:pt>
                <c:pt idx="504">
                  <c:v>3.0599999999999998E-3</c:v>
                </c:pt>
                <c:pt idx="505">
                  <c:v>3.48E-3</c:v>
                </c:pt>
                <c:pt idx="506">
                  <c:v>3.6900000000000001E-3</c:v>
                </c:pt>
                <c:pt idx="507">
                  <c:v>3.79E-3</c:v>
                </c:pt>
                <c:pt idx="508">
                  <c:v>4.0099999999999997E-3</c:v>
                </c:pt>
                <c:pt idx="509">
                  <c:v>4.5300000000000002E-3</c:v>
                </c:pt>
                <c:pt idx="510">
                  <c:v>4.9500000000000004E-3</c:v>
                </c:pt>
                <c:pt idx="511">
                  <c:v>5.2700000000000004E-3</c:v>
                </c:pt>
                <c:pt idx="512">
                  <c:v>5.4799999999999996E-3</c:v>
                </c:pt>
                <c:pt idx="513">
                  <c:v>5.7999999999999996E-3</c:v>
                </c:pt>
                <c:pt idx="514">
                  <c:v>6.11E-3</c:v>
                </c:pt>
                <c:pt idx="515">
                  <c:v>6.5300000000000002E-3</c:v>
                </c:pt>
                <c:pt idx="516">
                  <c:v>6.6400000000000001E-3</c:v>
                </c:pt>
                <c:pt idx="517">
                  <c:v>6.8500000000000002E-3</c:v>
                </c:pt>
                <c:pt idx="518">
                  <c:v>6.7499999999999999E-3</c:v>
                </c:pt>
                <c:pt idx="519">
                  <c:v>6.7499999999999999E-3</c:v>
                </c:pt>
                <c:pt idx="520">
                  <c:v>6.43E-3</c:v>
                </c:pt>
                <c:pt idx="521">
                  <c:v>6.2199999999999998E-3</c:v>
                </c:pt>
                <c:pt idx="522">
                  <c:v>5.6899999999999997E-3</c:v>
                </c:pt>
                <c:pt idx="523">
                  <c:v>5.2700000000000004E-3</c:v>
                </c:pt>
                <c:pt idx="524">
                  <c:v>4.64E-3</c:v>
                </c:pt>
                <c:pt idx="525">
                  <c:v>3.79E-3</c:v>
                </c:pt>
                <c:pt idx="526">
                  <c:v>3.0599999999999998E-3</c:v>
                </c:pt>
                <c:pt idx="527">
                  <c:v>1.9E-3</c:v>
                </c:pt>
                <c:pt idx="528">
                  <c:v>1.0499999999999999E-3</c:v>
                </c:pt>
                <c:pt idx="529">
                  <c:v>-3.2000000000000003E-4</c:v>
                </c:pt>
                <c:pt idx="530">
                  <c:v>-1.3699999999999999E-3</c:v>
                </c:pt>
                <c:pt idx="531">
                  <c:v>-2.7399999999999998E-3</c:v>
                </c:pt>
                <c:pt idx="532">
                  <c:v>-4.0000000000000001E-3</c:v>
                </c:pt>
                <c:pt idx="533">
                  <c:v>-5.4799999999999996E-3</c:v>
                </c:pt>
                <c:pt idx="534">
                  <c:v>-6.8500000000000002E-3</c:v>
                </c:pt>
                <c:pt idx="535">
                  <c:v>-8.0099999999999998E-3</c:v>
                </c:pt>
                <c:pt idx="536">
                  <c:v>-9.1699999999999993E-3</c:v>
                </c:pt>
                <c:pt idx="537">
                  <c:v>-1.043E-2</c:v>
                </c:pt>
                <c:pt idx="538">
                  <c:v>-1.149E-2</c:v>
                </c:pt>
                <c:pt idx="539">
                  <c:v>-1.243E-2</c:v>
                </c:pt>
                <c:pt idx="540">
                  <c:v>-1.328E-2</c:v>
                </c:pt>
                <c:pt idx="541">
                  <c:v>-1.4019999999999999E-2</c:v>
                </c:pt>
                <c:pt idx="542">
                  <c:v>-1.4540000000000001E-2</c:v>
                </c:pt>
                <c:pt idx="543">
                  <c:v>-1.4959999999999999E-2</c:v>
                </c:pt>
                <c:pt idx="544">
                  <c:v>-1.507E-2</c:v>
                </c:pt>
                <c:pt idx="545">
                  <c:v>-1.4959999999999999E-2</c:v>
                </c:pt>
                <c:pt idx="546">
                  <c:v>-1.465E-2</c:v>
                </c:pt>
                <c:pt idx="547">
                  <c:v>-1.4330000000000001E-2</c:v>
                </c:pt>
                <c:pt idx="548">
                  <c:v>-1.38E-2</c:v>
                </c:pt>
                <c:pt idx="549">
                  <c:v>-1.2749999999999999E-2</c:v>
                </c:pt>
                <c:pt idx="550">
                  <c:v>-1.159E-2</c:v>
                </c:pt>
                <c:pt idx="551">
                  <c:v>-1.0330000000000001E-2</c:v>
                </c:pt>
                <c:pt idx="552">
                  <c:v>-9.0600000000000003E-3</c:v>
                </c:pt>
                <c:pt idx="553">
                  <c:v>-7.2700000000000004E-3</c:v>
                </c:pt>
                <c:pt idx="554">
                  <c:v>-5.7999999999999996E-3</c:v>
                </c:pt>
                <c:pt idx="555">
                  <c:v>-4.0000000000000001E-3</c:v>
                </c:pt>
                <c:pt idx="556">
                  <c:v>-2.1099999999999999E-3</c:v>
                </c:pt>
                <c:pt idx="557">
                  <c:v>-3.2000000000000003E-4</c:v>
                </c:pt>
                <c:pt idx="558">
                  <c:v>1.6900000000000001E-3</c:v>
                </c:pt>
                <c:pt idx="559">
                  <c:v>3.5799999999999998E-3</c:v>
                </c:pt>
                <c:pt idx="560">
                  <c:v>5.2700000000000004E-3</c:v>
                </c:pt>
                <c:pt idx="561">
                  <c:v>7.1700000000000002E-3</c:v>
                </c:pt>
                <c:pt idx="562">
                  <c:v>8.7500000000000008E-3</c:v>
                </c:pt>
                <c:pt idx="563">
                  <c:v>1.043E-2</c:v>
                </c:pt>
                <c:pt idx="564">
                  <c:v>1.18E-2</c:v>
                </c:pt>
                <c:pt idx="565">
                  <c:v>1.2959999999999999E-2</c:v>
                </c:pt>
                <c:pt idx="566">
                  <c:v>1.4019999999999999E-2</c:v>
                </c:pt>
                <c:pt idx="567">
                  <c:v>1.4970000000000001E-2</c:v>
                </c:pt>
                <c:pt idx="568">
                  <c:v>1.5599999999999999E-2</c:v>
                </c:pt>
                <c:pt idx="569">
                  <c:v>1.6119999999999999E-2</c:v>
                </c:pt>
                <c:pt idx="570">
                  <c:v>1.6549999999999999E-2</c:v>
                </c:pt>
                <c:pt idx="571">
                  <c:v>1.634E-2</c:v>
                </c:pt>
                <c:pt idx="572">
                  <c:v>1.634E-2</c:v>
                </c:pt>
                <c:pt idx="573">
                  <c:v>1.6119999999999999E-2</c:v>
                </c:pt>
                <c:pt idx="574">
                  <c:v>1.5599999999999999E-2</c:v>
                </c:pt>
                <c:pt idx="575">
                  <c:v>1.486E-2</c:v>
                </c:pt>
                <c:pt idx="576">
                  <c:v>1.4019999999999999E-2</c:v>
                </c:pt>
                <c:pt idx="577">
                  <c:v>1.307E-2</c:v>
                </c:pt>
                <c:pt idx="578">
                  <c:v>1.223E-2</c:v>
                </c:pt>
                <c:pt idx="579">
                  <c:v>1.0959999999999999E-2</c:v>
                </c:pt>
                <c:pt idx="580">
                  <c:v>9.9100000000000004E-3</c:v>
                </c:pt>
                <c:pt idx="581">
                  <c:v>8.6400000000000001E-3</c:v>
                </c:pt>
                <c:pt idx="582">
                  <c:v>7.4799999999999997E-3</c:v>
                </c:pt>
                <c:pt idx="583">
                  <c:v>6.43E-3</c:v>
                </c:pt>
                <c:pt idx="584">
                  <c:v>5.1599999999999997E-3</c:v>
                </c:pt>
                <c:pt idx="585">
                  <c:v>4.3200000000000001E-3</c:v>
                </c:pt>
                <c:pt idx="586">
                  <c:v>3.2699999999999999E-3</c:v>
                </c:pt>
                <c:pt idx="587">
                  <c:v>2.32E-3</c:v>
                </c:pt>
                <c:pt idx="588">
                  <c:v>1.48E-3</c:v>
                </c:pt>
                <c:pt idx="589">
                  <c:v>8.4000000000000003E-4</c:v>
                </c:pt>
                <c:pt idx="590">
                  <c:v>3.2000000000000003E-4</c:v>
                </c:pt>
                <c:pt idx="591">
                  <c:v>1.1E-4</c:v>
                </c:pt>
                <c:pt idx="592">
                  <c:v>-3.2000000000000003E-4</c:v>
                </c:pt>
                <c:pt idx="593">
                  <c:v>-3.2000000000000003E-4</c:v>
                </c:pt>
                <c:pt idx="594">
                  <c:v>-4.2000000000000002E-4</c:v>
                </c:pt>
                <c:pt idx="595">
                  <c:v>-3.2000000000000003E-4</c:v>
                </c:pt>
                <c:pt idx="596">
                  <c:v>-1E-4</c:v>
                </c:pt>
                <c:pt idx="597">
                  <c:v>0</c:v>
                </c:pt>
                <c:pt idx="598">
                  <c:v>3.2000000000000003E-4</c:v>
                </c:pt>
                <c:pt idx="599">
                  <c:v>8.4000000000000003E-4</c:v>
                </c:pt>
                <c:pt idx="600">
                  <c:v>1.16E-3</c:v>
                </c:pt>
                <c:pt idx="601">
                  <c:v>1.58E-3</c:v>
                </c:pt>
                <c:pt idx="602">
                  <c:v>1.9E-3</c:v>
                </c:pt>
                <c:pt idx="603">
                  <c:v>2.32E-3</c:v>
                </c:pt>
                <c:pt idx="604">
                  <c:v>2.64E-3</c:v>
                </c:pt>
                <c:pt idx="605">
                  <c:v>2.8500000000000001E-3</c:v>
                </c:pt>
                <c:pt idx="606">
                  <c:v>3.0599999999999998E-3</c:v>
                </c:pt>
                <c:pt idx="607">
                  <c:v>3.16E-3</c:v>
                </c:pt>
                <c:pt idx="608">
                  <c:v>3.3700000000000002E-3</c:v>
                </c:pt>
                <c:pt idx="609">
                  <c:v>3.16E-3</c:v>
                </c:pt>
                <c:pt idx="610">
                  <c:v>3.0599999999999998E-3</c:v>
                </c:pt>
                <c:pt idx="611">
                  <c:v>2.9499999999999999E-3</c:v>
                </c:pt>
                <c:pt idx="612">
                  <c:v>2.4199999999999998E-3</c:v>
                </c:pt>
                <c:pt idx="613">
                  <c:v>2.1099999999999999E-3</c:v>
                </c:pt>
                <c:pt idx="614">
                  <c:v>1.48E-3</c:v>
                </c:pt>
                <c:pt idx="615">
                  <c:v>8.4000000000000003E-4</c:v>
                </c:pt>
                <c:pt idx="616">
                  <c:v>2.1000000000000001E-4</c:v>
                </c:pt>
                <c:pt idx="617">
                  <c:v>-5.2999999999999998E-4</c:v>
                </c:pt>
                <c:pt idx="618">
                  <c:v>-1.2600000000000001E-3</c:v>
                </c:pt>
                <c:pt idx="619">
                  <c:v>-2E-3</c:v>
                </c:pt>
                <c:pt idx="620">
                  <c:v>-2.7399999999999998E-3</c:v>
                </c:pt>
                <c:pt idx="621">
                  <c:v>-3.3700000000000002E-3</c:v>
                </c:pt>
                <c:pt idx="622">
                  <c:v>-4.2100000000000002E-3</c:v>
                </c:pt>
                <c:pt idx="623">
                  <c:v>-4.7400000000000003E-3</c:v>
                </c:pt>
                <c:pt idx="624">
                  <c:v>-5.3699999999999998E-3</c:v>
                </c:pt>
                <c:pt idx="625">
                  <c:v>-5.7999999999999996E-3</c:v>
                </c:pt>
                <c:pt idx="626">
                  <c:v>-6.43E-3</c:v>
                </c:pt>
                <c:pt idx="627">
                  <c:v>-6.6400000000000001E-3</c:v>
                </c:pt>
                <c:pt idx="628">
                  <c:v>-7.0600000000000003E-3</c:v>
                </c:pt>
                <c:pt idx="629">
                  <c:v>-7.1700000000000002E-3</c:v>
                </c:pt>
                <c:pt idx="630">
                  <c:v>-7.2700000000000004E-3</c:v>
                </c:pt>
                <c:pt idx="631">
                  <c:v>-7.0600000000000003E-3</c:v>
                </c:pt>
                <c:pt idx="632">
                  <c:v>-7.1700000000000002E-3</c:v>
                </c:pt>
                <c:pt idx="633">
                  <c:v>-6.9499999999999996E-3</c:v>
                </c:pt>
                <c:pt idx="634">
                  <c:v>-6.5300000000000002E-3</c:v>
                </c:pt>
                <c:pt idx="635">
                  <c:v>-6.2199999999999998E-3</c:v>
                </c:pt>
                <c:pt idx="636">
                  <c:v>-6.0099999999999997E-3</c:v>
                </c:pt>
                <c:pt idx="637">
                  <c:v>-5.4799999999999996E-3</c:v>
                </c:pt>
                <c:pt idx="638">
                  <c:v>-4.7400000000000003E-3</c:v>
                </c:pt>
                <c:pt idx="639">
                  <c:v>-4.1099999999999999E-3</c:v>
                </c:pt>
                <c:pt idx="640">
                  <c:v>-3.5799999999999998E-3</c:v>
                </c:pt>
                <c:pt idx="641">
                  <c:v>-3.16E-3</c:v>
                </c:pt>
                <c:pt idx="642">
                  <c:v>-2.63E-3</c:v>
                </c:pt>
                <c:pt idx="643">
                  <c:v>-2E-3</c:v>
                </c:pt>
                <c:pt idx="644">
                  <c:v>-1.3699999999999999E-3</c:v>
                </c:pt>
                <c:pt idx="645">
                  <c:v>-9.5E-4</c:v>
                </c:pt>
                <c:pt idx="646">
                  <c:v>-5.2999999999999998E-4</c:v>
                </c:pt>
                <c:pt idx="647">
                  <c:v>1.1E-4</c:v>
                </c:pt>
                <c:pt idx="648">
                  <c:v>4.2000000000000002E-4</c:v>
                </c:pt>
                <c:pt idx="649">
                  <c:v>8.4000000000000003E-4</c:v>
                </c:pt>
                <c:pt idx="650">
                  <c:v>1.16E-3</c:v>
                </c:pt>
                <c:pt idx="651">
                  <c:v>1.3699999999999999E-3</c:v>
                </c:pt>
                <c:pt idx="652">
                  <c:v>1.6900000000000001E-3</c:v>
                </c:pt>
                <c:pt idx="653">
                  <c:v>1.58E-3</c:v>
                </c:pt>
                <c:pt idx="654">
                  <c:v>1.7899999999999999E-3</c:v>
                </c:pt>
                <c:pt idx="655">
                  <c:v>2E-3</c:v>
                </c:pt>
                <c:pt idx="656">
                  <c:v>2E-3</c:v>
                </c:pt>
                <c:pt idx="657">
                  <c:v>2.2100000000000002E-3</c:v>
                </c:pt>
                <c:pt idx="658">
                  <c:v>2.2100000000000002E-3</c:v>
                </c:pt>
                <c:pt idx="659">
                  <c:v>2.32E-3</c:v>
                </c:pt>
                <c:pt idx="660">
                  <c:v>2.2100000000000002E-3</c:v>
                </c:pt>
                <c:pt idx="661">
                  <c:v>2.2100000000000002E-3</c:v>
                </c:pt>
                <c:pt idx="662">
                  <c:v>2.2100000000000002E-3</c:v>
                </c:pt>
                <c:pt idx="663">
                  <c:v>2.1099999999999999E-3</c:v>
                </c:pt>
                <c:pt idx="664">
                  <c:v>2.2100000000000002E-3</c:v>
                </c:pt>
                <c:pt idx="665">
                  <c:v>2.2100000000000002E-3</c:v>
                </c:pt>
                <c:pt idx="666">
                  <c:v>2.2100000000000002E-3</c:v>
                </c:pt>
                <c:pt idx="667">
                  <c:v>2.4199999999999998E-3</c:v>
                </c:pt>
                <c:pt idx="668">
                  <c:v>2.64E-3</c:v>
                </c:pt>
                <c:pt idx="669">
                  <c:v>2.32E-3</c:v>
                </c:pt>
                <c:pt idx="670">
                  <c:v>2.4199999999999998E-3</c:v>
                </c:pt>
                <c:pt idx="671">
                  <c:v>2.64E-3</c:v>
                </c:pt>
                <c:pt idx="672">
                  <c:v>2.4199999999999998E-3</c:v>
                </c:pt>
                <c:pt idx="673">
                  <c:v>2.64E-3</c:v>
                </c:pt>
                <c:pt idx="674">
                  <c:v>2.4199999999999998E-3</c:v>
                </c:pt>
                <c:pt idx="675">
                  <c:v>2.5300000000000001E-3</c:v>
                </c:pt>
                <c:pt idx="676">
                  <c:v>2.7399999999999998E-3</c:v>
                </c:pt>
                <c:pt idx="677">
                  <c:v>2.4199999999999998E-3</c:v>
                </c:pt>
                <c:pt idx="678">
                  <c:v>2.2100000000000002E-3</c:v>
                </c:pt>
                <c:pt idx="679">
                  <c:v>2.2100000000000002E-3</c:v>
                </c:pt>
                <c:pt idx="680">
                  <c:v>1.9E-3</c:v>
                </c:pt>
                <c:pt idx="681">
                  <c:v>1.58E-3</c:v>
                </c:pt>
                <c:pt idx="682">
                  <c:v>1.2700000000000001E-3</c:v>
                </c:pt>
                <c:pt idx="683">
                  <c:v>7.3999999999999999E-4</c:v>
                </c:pt>
                <c:pt idx="684">
                  <c:v>5.2999999999999998E-4</c:v>
                </c:pt>
                <c:pt idx="685">
                  <c:v>-1E-4</c:v>
                </c:pt>
                <c:pt idx="686">
                  <c:v>-4.2000000000000002E-4</c:v>
                </c:pt>
                <c:pt idx="687">
                  <c:v>-1.0499999999999999E-3</c:v>
                </c:pt>
                <c:pt idx="688">
                  <c:v>-1.58E-3</c:v>
                </c:pt>
                <c:pt idx="689">
                  <c:v>-2.4199999999999998E-3</c:v>
                </c:pt>
                <c:pt idx="690">
                  <c:v>-2.9499999999999999E-3</c:v>
                </c:pt>
                <c:pt idx="691">
                  <c:v>-3.5799999999999998E-3</c:v>
                </c:pt>
                <c:pt idx="692">
                  <c:v>-4.1099999999999999E-3</c:v>
                </c:pt>
                <c:pt idx="693">
                  <c:v>-4.64E-3</c:v>
                </c:pt>
                <c:pt idx="694">
                  <c:v>-5.3699999999999998E-3</c:v>
                </c:pt>
                <c:pt idx="695">
                  <c:v>-5.8999999999999999E-3</c:v>
                </c:pt>
                <c:pt idx="696">
                  <c:v>-6.43E-3</c:v>
                </c:pt>
                <c:pt idx="697">
                  <c:v>-6.7400000000000003E-3</c:v>
                </c:pt>
                <c:pt idx="698">
                  <c:v>-7.1700000000000002E-3</c:v>
                </c:pt>
                <c:pt idx="699">
                  <c:v>-7.4799999999999997E-3</c:v>
                </c:pt>
                <c:pt idx="700">
                  <c:v>-7.6899999999999998E-3</c:v>
                </c:pt>
                <c:pt idx="701">
                  <c:v>-7.7999999999999996E-3</c:v>
                </c:pt>
                <c:pt idx="702">
                  <c:v>-7.6899999999999998E-3</c:v>
                </c:pt>
                <c:pt idx="703">
                  <c:v>-7.6899999999999998E-3</c:v>
                </c:pt>
                <c:pt idx="704">
                  <c:v>-7.5900000000000004E-3</c:v>
                </c:pt>
                <c:pt idx="705">
                  <c:v>-7.2700000000000004E-3</c:v>
                </c:pt>
                <c:pt idx="706">
                  <c:v>-6.8500000000000002E-3</c:v>
                </c:pt>
                <c:pt idx="707">
                  <c:v>-6.3200000000000001E-3</c:v>
                </c:pt>
                <c:pt idx="708">
                  <c:v>-5.6899999999999997E-3</c:v>
                </c:pt>
                <c:pt idx="709">
                  <c:v>-5.1599999999999997E-3</c:v>
                </c:pt>
                <c:pt idx="710">
                  <c:v>-4.3200000000000001E-3</c:v>
                </c:pt>
                <c:pt idx="711">
                  <c:v>-3.48E-3</c:v>
                </c:pt>
                <c:pt idx="712">
                  <c:v>-2.63E-3</c:v>
                </c:pt>
                <c:pt idx="713">
                  <c:v>-1.6900000000000001E-3</c:v>
                </c:pt>
                <c:pt idx="714">
                  <c:v>-7.3999999999999999E-4</c:v>
                </c:pt>
                <c:pt idx="715">
                  <c:v>2.1000000000000001E-4</c:v>
                </c:pt>
                <c:pt idx="716">
                  <c:v>1.0499999999999999E-3</c:v>
                </c:pt>
                <c:pt idx="717">
                  <c:v>2.1099999999999999E-3</c:v>
                </c:pt>
                <c:pt idx="718">
                  <c:v>2.9499999999999999E-3</c:v>
                </c:pt>
                <c:pt idx="719">
                  <c:v>4.1099999999999999E-3</c:v>
                </c:pt>
                <c:pt idx="720">
                  <c:v>4.8500000000000001E-3</c:v>
                </c:pt>
                <c:pt idx="721">
                  <c:v>5.5900000000000004E-3</c:v>
                </c:pt>
                <c:pt idx="722">
                  <c:v>6.43E-3</c:v>
                </c:pt>
                <c:pt idx="723">
                  <c:v>7.1700000000000002E-3</c:v>
                </c:pt>
                <c:pt idx="724">
                  <c:v>7.6899999999999998E-3</c:v>
                </c:pt>
                <c:pt idx="725">
                  <c:v>8.1200000000000005E-3</c:v>
                </c:pt>
                <c:pt idx="726">
                  <c:v>8.6400000000000001E-3</c:v>
                </c:pt>
                <c:pt idx="727">
                  <c:v>9.0600000000000003E-3</c:v>
                </c:pt>
                <c:pt idx="728">
                  <c:v>8.9599999999999992E-3</c:v>
                </c:pt>
                <c:pt idx="729">
                  <c:v>9.0600000000000003E-3</c:v>
                </c:pt>
                <c:pt idx="730">
                  <c:v>8.9599999999999992E-3</c:v>
                </c:pt>
                <c:pt idx="731">
                  <c:v>8.7500000000000008E-3</c:v>
                </c:pt>
                <c:pt idx="732">
                  <c:v>8.43E-3</c:v>
                </c:pt>
                <c:pt idx="733">
                  <c:v>8.0099999999999998E-3</c:v>
                </c:pt>
                <c:pt idx="734">
                  <c:v>7.4799999999999997E-3</c:v>
                </c:pt>
                <c:pt idx="735">
                  <c:v>6.8500000000000002E-3</c:v>
                </c:pt>
                <c:pt idx="736">
                  <c:v>6.11E-3</c:v>
                </c:pt>
                <c:pt idx="737">
                  <c:v>5.3800000000000002E-3</c:v>
                </c:pt>
                <c:pt idx="738">
                  <c:v>4.5300000000000002E-3</c:v>
                </c:pt>
                <c:pt idx="739">
                  <c:v>3.6900000000000001E-3</c:v>
                </c:pt>
                <c:pt idx="740">
                  <c:v>2.64E-3</c:v>
                </c:pt>
                <c:pt idx="741">
                  <c:v>1.7899999999999999E-3</c:v>
                </c:pt>
                <c:pt idx="742">
                  <c:v>7.3999999999999999E-4</c:v>
                </c:pt>
                <c:pt idx="743">
                  <c:v>-1E-4</c:v>
                </c:pt>
                <c:pt idx="744">
                  <c:v>-1.0499999999999999E-3</c:v>
                </c:pt>
                <c:pt idx="745">
                  <c:v>-1.7899999999999999E-3</c:v>
                </c:pt>
                <c:pt idx="746">
                  <c:v>-2.7399999999999998E-3</c:v>
                </c:pt>
                <c:pt idx="747">
                  <c:v>-3.5799999999999998E-3</c:v>
                </c:pt>
                <c:pt idx="748">
                  <c:v>-4.3200000000000001E-3</c:v>
                </c:pt>
                <c:pt idx="749">
                  <c:v>-4.7400000000000003E-3</c:v>
                </c:pt>
                <c:pt idx="750">
                  <c:v>-5.1599999999999997E-3</c:v>
                </c:pt>
                <c:pt idx="751">
                  <c:v>-5.6899999999999997E-3</c:v>
                </c:pt>
                <c:pt idx="752">
                  <c:v>-6.0099999999999997E-3</c:v>
                </c:pt>
                <c:pt idx="753">
                  <c:v>-6.11E-3</c:v>
                </c:pt>
                <c:pt idx="754">
                  <c:v>-6.2199999999999998E-3</c:v>
                </c:pt>
                <c:pt idx="755">
                  <c:v>-6.2199999999999998E-3</c:v>
                </c:pt>
                <c:pt idx="756">
                  <c:v>-6.11E-3</c:v>
                </c:pt>
                <c:pt idx="757">
                  <c:v>-5.6899999999999997E-3</c:v>
                </c:pt>
                <c:pt idx="758">
                  <c:v>-5.2700000000000004E-3</c:v>
                </c:pt>
                <c:pt idx="759">
                  <c:v>-4.9500000000000004E-3</c:v>
                </c:pt>
                <c:pt idx="760">
                  <c:v>-4.3200000000000001E-3</c:v>
                </c:pt>
                <c:pt idx="761">
                  <c:v>-3.8999999999999998E-3</c:v>
                </c:pt>
                <c:pt idx="762">
                  <c:v>-3.16E-3</c:v>
                </c:pt>
                <c:pt idx="763">
                  <c:v>-2.32E-3</c:v>
                </c:pt>
                <c:pt idx="764">
                  <c:v>-1.6900000000000001E-3</c:v>
                </c:pt>
                <c:pt idx="765">
                  <c:v>-1.0499999999999999E-3</c:v>
                </c:pt>
                <c:pt idx="766">
                  <c:v>-3.2000000000000003E-4</c:v>
                </c:pt>
                <c:pt idx="767">
                  <c:v>3.2000000000000003E-4</c:v>
                </c:pt>
                <c:pt idx="768">
                  <c:v>1.16E-3</c:v>
                </c:pt>
                <c:pt idx="769">
                  <c:v>1.6900000000000001E-3</c:v>
                </c:pt>
                <c:pt idx="770">
                  <c:v>2.1099999999999999E-3</c:v>
                </c:pt>
                <c:pt idx="771">
                  <c:v>2.64E-3</c:v>
                </c:pt>
                <c:pt idx="772">
                  <c:v>3.16E-3</c:v>
                </c:pt>
                <c:pt idx="773">
                  <c:v>3.48E-3</c:v>
                </c:pt>
                <c:pt idx="774">
                  <c:v>3.8999999999999998E-3</c:v>
                </c:pt>
                <c:pt idx="775">
                  <c:v>4.0099999999999997E-3</c:v>
                </c:pt>
                <c:pt idx="776">
                  <c:v>4.2199999999999998E-3</c:v>
                </c:pt>
                <c:pt idx="777">
                  <c:v>4.0099999999999997E-3</c:v>
                </c:pt>
                <c:pt idx="778">
                  <c:v>3.79E-3</c:v>
                </c:pt>
                <c:pt idx="779">
                  <c:v>3.5799999999999998E-3</c:v>
                </c:pt>
                <c:pt idx="780">
                  <c:v>3.2699999999999999E-3</c:v>
                </c:pt>
                <c:pt idx="781">
                  <c:v>2.8500000000000001E-3</c:v>
                </c:pt>
                <c:pt idx="782">
                  <c:v>2.4199999999999998E-3</c:v>
                </c:pt>
                <c:pt idx="783">
                  <c:v>2.1099999999999999E-3</c:v>
                </c:pt>
                <c:pt idx="784">
                  <c:v>1.58E-3</c:v>
                </c:pt>
                <c:pt idx="785">
                  <c:v>9.5E-4</c:v>
                </c:pt>
                <c:pt idx="786">
                  <c:v>3.2000000000000003E-4</c:v>
                </c:pt>
                <c:pt idx="787">
                  <c:v>-2.1000000000000001E-4</c:v>
                </c:pt>
                <c:pt idx="788">
                  <c:v>-7.3999999999999999E-4</c:v>
                </c:pt>
                <c:pt idx="789">
                  <c:v>-1.2600000000000001E-3</c:v>
                </c:pt>
                <c:pt idx="790">
                  <c:v>-1.7899999999999999E-3</c:v>
                </c:pt>
                <c:pt idx="791">
                  <c:v>-2.2100000000000002E-3</c:v>
                </c:pt>
                <c:pt idx="792">
                  <c:v>-2.63E-3</c:v>
                </c:pt>
                <c:pt idx="793">
                  <c:v>-3.0599999999999998E-3</c:v>
                </c:pt>
                <c:pt idx="794">
                  <c:v>-3.48E-3</c:v>
                </c:pt>
                <c:pt idx="795">
                  <c:v>-3.5799999999999998E-3</c:v>
                </c:pt>
                <c:pt idx="796">
                  <c:v>-3.8999999999999998E-3</c:v>
                </c:pt>
                <c:pt idx="797">
                  <c:v>-3.8999999999999998E-3</c:v>
                </c:pt>
                <c:pt idx="798">
                  <c:v>-3.79E-3</c:v>
                </c:pt>
                <c:pt idx="799">
                  <c:v>-3.8999999999999998E-3</c:v>
                </c:pt>
                <c:pt idx="800">
                  <c:v>-3.79E-3</c:v>
                </c:pt>
                <c:pt idx="801">
                  <c:v>-3.6900000000000001E-3</c:v>
                </c:pt>
                <c:pt idx="802">
                  <c:v>-3.16E-3</c:v>
                </c:pt>
                <c:pt idx="803">
                  <c:v>-3.2699999999999999E-3</c:v>
                </c:pt>
                <c:pt idx="804">
                  <c:v>-2.8400000000000001E-3</c:v>
                </c:pt>
                <c:pt idx="805">
                  <c:v>-2.4199999999999998E-3</c:v>
                </c:pt>
                <c:pt idx="806">
                  <c:v>-1.9E-3</c:v>
                </c:pt>
                <c:pt idx="807">
                  <c:v>-1.58E-3</c:v>
                </c:pt>
                <c:pt idx="808">
                  <c:v>-1.3699999999999999E-3</c:v>
                </c:pt>
                <c:pt idx="809">
                  <c:v>-8.4000000000000003E-4</c:v>
                </c:pt>
                <c:pt idx="810">
                  <c:v>-6.3000000000000003E-4</c:v>
                </c:pt>
                <c:pt idx="811">
                  <c:v>-1E-4</c:v>
                </c:pt>
                <c:pt idx="812">
                  <c:v>2.1000000000000001E-4</c:v>
                </c:pt>
                <c:pt idx="813">
                  <c:v>3.2000000000000003E-4</c:v>
                </c:pt>
                <c:pt idx="814">
                  <c:v>6.3000000000000003E-4</c:v>
                </c:pt>
                <c:pt idx="815">
                  <c:v>9.5E-4</c:v>
                </c:pt>
                <c:pt idx="816">
                  <c:v>1.16E-3</c:v>
                </c:pt>
                <c:pt idx="817">
                  <c:v>1.16E-3</c:v>
                </c:pt>
                <c:pt idx="818">
                  <c:v>1.2700000000000001E-3</c:v>
                </c:pt>
                <c:pt idx="819">
                  <c:v>1.3699999999999999E-3</c:v>
                </c:pt>
                <c:pt idx="820">
                  <c:v>1.2700000000000001E-3</c:v>
                </c:pt>
                <c:pt idx="821">
                  <c:v>1.16E-3</c:v>
                </c:pt>
                <c:pt idx="822">
                  <c:v>8.4000000000000003E-4</c:v>
                </c:pt>
                <c:pt idx="823">
                  <c:v>9.5E-4</c:v>
                </c:pt>
                <c:pt idx="824">
                  <c:v>7.3999999999999999E-4</c:v>
                </c:pt>
                <c:pt idx="825">
                  <c:v>5.2999999999999998E-4</c:v>
                </c:pt>
                <c:pt idx="826">
                  <c:v>4.2000000000000002E-4</c:v>
                </c:pt>
                <c:pt idx="827">
                  <c:v>4.2000000000000002E-4</c:v>
                </c:pt>
                <c:pt idx="828">
                  <c:v>1.1E-4</c:v>
                </c:pt>
                <c:pt idx="829">
                  <c:v>0</c:v>
                </c:pt>
                <c:pt idx="830">
                  <c:v>-2.1000000000000001E-4</c:v>
                </c:pt>
                <c:pt idx="831">
                  <c:v>-5.2999999999999998E-4</c:v>
                </c:pt>
                <c:pt idx="832">
                  <c:v>-7.3999999999999999E-4</c:v>
                </c:pt>
                <c:pt idx="833">
                  <c:v>-8.4000000000000003E-4</c:v>
                </c:pt>
                <c:pt idx="834">
                  <c:v>-1.0499999999999999E-3</c:v>
                </c:pt>
                <c:pt idx="835">
                  <c:v>-1.16E-3</c:v>
                </c:pt>
                <c:pt idx="836">
                  <c:v>-1.2600000000000001E-3</c:v>
                </c:pt>
                <c:pt idx="837">
                  <c:v>-1.3699999999999999E-3</c:v>
                </c:pt>
                <c:pt idx="838">
                  <c:v>-1.58E-3</c:v>
                </c:pt>
                <c:pt idx="839">
                  <c:v>-1.58E-3</c:v>
                </c:pt>
                <c:pt idx="840">
                  <c:v>-1.58E-3</c:v>
                </c:pt>
                <c:pt idx="841">
                  <c:v>-1.6900000000000001E-3</c:v>
                </c:pt>
                <c:pt idx="842">
                  <c:v>-1.6900000000000001E-3</c:v>
                </c:pt>
                <c:pt idx="843">
                  <c:v>-1.6900000000000001E-3</c:v>
                </c:pt>
                <c:pt idx="844">
                  <c:v>-1.58E-3</c:v>
                </c:pt>
                <c:pt idx="845">
                  <c:v>-1.6900000000000001E-3</c:v>
                </c:pt>
                <c:pt idx="846">
                  <c:v>-1.6900000000000001E-3</c:v>
                </c:pt>
                <c:pt idx="847">
                  <c:v>-1.6900000000000001E-3</c:v>
                </c:pt>
                <c:pt idx="848">
                  <c:v>-1.58E-3</c:v>
                </c:pt>
                <c:pt idx="849">
                  <c:v>-1.58E-3</c:v>
                </c:pt>
                <c:pt idx="850">
                  <c:v>-1.3699999999999999E-3</c:v>
                </c:pt>
                <c:pt idx="851">
                  <c:v>-1.16E-3</c:v>
                </c:pt>
                <c:pt idx="852">
                  <c:v>-1.0499999999999999E-3</c:v>
                </c:pt>
                <c:pt idx="853">
                  <c:v>-8.4000000000000003E-4</c:v>
                </c:pt>
                <c:pt idx="854">
                  <c:v>-5.2999999999999998E-4</c:v>
                </c:pt>
                <c:pt idx="855">
                  <c:v>-3.2000000000000003E-4</c:v>
                </c:pt>
                <c:pt idx="856">
                  <c:v>-1E-4</c:v>
                </c:pt>
                <c:pt idx="857">
                  <c:v>3.2000000000000003E-4</c:v>
                </c:pt>
                <c:pt idx="858">
                  <c:v>7.3999999999999999E-4</c:v>
                </c:pt>
                <c:pt idx="859">
                  <c:v>1.16E-3</c:v>
                </c:pt>
                <c:pt idx="860">
                  <c:v>1.6900000000000001E-3</c:v>
                </c:pt>
                <c:pt idx="861">
                  <c:v>2.1099999999999999E-3</c:v>
                </c:pt>
                <c:pt idx="862">
                  <c:v>2.4199999999999998E-3</c:v>
                </c:pt>
                <c:pt idx="863">
                  <c:v>3.0599999999999998E-3</c:v>
                </c:pt>
                <c:pt idx="864">
                  <c:v>3.6900000000000001E-3</c:v>
                </c:pt>
                <c:pt idx="865">
                  <c:v>4.3200000000000001E-3</c:v>
                </c:pt>
                <c:pt idx="866">
                  <c:v>4.64E-3</c:v>
                </c:pt>
                <c:pt idx="867">
                  <c:v>5.4799999999999996E-3</c:v>
                </c:pt>
                <c:pt idx="868">
                  <c:v>5.8999999999999999E-3</c:v>
                </c:pt>
                <c:pt idx="869">
                  <c:v>6.5300000000000002E-3</c:v>
                </c:pt>
                <c:pt idx="870">
                  <c:v>6.96E-3</c:v>
                </c:pt>
                <c:pt idx="871">
                  <c:v>7.5900000000000004E-3</c:v>
                </c:pt>
                <c:pt idx="872">
                  <c:v>8.0099999999999998E-3</c:v>
                </c:pt>
                <c:pt idx="873">
                  <c:v>8.3300000000000006E-3</c:v>
                </c:pt>
                <c:pt idx="874">
                  <c:v>8.5400000000000007E-3</c:v>
                </c:pt>
                <c:pt idx="875">
                  <c:v>8.8500000000000002E-3</c:v>
                </c:pt>
                <c:pt idx="876">
                  <c:v>8.9599999999999992E-3</c:v>
                </c:pt>
                <c:pt idx="877">
                  <c:v>9.1699999999999993E-3</c:v>
                </c:pt>
                <c:pt idx="878">
                  <c:v>8.8500000000000002E-3</c:v>
                </c:pt>
                <c:pt idx="879">
                  <c:v>8.7500000000000008E-3</c:v>
                </c:pt>
                <c:pt idx="880">
                  <c:v>8.43E-3</c:v>
                </c:pt>
                <c:pt idx="881">
                  <c:v>8.3300000000000006E-3</c:v>
                </c:pt>
                <c:pt idx="882">
                  <c:v>7.6899999999999998E-3</c:v>
                </c:pt>
                <c:pt idx="883">
                  <c:v>7.1700000000000002E-3</c:v>
                </c:pt>
                <c:pt idx="884">
                  <c:v>6.43E-3</c:v>
                </c:pt>
                <c:pt idx="885">
                  <c:v>5.5900000000000004E-3</c:v>
                </c:pt>
                <c:pt idx="886">
                  <c:v>4.8500000000000001E-3</c:v>
                </c:pt>
                <c:pt idx="887">
                  <c:v>4.1099999999999999E-3</c:v>
                </c:pt>
                <c:pt idx="888">
                  <c:v>3.0599999999999998E-3</c:v>
                </c:pt>
                <c:pt idx="889">
                  <c:v>2.2100000000000002E-3</c:v>
                </c:pt>
                <c:pt idx="890">
                  <c:v>9.5E-4</c:v>
                </c:pt>
                <c:pt idx="891">
                  <c:v>0</c:v>
                </c:pt>
                <c:pt idx="892">
                  <c:v>-1.16E-3</c:v>
                </c:pt>
                <c:pt idx="893">
                  <c:v>-2.2100000000000002E-3</c:v>
                </c:pt>
                <c:pt idx="894">
                  <c:v>-2.9499999999999999E-3</c:v>
                </c:pt>
                <c:pt idx="895">
                  <c:v>-4.1099999999999999E-3</c:v>
                </c:pt>
                <c:pt idx="896">
                  <c:v>-4.9500000000000004E-3</c:v>
                </c:pt>
                <c:pt idx="897">
                  <c:v>-5.7999999999999996E-3</c:v>
                </c:pt>
                <c:pt idx="898">
                  <c:v>-6.43E-3</c:v>
                </c:pt>
                <c:pt idx="899">
                  <c:v>-7.3800000000000003E-3</c:v>
                </c:pt>
                <c:pt idx="900">
                  <c:v>-7.9000000000000008E-3</c:v>
                </c:pt>
                <c:pt idx="901">
                  <c:v>-8.43E-3</c:v>
                </c:pt>
                <c:pt idx="902">
                  <c:v>-8.7500000000000008E-3</c:v>
                </c:pt>
                <c:pt idx="903">
                  <c:v>-9.0600000000000003E-3</c:v>
                </c:pt>
                <c:pt idx="904">
                  <c:v>-9.0600000000000003E-3</c:v>
                </c:pt>
                <c:pt idx="905">
                  <c:v>-9.3799999999999994E-3</c:v>
                </c:pt>
                <c:pt idx="906">
                  <c:v>-9.2700000000000005E-3</c:v>
                </c:pt>
                <c:pt idx="907">
                  <c:v>-9.1699999999999993E-3</c:v>
                </c:pt>
                <c:pt idx="908">
                  <c:v>-8.9599999999999992E-3</c:v>
                </c:pt>
                <c:pt idx="909">
                  <c:v>-8.6400000000000001E-3</c:v>
                </c:pt>
                <c:pt idx="910">
                  <c:v>-8.2199999999999999E-3</c:v>
                </c:pt>
                <c:pt idx="911">
                  <c:v>-7.7999999999999996E-3</c:v>
                </c:pt>
                <c:pt idx="912">
                  <c:v>-7.0600000000000003E-3</c:v>
                </c:pt>
                <c:pt idx="913">
                  <c:v>-6.5300000000000002E-3</c:v>
                </c:pt>
                <c:pt idx="914">
                  <c:v>-6.11E-3</c:v>
                </c:pt>
                <c:pt idx="915">
                  <c:v>-5.3699999999999998E-3</c:v>
                </c:pt>
                <c:pt idx="916">
                  <c:v>-4.64E-3</c:v>
                </c:pt>
                <c:pt idx="917">
                  <c:v>-3.6900000000000001E-3</c:v>
                </c:pt>
                <c:pt idx="918">
                  <c:v>-3.16E-3</c:v>
                </c:pt>
                <c:pt idx="919">
                  <c:v>-2.5300000000000001E-3</c:v>
                </c:pt>
                <c:pt idx="920">
                  <c:v>-1.7899999999999999E-3</c:v>
                </c:pt>
                <c:pt idx="921">
                  <c:v>-1.0499999999999999E-3</c:v>
                </c:pt>
                <c:pt idx="922">
                  <c:v>-4.2000000000000002E-4</c:v>
                </c:pt>
                <c:pt idx="923">
                  <c:v>2.1000000000000001E-4</c:v>
                </c:pt>
                <c:pt idx="924">
                  <c:v>7.3999999999999999E-4</c:v>
                </c:pt>
                <c:pt idx="925">
                  <c:v>1.3699999999999999E-3</c:v>
                </c:pt>
                <c:pt idx="926">
                  <c:v>1.9E-3</c:v>
                </c:pt>
                <c:pt idx="927">
                  <c:v>2.32E-3</c:v>
                </c:pt>
                <c:pt idx="928">
                  <c:v>2.64E-3</c:v>
                </c:pt>
                <c:pt idx="929">
                  <c:v>2.8500000000000001E-3</c:v>
                </c:pt>
                <c:pt idx="930">
                  <c:v>3.16E-3</c:v>
                </c:pt>
                <c:pt idx="931">
                  <c:v>3.3700000000000002E-3</c:v>
                </c:pt>
                <c:pt idx="932">
                  <c:v>3.6900000000000001E-3</c:v>
                </c:pt>
                <c:pt idx="933">
                  <c:v>3.5799999999999998E-3</c:v>
                </c:pt>
                <c:pt idx="934">
                  <c:v>3.6900000000000001E-3</c:v>
                </c:pt>
                <c:pt idx="935">
                  <c:v>3.6900000000000001E-3</c:v>
                </c:pt>
                <c:pt idx="936">
                  <c:v>3.5799999999999998E-3</c:v>
                </c:pt>
                <c:pt idx="937">
                  <c:v>3.2699999999999999E-3</c:v>
                </c:pt>
                <c:pt idx="938">
                  <c:v>3.2699999999999999E-3</c:v>
                </c:pt>
                <c:pt idx="939">
                  <c:v>2.9499999999999999E-3</c:v>
                </c:pt>
                <c:pt idx="940">
                  <c:v>2.5300000000000001E-3</c:v>
                </c:pt>
                <c:pt idx="941">
                  <c:v>2.2100000000000002E-3</c:v>
                </c:pt>
                <c:pt idx="942">
                  <c:v>1.9E-3</c:v>
                </c:pt>
                <c:pt idx="943">
                  <c:v>1.3699999999999999E-3</c:v>
                </c:pt>
                <c:pt idx="944">
                  <c:v>9.5E-4</c:v>
                </c:pt>
                <c:pt idx="945">
                  <c:v>6.3000000000000003E-4</c:v>
                </c:pt>
                <c:pt idx="946">
                  <c:v>1.1E-4</c:v>
                </c:pt>
                <c:pt idx="947">
                  <c:v>-2.1000000000000001E-4</c:v>
                </c:pt>
                <c:pt idx="948">
                  <c:v>-8.4000000000000003E-4</c:v>
                </c:pt>
                <c:pt idx="949">
                  <c:v>-1.16E-3</c:v>
                </c:pt>
                <c:pt idx="950">
                  <c:v>-1.47E-3</c:v>
                </c:pt>
                <c:pt idx="951">
                  <c:v>-1.9E-3</c:v>
                </c:pt>
                <c:pt idx="952">
                  <c:v>-2E-3</c:v>
                </c:pt>
                <c:pt idx="953">
                  <c:v>-2.32E-3</c:v>
                </c:pt>
                <c:pt idx="954">
                  <c:v>-2.5300000000000001E-3</c:v>
                </c:pt>
                <c:pt idx="955">
                  <c:v>-2.5300000000000001E-3</c:v>
                </c:pt>
                <c:pt idx="956">
                  <c:v>-2.7399999999999998E-3</c:v>
                </c:pt>
                <c:pt idx="957">
                  <c:v>-2.63E-3</c:v>
                </c:pt>
                <c:pt idx="958">
                  <c:v>-2.63E-3</c:v>
                </c:pt>
                <c:pt idx="959">
                  <c:v>-2.5300000000000001E-3</c:v>
                </c:pt>
                <c:pt idx="960">
                  <c:v>-2.4199999999999998E-3</c:v>
                </c:pt>
                <c:pt idx="961">
                  <c:v>-2E-3</c:v>
                </c:pt>
                <c:pt idx="962">
                  <c:v>-1.7899999999999999E-3</c:v>
                </c:pt>
                <c:pt idx="963">
                  <c:v>-1.47E-3</c:v>
                </c:pt>
                <c:pt idx="964">
                  <c:v>-8.4000000000000003E-4</c:v>
                </c:pt>
                <c:pt idx="965">
                  <c:v>-5.2999999999999998E-4</c:v>
                </c:pt>
                <c:pt idx="966">
                  <c:v>1.1E-4</c:v>
                </c:pt>
                <c:pt idx="967">
                  <c:v>5.2999999999999998E-4</c:v>
                </c:pt>
                <c:pt idx="968">
                  <c:v>1.0499999999999999E-3</c:v>
                </c:pt>
                <c:pt idx="969">
                  <c:v>1.58E-3</c:v>
                </c:pt>
                <c:pt idx="970">
                  <c:v>2.2100000000000002E-3</c:v>
                </c:pt>
                <c:pt idx="971">
                  <c:v>2.5300000000000001E-3</c:v>
                </c:pt>
                <c:pt idx="972">
                  <c:v>3.0599999999999998E-3</c:v>
                </c:pt>
                <c:pt idx="973">
                  <c:v>3.5799999999999998E-3</c:v>
                </c:pt>
                <c:pt idx="974">
                  <c:v>3.79E-3</c:v>
                </c:pt>
                <c:pt idx="975">
                  <c:v>4.3200000000000001E-3</c:v>
                </c:pt>
                <c:pt idx="976">
                  <c:v>4.5300000000000002E-3</c:v>
                </c:pt>
                <c:pt idx="977">
                  <c:v>4.7400000000000003E-3</c:v>
                </c:pt>
                <c:pt idx="978">
                  <c:v>4.9500000000000004E-3</c:v>
                </c:pt>
                <c:pt idx="979">
                  <c:v>5.0600000000000003E-3</c:v>
                </c:pt>
                <c:pt idx="980">
                  <c:v>4.9500000000000004E-3</c:v>
                </c:pt>
                <c:pt idx="981">
                  <c:v>5.0600000000000003E-3</c:v>
                </c:pt>
                <c:pt idx="982">
                  <c:v>4.8500000000000001E-3</c:v>
                </c:pt>
                <c:pt idx="983">
                  <c:v>4.8500000000000001E-3</c:v>
                </c:pt>
                <c:pt idx="984">
                  <c:v>4.64E-3</c:v>
                </c:pt>
                <c:pt idx="985">
                  <c:v>4.2199999999999998E-3</c:v>
                </c:pt>
                <c:pt idx="986">
                  <c:v>3.8999999999999998E-3</c:v>
                </c:pt>
                <c:pt idx="987">
                  <c:v>3.3700000000000002E-3</c:v>
                </c:pt>
                <c:pt idx="988">
                  <c:v>3.0599999999999998E-3</c:v>
                </c:pt>
                <c:pt idx="989">
                  <c:v>2.7399999999999998E-3</c:v>
                </c:pt>
                <c:pt idx="990">
                  <c:v>2.32E-3</c:v>
                </c:pt>
                <c:pt idx="991">
                  <c:v>1.58E-3</c:v>
                </c:pt>
                <c:pt idx="992">
                  <c:v>1.3699999999999999E-3</c:v>
                </c:pt>
                <c:pt idx="993">
                  <c:v>8.4000000000000003E-4</c:v>
                </c:pt>
                <c:pt idx="994">
                  <c:v>2.1000000000000001E-4</c:v>
                </c:pt>
                <c:pt idx="995">
                  <c:v>-1E-4</c:v>
                </c:pt>
                <c:pt idx="996">
                  <c:v>-5.2999999999999998E-4</c:v>
                </c:pt>
                <c:pt idx="997">
                  <c:v>-1.3699999999999999E-3</c:v>
                </c:pt>
                <c:pt idx="998">
                  <c:v>-1.58E-3</c:v>
                </c:pt>
                <c:pt idx="999">
                  <c:v>-1.9E-3</c:v>
                </c:pt>
                <c:pt idx="1000">
                  <c:v>-2.4199999999999998E-3</c:v>
                </c:pt>
                <c:pt idx="1001">
                  <c:v>-2.7399999999999998E-3</c:v>
                </c:pt>
                <c:pt idx="1002">
                  <c:v>-3.16E-3</c:v>
                </c:pt>
                <c:pt idx="1003">
                  <c:v>-3.3700000000000002E-3</c:v>
                </c:pt>
                <c:pt idx="1004">
                  <c:v>-3.48E-3</c:v>
                </c:pt>
                <c:pt idx="1005">
                  <c:v>-3.8999999999999998E-3</c:v>
                </c:pt>
                <c:pt idx="1006">
                  <c:v>-4.2100000000000002E-3</c:v>
                </c:pt>
                <c:pt idx="1007">
                  <c:v>-4.3200000000000001E-3</c:v>
                </c:pt>
                <c:pt idx="1008">
                  <c:v>-4.64E-3</c:v>
                </c:pt>
                <c:pt idx="1009">
                  <c:v>-4.64E-3</c:v>
                </c:pt>
                <c:pt idx="1010">
                  <c:v>-4.9500000000000004E-3</c:v>
                </c:pt>
                <c:pt idx="1011">
                  <c:v>-5.1599999999999997E-3</c:v>
                </c:pt>
                <c:pt idx="1012">
                  <c:v>-5.2700000000000004E-3</c:v>
                </c:pt>
                <c:pt idx="1013">
                  <c:v>-5.4799999999999996E-3</c:v>
                </c:pt>
                <c:pt idx="1014">
                  <c:v>-5.5799999999999999E-3</c:v>
                </c:pt>
                <c:pt idx="1015">
                  <c:v>-5.7999999999999996E-3</c:v>
                </c:pt>
                <c:pt idx="1016">
                  <c:v>-6.11E-3</c:v>
                </c:pt>
                <c:pt idx="1017">
                  <c:v>-6.0099999999999997E-3</c:v>
                </c:pt>
                <c:pt idx="1018">
                  <c:v>-6.2199999999999998E-3</c:v>
                </c:pt>
                <c:pt idx="1019">
                  <c:v>-6.2199999999999998E-3</c:v>
                </c:pt>
                <c:pt idx="1020">
                  <c:v>-6.3200000000000001E-3</c:v>
                </c:pt>
                <c:pt idx="1021">
                  <c:v>-6.2199999999999998E-3</c:v>
                </c:pt>
                <c:pt idx="1022">
                  <c:v>-6.2199999999999998E-3</c:v>
                </c:pt>
                <c:pt idx="1023">
                  <c:v>-6.11E-3</c:v>
                </c:pt>
                <c:pt idx="1024">
                  <c:v>-6.0099999999999997E-3</c:v>
                </c:pt>
                <c:pt idx="1025">
                  <c:v>-5.6899999999999997E-3</c:v>
                </c:pt>
                <c:pt idx="1026">
                  <c:v>-5.8999999999999999E-3</c:v>
                </c:pt>
                <c:pt idx="1027">
                  <c:v>-5.5799999999999999E-3</c:v>
                </c:pt>
                <c:pt idx="1028">
                  <c:v>-5.2700000000000004E-3</c:v>
                </c:pt>
                <c:pt idx="1029">
                  <c:v>-4.9500000000000004E-3</c:v>
                </c:pt>
                <c:pt idx="1030">
                  <c:v>-4.4299999999999999E-3</c:v>
                </c:pt>
                <c:pt idx="1031">
                  <c:v>-4.2100000000000002E-3</c:v>
                </c:pt>
                <c:pt idx="1032">
                  <c:v>-3.5799999999999998E-3</c:v>
                </c:pt>
                <c:pt idx="1033">
                  <c:v>-3.16E-3</c:v>
                </c:pt>
                <c:pt idx="1034">
                  <c:v>-2.5300000000000001E-3</c:v>
                </c:pt>
                <c:pt idx="1035">
                  <c:v>-2E-3</c:v>
                </c:pt>
                <c:pt idx="1036">
                  <c:v>-1.3699999999999999E-3</c:v>
                </c:pt>
                <c:pt idx="1037">
                  <c:v>-7.3999999999999999E-4</c:v>
                </c:pt>
                <c:pt idx="1038">
                  <c:v>-2.1000000000000001E-4</c:v>
                </c:pt>
                <c:pt idx="1039">
                  <c:v>3.2000000000000003E-4</c:v>
                </c:pt>
                <c:pt idx="1040">
                  <c:v>7.3999999999999999E-4</c:v>
                </c:pt>
                <c:pt idx="1041">
                  <c:v>1.2700000000000001E-3</c:v>
                </c:pt>
                <c:pt idx="1042">
                  <c:v>1.7899999999999999E-3</c:v>
                </c:pt>
                <c:pt idx="1043">
                  <c:v>2.2100000000000002E-3</c:v>
                </c:pt>
                <c:pt idx="1044">
                  <c:v>2.64E-3</c:v>
                </c:pt>
                <c:pt idx="1045">
                  <c:v>3.0599999999999998E-3</c:v>
                </c:pt>
                <c:pt idx="1046">
                  <c:v>3.3700000000000002E-3</c:v>
                </c:pt>
                <c:pt idx="1047">
                  <c:v>3.79E-3</c:v>
                </c:pt>
                <c:pt idx="1048">
                  <c:v>3.8999999999999998E-3</c:v>
                </c:pt>
                <c:pt idx="1049">
                  <c:v>4.1099999999999999E-3</c:v>
                </c:pt>
                <c:pt idx="1050">
                  <c:v>4.2199999999999998E-3</c:v>
                </c:pt>
                <c:pt idx="1051">
                  <c:v>4.3200000000000001E-3</c:v>
                </c:pt>
                <c:pt idx="1052">
                  <c:v>4.3200000000000001E-3</c:v>
                </c:pt>
                <c:pt idx="1053">
                  <c:v>4.1099999999999999E-3</c:v>
                </c:pt>
                <c:pt idx="1054">
                  <c:v>4.3200000000000001E-3</c:v>
                </c:pt>
                <c:pt idx="1055">
                  <c:v>4.1099999999999999E-3</c:v>
                </c:pt>
                <c:pt idx="1056">
                  <c:v>4.0099999999999997E-3</c:v>
                </c:pt>
                <c:pt idx="1057">
                  <c:v>3.79E-3</c:v>
                </c:pt>
                <c:pt idx="1058">
                  <c:v>3.6900000000000001E-3</c:v>
                </c:pt>
                <c:pt idx="1059">
                  <c:v>3.5799999999999998E-3</c:v>
                </c:pt>
                <c:pt idx="1060">
                  <c:v>3.5799999999999998E-3</c:v>
                </c:pt>
                <c:pt idx="1061">
                  <c:v>3.3700000000000002E-3</c:v>
                </c:pt>
                <c:pt idx="1062">
                  <c:v>3.3700000000000002E-3</c:v>
                </c:pt>
                <c:pt idx="1063">
                  <c:v>3.2699999999999999E-3</c:v>
                </c:pt>
                <c:pt idx="1064">
                  <c:v>3.2699999999999999E-3</c:v>
                </c:pt>
                <c:pt idx="1065">
                  <c:v>3.16E-3</c:v>
                </c:pt>
                <c:pt idx="1066">
                  <c:v>3.0599999999999998E-3</c:v>
                </c:pt>
                <c:pt idx="1067">
                  <c:v>3.2699999999999999E-3</c:v>
                </c:pt>
                <c:pt idx="1068">
                  <c:v>3.16E-3</c:v>
                </c:pt>
                <c:pt idx="1069">
                  <c:v>3.48E-3</c:v>
                </c:pt>
                <c:pt idx="1070">
                  <c:v>3.3700000000000002E-3</c:v>
                </c:pt>
                <c:pt idx="1071">
                  <c:v>3.5799999999999998E-3</c:v>
                </c:pt>
                <c:pt idx="1072">
                  <c:v>3.79E-3</c:v>
                </c:pt>
                <c:pt idx="1073">
                  <c:v>3.8999999999999998E-3</c:v>
                </c:pt>
                <c:pt idx="1074">
                  <c:v>4.1099999999999999E-3</c:v>
                </c:pt>
                <c:pt idx="1075">
                  <c:v>4.0099999999999997E-3</c:v>
                </c:pt>
                <c:pt idx="1076">
                  <c:v>4.3200000000000001E-3</c:v>
                </c:pt>
                <c:pt idx="1077">
                  <c:v>4.3200000000000001E-3</c:v>
                </c:pt>
                <c:pt idx="1078">
                  <c:v>4.5300000000000002E-3</c:v>
                </c:pt>
                <c:pt idx="1079">
                  <c:v>4.4299999999999999E-3</c:v>
                </c:pt>
                <c:pt idx="1080">
                  <c:v>4.5300000000000002E-3</c:v>
                </c:pt>
                <c:pt idx="1081">
                  <c:v>4.5300000000000002E-3</c:v>
                </c:pt>
                <c:pt idx="1082">
                  <c:v>4.5300000000000002E-3</c:v>
                </c:pt>
                <c:pt idx="1083">
                  <c:v>4.64E-3</c:v>
                </c:pt>
                <c:pt idx="1084">
                  <c:v>4.5300000000000002E-3</c:v>
                </c:pt>
                <c:pt idx="1085">
                  <c:v>4.4299999999999999E-3</c:v>
                </c:pt>
                <c:pt idx="1086">
                  <c:v>4.3200000000000001E-3</c:v>
                </c:pt>
                <c:pt idx="1087">
                  <c:v>4.1099999999999999E-3</c:v>
                </c:pt>
                <c:pt idx="1088">
                  <c:v>4.1099999999999999E-3</c:v>
                </c:pt>
                <c:pt idx="1089">
                  <c:v>4.0099999999999997E-3</c:v>
                </c:pt>
                <c:pt idx="1090">
                  <c:v>3.79E-3</c:v>
                </c:pt>
                <c:pt idx="1091">
                  <c:v>3.6900000000000001E-3</c:v>
                </c:pt>
                <c:pt idx="1092">
                  <c:v>3.6900000000000001E-3</c:v>
                </c:pt>
                <c:pt idx="1093">
                  <c:v>3.3700000000000002E-3</c:v>
                </c:pt>
                <c:pt idx="1094">
                  <c:v>3.48E-3</c:v>
                </c:pt>
                <c:pt idx="1095">
                  <c:v>3.6900000000000001E-3</c:v>
                </c:pt>
                <c:pt idx="1096">
                  <c:v>3.5799999999999998E-3</c:v>
                </c:pt>
                <c:pt idx="1097">
                  <c:v>3.6900000000000001E-3</c:v>
                </c:pt>
                <c:pt idx="1098">
                  <c:v>3.8999999999999998E-3</c:v>
                </c:pt>
                <c:pt idx="1099">
                  <c:v>4.0099999999999997E-3</c:v>
                </c:pt>
                <c:pt idx="1100">
                  <c:v>4.3200000000000001E-3</c:v>
                </c:pt>
                <c:pt idx="1101">
                  <c:v>4.7400000000000003E-3</c:v>
                </c:pt>
                <c:pt idx="1102">
                  <c:v>5.1599999999999997E-3</c:v>
                </c:pt>
                <c:pt idx="1103">
                  <c:v>5.3800000000000002E-3</c:v>
                </c:pt>
                <c:pt idx="1104">
                  <c:v>6.0099999999999997E-3</c:v>
                </c:pt>
                <c:pt idx="1105">
                  <c:v>6.7499999999999999E-3</c:v>
                </c:pt>
                <c:pt idx="1106">
                  <c:v>7.1700000000000002E-3</c:v>
                </c:pt>
                <c:pt idx="1107">
                  <c:v>7.5900000000000004E-3</c:v>
                </c:pt>
                <c:pt idx="1108">
                  <c:v>8.3300000000000006E-3</c:v>
                </c:pt>
                <c:pt idx="1109">
                  <c:v>8.9599999999999992E-3</c:v>
                </c:pt>
                <c:pt idx="1110">
                  <c:v>9.7000000000000003E-3</c:v>
                </c:pt>
                <c:pt idx="1111">
                  <c:v>1.0120000000000001E-2</c:v>
                </c:pt>
                <c:pt idx="1112">
                  <c:v>1.086E-2</c:v>
                </c:pt>
                <c:pt idx="1113">
                  <c:v>1.128E-2</c:v>
                </c:pt>
                <c:pt idx="1114">
                  <c:v>1.18E-2</c:v>
                </c:pt>
                <c:pt idx="1115">
                  <c:v>1.223E-2</c:v>
                </c:pt>
                <c:pt idx="1116">
                  <c:v>1.265E-2</c:v>
                </c:pt>
                <c:pt idx="1117">
                  <c:v>1.2959999999999999E-2</c:v>
                </c:pt>
                <c:pt idx="1118">
                  <c:v>1.3169999999999999E-2</c:v>
                </c:pt>
                <c:pt idx="1119">
                  <c:v>1.328E-2</c:v>
                </c:pt>
                <c:pt idx="1120">
                  <c:v>1.349E-2</c:v>
                </c:pt>
                <c:pt idx="1121">
                  <c:v>1.349E-2</c:v>
                </c:pt>
                <c:pt idx="1122">
                  <c:v>1.349E-2</c:v>
                </c:pt>
                <c:pt idx="1123">
                  <c:v>1.328E-2</c:v>
                </c:pt>
                <c:pt idx="1124">
                  <c:v>1.307E-2</c:v>
                </c:pt>
                <c:pt idx="1125">
                  <c:v>1.286E-2</c:v>
                </c:pt>
                <c:pt idx="1126">
                  <c:v>1.2540000000000001E-2</c:v>
                </c:pt>
                <c:pt idx="1127">
                  <c:v>1.191E-2</c:v>
                </c:pt>
                <c:pt idx="1128">
                  <c:v>1.159E-2</c:v>
                </c:pt>
                <c:pt idx="1129">
                  <c:v>1.107E-2</c:v>
                </c:pt>
                <c:pt idx="1130">
                  <c:v>1.043E-2</c:v>
                </c:pt>
                <c:pt idx="1131">
                  <c:v>9.7999999999999997E-3</c:v>
                </c:pt>
                <c:pt idx="1132">
                  <c:v>9.2700000000000005E-3</c:v>
                </c:pt>
                <c:pt idx="1133">
                  <c:v>8.5400000000000007E-3</c:v>
                </c:pt>
                <c:pt idx="1134">
                  <c:v>7.9000000000000008E-3</c:v>
                </c:pt>
                <c:pt idx="1135">
                  <c:v>7.1700000000000002E-3</c:v>
                </c:pt>
                <c:pt idx="1136">
                  <c:v>6.6400000000000001E-3</c:v>
                </c:pt>
                <c:pt idx="1137">
                  <c:v>5.8999999999999999E-3</c:v>
                </c:pt>
                <c:pt idx="1138">
                  <c:v>5.2700000000000004E-3</c:v>
                </c:pt>
                <c:pt idx="1139">
                  <c:v>4.64E-3</c:v>
                </c:pt>
                <c:pt idx="1140">
                  <c:v>4.2199999999999998E-3</c:v>
                </c:pt>
                <c:pt idx="1141">
                  <c:v>3.3700000000000002E-3</c:v>
                </c:pt>
                <c:pt idx="1142">
                  <c:v>3.2699999999999999E-3</c:v>
                </c:pt>
                <c:pt idx="1143">
                  <c:v>2.5300000000000001E-3</c:v>
                </c:pt>
                <c:pt idx="1144">
                  <c:v>2.2100000000000002E-3</c:v>
                </c:pt>
                <c:pt idx="1145">
                  <c:v>1.48E-3</c:v>
                </c:pt>
                <c:pt idx="1146">
                  <c:v>1.2700000000000001E-3</c:v>
                </c:pt>
                <c:pt idx="1147">
                  <c:v>8.4000000000000003E-4</c:v>
                </c:pt>
                <c:pt idx="1148">
                  <c:v>4.2000000000000002E-4</c:v>
                </c:pt>
                <c:pt idx="1149">
                  <c:v>-1E-4</c:v>
                </c:pt>
                <c:pt idx="1150">
                  <c:v>-1E-4</c:v>
                </c:pt>
                <c:pt idx="1151">
                  <c:v>-4.2000000000000002E-4</c:v>
                </c:pt>
                <c:pt idx="1152">
                  <c:v>-6.3000000000000003E-4</c:v>
                </c:pt>
                <c:pt idx="1153">
                  <c:v>-8.4000000000000003E-4</c:v>
                </c:pt>
                <c:pt idx="1154">
                  <c:v>-9.5E-4</c:v>
                </c:pt>
                <c:pt idx="1155">
                  <c:v>-1.0499999999999999E-3</c:v>
                </c:pt>
                <c:pt idx="1156">
                  <c:v>-1.0499999999999999E-3</c:v>
                </c:pt>
                <c:pt idx="1157">
                  <c:v>-1.16E-3</c:v>
                </c:pt>
                <c:pt idx="1158">
                  <c:v>-1.0499999999999999E-3</c:v>
                </c:pt>
                <c:pt idx="1159">
                  <c:v>-9.5E-4</c:v>
                </c:pt>
                <c:pt idx="1160">
                  <c:v>-6.3000000000000003E-4</c:v>
                </c:pt>
                <c:pt idx="1161">
                  <c:v>-6.3000000000000003E-4</c:v>
                </c:pt>
                <c:pt idx="1162">
                  <c:v>-3.2000000000000003E-4</c:v>
                </c:pt>
                <c:pt idx="1163">
                  <c:v>0</c:v>
                </c:pt>
                <c:pt idx="1164">
                  <c:v>2.1000000000000001E-4</c:v>
                </c:pt>
                <c:pt idx="1165">
                  <c:v>7.3999999999999999E-4</c:v>
                </c:pt>
                <c:pt idx="1166">
                  <c:v>1.16E-3</c:v>
                </c:pt>
                <c:pt idx="1167">
                  <c:v>1.6900000000000001E-3</c:v>
                </c:pt>
                <c:pt idx="1168">
                  <c:v>2.2100000000000002E-3</c:v>
                </c:pt>
                <c:pt idx="1169">
                  <c:v>2.7399999999999998E-3</c:v>
                </c:pt>
                <c:pt idx="1170">
                  <c:v>3.3700000000000002E-3</c:v>
                </c:pt>
                <c:pt idx="1171">
                  <c:v>4.0099999999999997E-3</c:v>
                </c:pt>
                <c:pt idx="1172">
                  <c:v>4.64E-3</c:v>
                </c:pt>
                <c:pt idx="1173">
                  <c:v>5.4799999999999996E-3</c:v>
                </c:pt>
                <c:pt idx="1174">
                  <c:v>6.2199999999999998E-3</c:v>
                </c:pt>
                <c:pt idx="1175">
                  <c:v>6.96E-3</c:v>
                </c:pt>
                <c:pt idx="1176">
                  <c:v>7.3800000000000003E-3</c:v>
                </c:pt>
                <c:pt idx="1177">
                  <c:v>8.1200000000000005E-3</c:v>
                </c:pt>
                <c:pt idx="1178">
                  <c:v>8.8500000000000002E-3</c:v>
                </c:pt>
                <c:pt idx="1179">
                  <c:v>9.3799999999999994E-3</c:v>
                </c:pt>
                <c:pt idx="1180">
                  <c:v>1.001E-2</c:v>
                </c:pt>
                <c:pt idx="1181">
                  <c:v>1.064E-2</c:v>
                </c:pt>
                <c:pt idx="1182">
                  <c:v>1.107E-2</c:v>
                </c:pt>
                <c:pt idx="1183">
                  <c:v>1.1379999999999999E-2</c:v>
                </c:pt>
                <c:pt idx="1184">
                  <c:v>1.17E-2</c:v>
                </c:pt>
                <c:pt idx="1185">
                  <c:v>1.191E-2</c:v>
                </c:pt>
                <c:pt idx="1186">
                  <c:v>1.2120000000000001E-2</c:v>
                </c:pt>
                <c:pt idx="1187">
                  <c:v>1.244E-2</c:v>
                </c:pt>
                <c:pt idx="1188">
                  <c:v>1.223E-2</c:v>
                </c:pt>
                <c:pt idx="1189">
                  <c:v>1.2330000000000001E-2</c:v>
                </c:pt>
                <c:pt idx="1190">
                  <c:v>1.2330000000000001E-2</c:v>
                </c:pt>
                <c:pt idx="1191">
                  <c:v>1.2120000000000001E-2</c:v>
                </c:pt>
                <c:pt idx="1192">
                  <c:v>1.191E-2</c:v>
                </c:pt>
                <c:pt idx="1193">
                  <c:v>1.17E-2</c:v>
                </c:pt>
                <c:pt idx="1194">
                  <c:v>1.159E-2</c:v>
                </c:pt>
                <c:pt idx="1195">
                  <c:v>1.128E-2</c:v>
                </c:pt>
                <c:pt idx="1196">
                  <c:v>1.086E-2</c:v>
                </c:pt>
                <c:pt idx="1197">
                  <c:v>1.064E-2</c:v>
                </c:pt>
                <c:pt idx="1198">
                  <c:v>1.0330000000000001E-2</c:v>
                </c:pt>
                <c:pt idx="1199">
                  <c:v>9.9100000000000004E-3</c:v>
                </c:pt>
                <c:pt idx="1200">
                  <c:v>9.7000000000000003E-3</c:v>
                </c:pt>
                <c:pt idx="1201">
                  <c:v>9.2700000000000005E-3</c:v>
                </c:pt>
                <c:pt idx="1202">
                  <c:v>9.0600000000000003E-3</c:v>
                </c:pt>
                <c:pt idx="1203">
                  <c:v>8.7500000000000008E-3</c:v>
                </c:pt>
                <c:pt idx="1204">
                  <c:v>8.6400000000000001E-3</c:v>
                </c:pt>
                <c:pt idx="1205">
                  <c:v>8.3300000000000006E-3</c:v>
                </c:pt>
                <c:pt idx="1206">
                  <c:v>8.43E-3</c:v>
                </c:pt>
                <c:pt idx="1207">
                  <c:v>8.2199999999999999E-3</c:v>
                </c:pt>
                <c:pt idx="1208">
                  <c:v>8.1200000000000005E-3</c:v>
                </c:pt>
                <c:pt idx="1209">
                  <c:v>7.9000000000000008E-3</c:v>
                </c:pt>
                <c:pt idx="1210">
                  <c:v>7.9000000000000008E-3</c:v>
                </c:pt>
                <c:pt idx="1211">
                  <c:v>8.2199999999999999E-3</c:v>
                </c:pt>
                <c:pt idx="1212">
                  <c:v>8.2199999999999999E-3</c:v>
                </c:pt>
                <c:pt idx="1213">
                  <c:v>8.3300000000000006E-3</c:v>
                </c:pt>
                <c:pt idx="1214">
                  <c:v>8.3300000000000006E-3</c:v>
                </c:pt>
                <c:pt idx="1215">
                  <c:v>8.43E-3</c:v>
                </c:pt>
                <c:pt idx="1216">
                  <c:v>8.7500000000000008E-3</c:v>
                </c:pt>
                <c:pt idx="1217">
                  <c:v>9.0600000000000003E-3</c:v>
                </c:pt>
                <c:pt idx="1218">
                  <c:v>9.0600000000000003E-3</c:v>
                </c:pt>
                <c:pt idx="1219">
                  <c:v>9.3799999999999994E-3</c:v>
                </c:pt>
                <c:pt idx="1220">
                  <c:v>9.3799999999999994E-3</c:v>
                </c:pt>
                <c:pt idx="1221">
                  <c:v>9.7999999999999997E-3</c:v>
                </c:pt>
                <c:pt idx="1222">
                  <c:v>1.001E-2</c:v>
                </c:pt>
                <c:pt idx="1223">
                  <c:v>1.022E-2</c:v>
                </c:pt>
                <c:pt idx="1224">
                  <c:v>1.0540000000000001E-2</c:v>
                </c:pt>
                <c:pt idx="1225">
                  <c:v>1.086E-2</c:v>
                </c:pt>
                <c:pt idx="1226">
                  <c:v>1.0959999999999999E-2</c:v>
                </c:pt>
                <c:pt idx="1227">
                  <c:v>1.128E-2</c:v>
                </c:pt>
                <c:pt idx="1228">
                  <c:v>1.159E-2</c:v>
                </c:pt>
                <c:pt idx="1229">
                  <c:v>1.18E-2</c:v>
                </c:pt>
                <c:pt idx="1230">
                  <c:v>1.2120000000000001E-2</c:v>
                </c:pt>
                <c:pt idx="1231">
                  <c:v>1.223E-2</c:v>
                </c:pt>
                <c:pt idx="1232">
                  <c:v>1.2540000000000001E-2</c:v>
                </c:pt>
                <c:pt idx="1233">
                  <c:v>1.265E-2</c:v>
                </c:pt>
                <c:pt idx="1234">
                  <c:v>1.265E-2</c:v>
                </c:pt>
                <c:pt idx="1235">
                  <c:v>1.2749999999999999E-2</c:v>
                </c:pt>
                <c:pt idx="1236">
                  <c:v>1.2959999999999999E-2</c:v>
                </c:pt>
                <c:pt idx="1237">
                  <c:v>1.2749999999999999E-2</c:v>
                </c:pt>
                <c:pt idx="1238">
                  <c:v>1.286E-2</c:v>
                </c:pt>
                <c:pt idx="1239">
                  <c:v>1.286E-2</c:v>
                </c:pt>
                <c:pt idx="1240">
                  <c:v>1.2540000000000001E-2</c:v>
                </c:pt>
                <c:pt idx="1241">
                  <c:v>1.223E-2</c:v>
                </c:pt>
                <c:pt idx="1242">
                  <c:v>1.191E-2</c:v>
                </c:pt>
                <c:pt idx="1243">
                  <c:v>1.17E-2</c:v>
                </c:pt>
                <c:pt idx="1244">
                  <c:v>1.0959999999999999E-2</c:v>
                </c:pt>
                <c:pt idx="1245">
                  <c:v>1.0540000000000001E-2</c:v>
                </c:pt>
                <c:pt idx="1246">
                  <c:v>9.9100000000000004E-3</c:v>
                </c:pt>
                <c:pt idx="1247">
                  <c:v>9.0600000000000003E-3</c:v>
                </c:pt>
                <c:pt idx="1248">
                  <c:v>8.43E-3</c:v>
                </c:pt>
                <c:pt idx="1249">
                  <c:v>7.6899999999999998E-3</c:v>
                </c:pt>
                <c:pt idx="1250">
                  <c:v>6.7499999999999999E-3</c:v>
                </c:pt>
                <c:pt idx="1251">
                  <c:v>5.7999999999999996E-3</c:v>
                </c:pt>
                <c:pt idx="1252">
                  <c:v>4.64E-3</c:v>
                </c:pt>
                <c:pt idx="1253">
                  <c:v>3.6900000000000001E-3</c:v>
                </c:pt>
                <c:pt idx="1254">
                  <c:v>2.7399999999999998E-3</c:v>
                </c:pt>
                <c:pt idx="1255">
                  <c:v>1.7899999999999999E-3</c:v>
                </c:pt>
                <c:pt idx="1256">
                  <c:v>7.3999999999999999E-4</c:v>
                </c:pt>
                <c:pt idx="1257">
                  <c:v>-1E-4</c:v>
                </c:pt>
                <c:pt idx="1258">
                  <c:v>-9.5E-4</c:v>
                </c:pt>
                <c:pt idx="1259">
                  <c:v>-1.7899999999999999E-3</c:v>
                </c:pt>
                <c:pt idx="1260">
                  <c:v>-2.5300000000000001E-3</c:v>
                </c:pt>
                <c:pt idx="1261">
                  <c:v>-3.2699999999999999E-3</c:v>
                </c:pt>
                <c:pt idx="1262">
                  <c:v>-3.5799999999999998E-3</c:v>
                </c:pt>
                <c:pt idx="1263">
                  <c:v>-4.0000000000000001E-3</c:v>
                </c:pt>
                <c:pt idx="1264">
                  <c:v>-4.5300000000000002E-3</c:v>
                </c:pt>
                <c:pt idx="1265">
                  <c:v>-4.5300000000000002E-3</c:v>
                </c:pt>
                <c:pt idx="1266">
                  <c:v>-4.3200000000000001E-3</c:v>
                </c:pt>
                <c:pt idx="1267">
                  <c:v>-4.2100000000000002E-3</c:v>
                </c:pt>
                <c:pt idx="1268">
                  <c:v>-4.1099999999999999E-3</c:v>
                </c:pt>
                <c:pt idx="1269">
                  <c:v>-3.6900000000000001E-3</c:v>
                </c:pt>
                <c:pt idx="1270">
                  <c:v>-3.0599999999999998E-3</c:v>
                </c:pt>
                <c:pt idx="1271">
                  <c:v>-2.2100000000000002E-3</c:v>
                </c:pt>
                <c:pt idx="1272">
                  <c:v>-1.58E-3</c:v>
                </c:pt>
                <c:pt idx="1273">
                  <c:v>-7.3999999999999999E-4</c:v>
                </c:pt>
                <c:pt idx="1274">
                  <c:v>3.2000000000000003E-4</c:v>
                </c:pt>
                <c:pt idx="1275">
                  <c:v>1.2700000000000001E-3</c:v>
                </c:pt>
                <c:pt idx="1276">
                  <c:v>2.32E-3</c:v>
                </c:pt>
                <c:pt idx="1277">
                  <c:v>3.48E-3</c:v>
                </c:pt>
                <c:pt idx="1278">
                  <c:v>4.64E-3</c:v>
                </c:pt>
                <c:pt idx="1279">
                  <c:v>6.0099999999999997E-3</c:v>
                </c:pt>
                <c:pt idx="1280">
                  <c:v>7.0600000000000003E-3</c:v>
                </c:pt>
                <c:pt idx="1281">
                  <c:v>8.1200000000000005E-3</c:v>
                </c:pt>
                <c:pt idx="1282">
                  <c:v>9.2700000000000005E-3</c:v>
                </c:pt>
                <c:pt idx="1283">
                  <c:v>1.001E-2</c:v>
                </c:pt>
                <c:pt idx="1284">
                  <c:v>1.107E-2</c:v>
                </c:pt>
                <c:pt idx="1285">
                  <c:v>1.2120000000000001E-2</c:v>
                </c:pt>
                <c:pt idx="1286">
                  <c:v>1.2749999999999999E-2</c:v>
                </c:pt>
                <c:pt idx="1287">
                  <c:v>1.328E-2</c:v>
                </c:pt>
                <c:pt idx="1288">
                  <c:v>1.4120000000000001E-2</c:v>
                </c:pt>
                <c:pt idx="1289">
                  <c:v>1.444E-2</c:v>
                </c:pt>
                <c:pt idx="1290">
                  <c:v>1.507E-2</c:v>
                </c:pt>
                <c:pt idx="1291">
                  <c:v>1.5180000000000001E-2</c:v>
                </c:pt>
                <c:pt idx="1292">
                  <c:v>1.549E-2</c:v>
                </c:pt>
                <c:pt idx="1293">
                  <c:v>1.5389999999999999E-2</c:v>
                </c:pt>
                <c:pt idx="1294">
                  <c:v>1.549E-2</c:v>
                </c:pt>
                <c:pt idx="1295">
                  <c:v>1.549E-2</c:v>
                </c:pt>
                <c:pt idx="1296">
                  <c:v>1.5180000000000001E-2</c:v>
                </c:pt>
                <c:pt idx="1297">
                  <c:v>1.4970000000000001E-2</c:v>
                </c:pt>
                <c:pt idx="1298">
                  <c:v>1.4749999999999999E-2</c:v>
                </c:pt>
                <c:pt idx="1299">
                  <c:v>1.4330000000000001E-2</c:v>
                </c:pt>
                <c:pt idx="1300">
                  <c:v>1.391E-2</c:v>
                </c:pt>
                <c:pt idx="1301">
                  <c:v>1.338E-2</c:v>
                </c:pt>
                <c:pt idx="1302">
                  <c:v>1.328E-2</c:v>
                </c:pt>
                <c:pt idx="1303">
                  <c:v>1.2749999999999999E-2</c:v>
                </c:pt>
                <c:pt idx="1304">
                  <c:v>1.223E-2</c:v>
                </c:pt>
                <c:pt idx="1305">
                  <c:v>1.159E-2</c:v>
                </c:pt>
                <c:pt idx="1306">
                  <c:v>1.1379999999999999E-2</c:v>
                </c:pt>
                <c:pt idx="1307">
                  <c:v>1.0959999999999999E-2</c:v>
                </c:pt>
                <c:pt idx="1308">
                  <c:v>1.0540000000000001E-2</c:v>
                </c:pt>
                <c:pt idx="1309">
                  <c:v>1.0120000000000001E-2</c:v>
                </c:pt>
                <c:pt idx="1310">
                  <c:v>9.5899999999999996E-3</c:v>
                </c:pt>
                <c:pt idx="1311">
                  <c:v>9.4900000000000002E-3</c:v>
                </c:pt>
                <c:pt idx="1312">
                  <c:v>9.0600000000000003E-3</c:v>
                </c:pt>
                <c:pt idx="1313">
                  <c:v>8.6400000000000001E-3</c:v>
                </c:pt>
                <c:pt idx="1314">
                  <c:v>8.3300000000000006E-3</c:v>
                </c:pt>
                <c:pt idx="1315">
                  <c:v>8.43E-3</c:v>
                </c:pt>
                <c:pt idx="1316">
                  <c:v>8.1200000000000005E-3</c:v>
                </c:pt>
                <c:pt idx="1317">
                  <c:v>7.9000000000000008E-3</c:v>
                </c:pt>
                <c:pt idx="1318">
                  <c:v>7.7999999999999996E-3</c:v>
                </c:pt>
                <c:pt idx="1319">
                  <c:v>7.7999999999999996E-3</c:v>
                </c:pt>
                <c:pt idx="1320">
                  <c:v>7.7999999999999996E-3</c:v>
                </c:pt>
                <c:pt idx="1321">
                  <c:v>7.7999999999999996E-3</c:v>
                </c:pt>
                <c:pt idx="1322">
                  <c:v>8.1200000000000005E-3</c:v>
                </c:pt>
                <c:pt idx="1323">
                  <c:v>8.43E-3</c:v>
                </c:pt>
                <c:pt idx="1324">
                  <c:v>8.43E-3</c:v>
                </c:pt>
                <c:pt idx="1325">
                  <c:v>8.8500000000000002E-3</c:v>
                </c:pt>
                <c:pt idx="1326">
                  <c:v>9.1699999999999993E-3</c:v>
                </c:pt>
                <c:pt idx="1327">
                  <c:v>9.7999999999999997E-3</c:v>
                </c:pt>
                <c:pt idx="1328">
                  <c:v>1.0330000000000001E-2</c:v>
                </c:pt>
                <c:pt idx="1329">
                  <c:v>1.086E-2</c:v>
                </c:pt>
                <c:pt idx="1330">
                  <c:v>1.1379999999999999E-2</c:v>
                </c:pt>
                <c:pt idx="1331">
                  <c:v>1.223E-2</c:v>
                </c:pt>
                <c:pt idx="1332">
                  <c:v>1.2959999999999999E-2</c:v>
                </c:pt>
                <c:pt idx="1333">
                  <c:v>1.3809999999999999E-2</c:v>
                </c:pt>
                <c:pt idx="1334">
                  <c:v>1.465E-2</c:v>
                </c:pt>
                <c:pt idx="1335">
                  <c:v>1.5699999999999999E-2</c:v>
                </c:pt>
                <c:pt idx="1336">
                  <c:v>1.6549999999999999E-2</c:v>
                </c:pt>
                <c:pt idx="1337">
                  <c:v>1.7489999999999999E-2</c:v>
                </c:pt>
                <c:pt idx="1338">
                  <c:v>1.8859999999999998E-2</c:v>
                </c:pt>
                <c:pt idx="1339">
                  <c:v>1.9709999999999998E-2</c:v>
                </c:pt>
                <c:pt idx="1340">
                  <c:v>2.087E-2</c:v>
                </c:pt>
                <c:pt idx="1341">
                  <c:v>2.1919999999999999E-2</c:v>
                </c:pt>
                <c:pt idx="1342">
                  <c:v>2.2759999999999999E-2</c:v>
                </c:pt>
                <c:pt idx="1343">
                  <c:v>2.4029999999999999E-2</c:v>
                </c:pt>
                <c:pt idx="1344">
                  <c:v>2.487E-2</c:v>
                </c:pt>
                <c:pt idx="1345">
                  <c:v>2.572E-2</c:v>
                </c:pt>
                <c:pt idx="1346">
                  <c:v>2.6769999999999999E-2</c:v>
                </c:pt>
                <c:pt idx="1347">
                  <c:v>2.7400000000000001E-2</c:v>
                </c:pt>
                <c:pt idx="1348">
                  <c:v>2.8139999999999998E-2</c:v>
                </c:pt>
                <c:pt idx="1349">
                  <c:v>2.8670000000000001E-2</c:v>
                </c:pt>
                <c:pt idx="1350">
                  <c:v>2.93E-2</c:v>
                </c:pt>
                <c:pt idx="1351">
                  <c:v>2.9510000000000002E-2</c:v>
                </c:pt>
                <c:pt idx="1352">
                  <c:v>2.9829999999999999E-2</c:v>
                </c:pt>
                <c:pt idx="1353">
                  <c:v>3.014E-2</c:v>
                </c:pt>
                <c:pt idx="1354">
                  <c:v>3.0349999999999999E-2</c:v>
                </c:pt>
                <c:pt idx="1355">
                  <c:v>3.0460000000000001E-2</c:v>
                </c:pt>
                <c:pt idx="1356">
                  <c:v>3.0249999999999999E-2</c:v>
                </c:pt>
                <c:pt idx="1357">
                  <c:v>3.0040000000000001E-2</c:v>
                </c:pt>
                <c:pt idx="1358">
                  <c:v>2.9829999999999999E-2</c:v>
                </c:pt>
                <c:pt idx="1359">
                  <c:v>2.9399999999999999E-2</c:v>
                </c:pt>
                <c:pt idx="1360">
                  <c:v>2.8879999999999999E-2</c:v>
                </c:pt>
                <c:pt idx="1361">
                  <c:v>2.8139999999999998E-2</c:v>
                </c:pt>
                <c:pt idx="1362">
                  <c:v>2.7609999999999999E-2</c:v>
                </c:pt>
                <c:pt idx="1363">
                  <c:v>2.6769999999999999E-2</c:v>
                </c:pt>
                <c:pt idx="1364">
                  <c:v>2.6030000000000001E-2</c:v>
                </c:pt>
                <c:pt idx="1365">
                  <c:v>2.5080000000000002E-2</c:v>
                </c:pt>
                <c:pt idx="1366">
                  <c:v>2.4240000000000001E-2</c:v>
                </c:pt>
                <c:pt idx="1367">
                  <c:v>2.3189999999999999E-2</c:v>
                </c:pt>
                <c:pt idx="1368">
                  <c:v>2.2339999999999999E-2</c:v>
                </c:pt>
                <c:pt idx="1369">
                  <c:v>2.129E-2</c:v>
                </c:pt>
                <c:pt idx="1370">
                  <c:v>2.0449999999999999E-2</c:v>
                </c:pt>
                <c:pt idx="1371">
                  <c:v>1.9390000000000001E-2</c:v>
                </c:pt>
                <c:pt idx="1372">
                  <c:v>1.8550000000000001E-2</c:v>
                </c:pt>
                <c:pt idx="1373">
                  <c:v>1.7489999999999999E-2</c:v>
                </c:pt>
                <c:pt idx="1374">
                  <c:v>1.6549999999999999E-2</c:v>
                </c:pt>
                <c:pt idx="1375">
                  <c:v>1.5910000000000001E-2</c:v>
                </c:pt>
                <c:pt idx="1376">
                  <c:v>1.5180000000000001E-2</c:v>
                </c:pt>
                <c:pt idx="1377">
                  <c:v>1.4540000000000001E-2</c:v>
                </c:pt>
                <c:pt idx="1378">
                  <c:v>1.4019999999999999E-2</c:v>
                </c:pt>
                <c:pt idx="1379">
                  <c:v>1.338E-2</c:v>
                </c:pt>
                <c:pt idx="1380">
                  <c:v>1.307E-2</c:v>
                </c:pt>
                <c:pt idx="1381">
                  <c:v>1.286E-2</c:v>
                </c:pt>
                <c:pt idx="1382">
                  <c:v>1.2540000000000001E-2</c:v>
                </c:pt>
                <c:pt idx="1383">
                  <c:v>1.2330000000000001E-2</c:v>
                </c:pt>
                <c:pt idx="1384">
                  <c:v>1.244E-2</c:v>
                </c:pt>
                <c:pt idx="1385">
                  <c:v>1.265E-2</c:v>
                </c:pt>
                <c:pt idx="1386">
                  <c:v>1.286E-2</c:v>
                </c:pt>
                <c:pt idx="1387">
                  <c:v>1.3169999999999999E-2</c:v>
                </c:pt>
                <c:pt idx="1388">
                  <c:v>1.3599999999999999E-2</c:v>
                </c:pt>
                <c:pt idx="1389">
                  <c:v>1.4120000000000001E-2</c:v>
                </c:pt>
                <c:pt idx="1390">
                  <c:v>1.4540000000000001E-2</c:v>
                </c:pt>
                <c:pt idx="1391">
                  <c:v>1.5389999999999999E-2</c:v>
                </c:pt>
                <c:pt idx="1392">
                  <c:v>1.6230000000000001E-2</c:v>
                </c:pt>
                <c:pt idx="1393">
                  <c:v>1.6969999999999999E-2</c:v>
                </c:pt>
                <c:pt idx="1394">
                  <c:v>1.7919999999999998E-2</c:v>
                </c:pt>
                <c:pt idx="1395">
                  <c:v>1.8859999999999998E-2</c:v>
                </c:pt>
                <c:pt idx="1396">
                  <c:v>1.992E-2</c:v>
                </c:pt>
                <c:pt idx="1397">
                  <c:v>2.1080000000000002E-2</c:v>
                </c:pt>
                <c:pt idx="1398">
                  <c:v>2.2030000000000001E-2</c:v>
                </c:pt>
                <c:pt idx="1399">
                  <c:v>2.2970000000000001E-2</c:v>
                </c:pt>
                <c:pt idx="1400">
                  <c:v>2.4029999999999999E-2</c:v>
                </c:pt>
                <c:pt idx="1401">
                  <c:v>2.5080000000000002E-2</c:v>
                </c:pt>
                <c:pt idx="1402">
                  <c:v>2.6239999999999999E-2</c:v>
                </c:pt>
                <c:pt idx="1403">
                  <c:v>2.7089999999999999E-2</c:v>
                </c:pt>
                <c:pt idx="1404">
                  <c:v>2.8139999999999998E-2</c:v>
                </c:pt>
                <c:pt idx="1405">
                  <c:v>2.9090000000000001E-2</c:v>
                </c:pt>
                <c:pt idx="1406">
                  <c:v>2.9829999999999999E-2</c:v>
                </c:pt>
                <c:pt idx="1407">
                  <c:v>3.0669999999999999E-2</c:v>
                </c:pt>
                <c:pt idx="1408">
                  <c:v>3.1199999999999999E-2</c:v>
                </c:pt>
                <c:pt idx="1409">
                  <c:v>3.193E-2</c:v>
                </c:pt>
                <c:pt idx="1410">
                  <c:v>3.2570000000000002E-2</c:v>
                </c:pt>
                <c:pt idx="1411">
                  <c:v>3.3090000000000001E-2</c:v>
                </c:pt>
                <c:pt idx="1412">
                  <c:v>3.372E-2</c:v>
                </c:pt>
                <c:pt idx="1413">
                  <c:v>3.415E-2</c:v>
                </c:pt>
                <c:pt idx="1414">
                  <c:v>3.4459999999999998E-2</c:v>
                </c:pt>
                <c:pt idx="1415">
                  <c:v>3.4779999999999998E-2</c:v>
                </c:pt>
                <c:pt idx="1416">
                  <c:v>3.5200000000000002E-2</c:v>
                </c:pt>
                <c:pt idx="1417">
                  <c:v>3.5310000000000001E-2</c:v>
                </c:pt>
                <c:pt idx="1418">
                  <c:v>3.5409999999999997E-2</c:v>
                </c:pt>
                <c:pt idx="1419">
                  <c:v>3.5619999999999999E-2</c:v>
                </c:pt>
                <c:pt idx="1420">
                  <c:v>3.5830000000000001E-2</c:v>
                </c:pt>
                <c:pt idx="1421">
                  <c:v>3.5830000000000001E-2</c:v>
                </c:pt>
                <c:pt idx="1422">
                  <c:v>3.594E-2</c:v>
                </c:pt>
                <c:pt idx="1423">
                  <c:v>3.6150000000000002E-2</c:v>
                </c:pt>
                <c:pt idx="1424">
                  <c:v>3.6360000000000003E-2</c:v>
                </c:pt>
                <c:pt idx="1425">
                  <c:v>3.6459999999999999E-2</c:v>
                </c:pt>
                <c:pt idx="1426">
                  <c:v>3.6360000000000003E-2</c:v>
                </c:pt>
                <c:pt idx="1427">
                  <c:v>3.678E-2</c:v>
                </c:pt>
                <c:pt idx="1428">
                  <c:v>3.678E-2</c:v>
                </c:pt>
                <c:pt idx="1429">
                  <c:v>3.7100000000000001E-2</c:v>
                </c:pt>
                <c:pt idx="1430">
                  <c:v>3.7409999999999999E-2</c:v>
                </c:pt>
                <c:pt idx="1431">
                  <c:v>3.7409999999999999E-2</c:v>
                </c:pt>
                <c:pt idx="1432">
                  <c:v>3.7620000000000001E-2</c:v>
                </c:pt>
                <c:pt idx="1433">
                  <c:v>3.7830000000000003E-2</c:v>
                </c:pt>
                <c:pt idx="1434">
                  <c:v>3.805E-2</c:v>
                </c:pt>
                <c:pt idx="1435">
                  <c:v>3.8359999999999998E-2</c:v>
                </c:pt>
                <c:pt idx="1436">
                  <c:v>3.8469999999999997E-2</c:v>
                </c:pt>
                <c:pt idx="1437">
                  <c:v>3.8679999999999999E-2</c:v>
                </c:pt>
                <c:pt idx="1438">
                  <c:v>3.8780000000000002E-2</c:v>
                </c:pt>
                <c:pt idx="1439">
                  <c:v>3.8989999999999997E-2</c:v>
                </c:pt>
                <c:pt idx="1440">
                  <c:v>3.9199999999999999E-2</c:v>
                </c:pt>
                <c:pt idx="1441">
                  <c:v>3.9199999999999999E-2</c:v>
                </c:pt>
                <c:pt idx="1442">
                  <c:v>3.952E-2</c:v>
                </c:pt>
                <c:pt idx="1443">
                  <c:v>3.952E-2</c:v>
                </c:pt>
                <c:pt idx="1444">
                  <c:v>3.9629999999999999E-2</c:v>
                </c:pt>
                <c:pt idx="1445">
                  <c:v>3.952E-2</c:v>
                </c:pt>
                <c:pt idx="1446">
                  <c:v>3.9309999999999998E-2</c:v>
                </c:pt>
                <c:pt idx="1447">
                  <c:v>3.9629999999999999E-2</c:v>
                </c:pt>
                <c:pt idx="1448">
                  <c:v>3.9199999999999999E-2</c:v>
                </c:pt>
                <c:pt idx="1449">
                  <c:v>3.9199999999999999E-2</c:v>
                </c:pt>
                <c:pt idx="1450">
                  <c:v>3.9100000000000003E-2</c:v>
                </c:pt>
                <c:pt idx="1451">
                  <c:v>3.8780000000000002E-2</c:v>
                </c:pt>
                <c:pt idx="1452">
                  <c:v>3.857E-2</c:v>
                </c:pt>
                <c:pt idx="1453">
                  <c:v>3.8469999999999997E-2</c:v>
                </c:pt>
                <c:pt idx="1454">
                  <c:v>3.8150000000000003E-2</c:v>
                </c:pt>
                <c:pt idx="1455">
                  <c:v>3.7940000000000002E-2</c:v>
                </c:pt>
                <c:pt idx="1456">
                  <c:v>3.7940000000000002E-2</c:v>
                </c:pt>
                <c:pt idx="1457">
                  <c:v>3.7310000000000003E-2</c:v>
                </c:pt>
                <c:pt idx="1458">
                  <c:v>3.6990000000000002E-2</c:v>
                </c:pt>
                <c:pt idx="1459">
                  <c:v>3.678E-2</c:v>
                </c:pt>
                <c:pt idx="1460">
                  <c:v>3.6569999999999998E-2</c:v>
                </c:pt>
                <c:pt idx="1461">
                  <c:v>3.6040000000000003E-2</c:v>
                </c:pt>
                <c:pt idx="1462">
                  <c:v>3.5830000000000001E-2</c:v>
                </c:pt>
                <c:pt idx="1463">
                  <c:v>3.5729999999999998E-2</c:v>
                </c:pt>
                <c:pt idx="1464">
                  <c:v>3.5200000000000002E-2</c:v>
                </c:pt>
                <c:pt idx="1465">
                  <c:v>3.4779999999999998E-2</c:v>
                </c:pt>
                <c:pt idx="1466">
                  <c:v>3.4250000000000003E-2</c:v>
                </c:pt>
                <c:pt idx="1467">
                  <c:v>3.3829999999999999E-2</c:v>
                </c:pt>
                <c:pt idx="1468">
                  <c:v>3.3090000000000001E-2</c:v>
                </c:pt>
                <c:pt idx="1469">
                  <c:v>3.2779999999999997E-2</c:v>
                </c:pt>
                <c:pt idx="1470">
                  <c:v>3.2039999999999999E-2</c:v>
                </c:pt>
                <c:pt idx="1471">
                  <c:v>3.1510000000000003E-2</c:v>
                </c:pt>
                <c:pt idx="1472">
                  <c:v>3.056E-2</c:v>
                </c:pt>
                <c:pt idx="1473">
                  <c:v>2.9829999999999999E-2</c:v>
                </c:pt>
                <c:pt idx="1474">
                  <c:v>2.9090000000000001E-2</c:v>
                </c:pt>
                <c:pt idx="1475">
                  <c:v>2.793E-2</c:v>
                </c:pt>
                <c:pt idx="1476">
                  <c:v>2.7189999999999999E-2</c:v>
                </c:pt>
                <c:pt idx="1477">
                  <c:v>2.6030000000000001E-2</c:v>
                </c:pt>
                <c:pt idx="1478">
                  <c:v>2.5080000000000002E-2</c:v>
                </c:pt>
                <c:pt idx="1479">
                  <c:v>2.392E-2</c:v>
                </c:pt>
                <c:pt idx="1480">
                  <c:v>2.266E-2</c:v>
                </c:pt>
                <c:pt idx="1481">
                  <c:v>2.1389999999999999E-2</c:v>
                </c:pt>
                <c:pt idx="1482">
                  <c:v>2.002E-2</c:v>
                </c:pt>
                <c:pt idx="1483">
                  <c:v>1.8859999999999998E-2</c:v>
                </c:pt>
                <c:pt idx="1484">
                  <c:v>1.7600000000000001E-2</c:v>
                </c:pt>
                <c:pt idx="1485">
                  <c:v>1.6119999999999999E-2</c:v>
                </c:pt>
                <c:pt idx="1486">
                  <c:v>1.507E-2</c:v>
                </c:pt>
                <c:pt idx="1487">
                  <c:v>1.4019999999999999E-2</c:v>
                </c:pt>
                <c:pt idx="1488">
                  <c:v>1.307E-2</c:v>
                </c:pt>
                <c:pt idx="1489">
                  <c:v>1.223E-2</c:v>
                </c:pt>
                <c:pt idx="1490">
                  <c:v>1.128E-2</c:v>
                </c:pt>
                <c:pt idx="1491">
                  <c:v>1.0540000000000001E-2</c:v>
                </c:pt>
                <c:pt idx="1492">
                  <c:v>1.0120000000000001E-2</c:v>
                </c:pt>
                <c:pt idx="1493">
                  <c:v>9.7000000000000003E-3</c:v>
                </c:pt>
                <c:pt idx="1494">
                  <c:v>9.4900000000000002E-3</c:v>
                </c:pt>
                <c:pt idx="1495">
                  <c:v>9.4900000000000002E-3</c:v>
                </c:pt>
                <c:pt idx="1496">
                  <c:v>9.4900000000000002E-3</c:v>
                </c:pt>
                <c:pt idx="1497">
                  <c:v>9.7000000000000003E-3</c:v>
                </c:pt>
                <c:pt idx="1498">
                  <c:v>1.0120000000000001E-2</c:v>
                </c:pt>
                <c:pt idx="1499">
                  <c:v>1.064E-2</c:v>
                </c:pt>
                <c:pt idx="1500">
                  <c:v>1.107E-2</c:v>
                </c:pt>
                <c:pt idx="1501">
                  <c:v>1.201E-2</c:v>
                </c:pt>
                <c:pt idx="1502">
                  <c:v>1.2749999999999999E-2</c:v>
                </c:pt>
                <c:pt idx="1503">
                  <c:v>1.37E-2</c:v>
                </c:pt>
                <c:pt idx="1504">
                  <c:v>1.465E-2</c:v>
                </c:pt>
                <c:pt idx="1505">
                  <c:v>1.5699999999999999E-2</c:v>
                </c:pt>
                <c:pt idx="1506">
                  <c:v>1.6549999999999999E-2</c:v>
                </c:pt>
                <c:pt idx="1507">
                  <c:v>1.7489999999999999E-2</c:v>
                </c:pt>
                <c:pt idx="1508">
                  <c:v>1.8440000000000002E-2</c:v>
                </c:pt>
                <c:pt idx="1509">
                  <c:v>1.9390000000000001E-2</c:v>
                </c:pt>
                <c:pt idx="1510">
                  <c:v>2.002E-2</c:v>
                </c:pt>
                <c:pt idx="1511">
                  <c:v>2.0549999999999999E-2</c:v>
                </c:pt>
                <c:pt idx="1512">
                  <c:v>2.1080000000000002E-2</c:v>
                </c:pt>
                <c:pt idx="1513">
                  <c:v>2.129E-2</c:v>
                </c:pt>
                <c:pt idx="1514">
                  <c:v>2.129E-2</c:v>
                </c:pt>
                <c:pt idx="1515">
                  <c:v>2.1389999999999999E-2</c:v>
                </c:pt>
                <c:pt idx="1516">
                  <c:v>2.087E-2</c:v>
                </c:pt>
                <c:pt idx="1517">
                  <c:v>2.0549999999999999E-2</c:v>
                </c:pt>
                <c:pt idx="1518">
                  <c:v>1.9599999999999999E-2</c:v>
                </c:pt>
                <c:pt idx="1519">
                  <c:v>1.8759999999999999E-2</c:v>
                </c:pt>
                <c:pt idx="1520">
                  <c:v>1.771E-2</c:v>
                </c:pt>
                <c:pt idx="1521">
                  <c:v>1.634E-2</c:v>
                </c:pt>
                <c:pt idx="1522">
                  <c:v>1.4970000000000001E-2</c:v>
                </c:pt>
                <c:pt idx="1523">
                  <c:v>1.349E-2</c:v>
                </c:pt>
                <c:pt idx="1524">
                  <c:v>1.159E-2</c:v>
                </c:pt>
                <c:pt idx="1525">
                  <c:v>9.7000000000000003E-3</c:v>
                </c:pt>
                <c:pt idx="1526">
                  <c:v>7.9000000000000008E-3</c:v>
                </c:pt>
                <c:pt idx="1527">
                  <c:v>5.6899999999999997E-3</c:v>
                </c:pt>
                <c:pt idx="1528">
                  <c:v>3.6900000000000001E-3</c:v>
                </c:pt>
                <c:pt idx="1529">
                  <c:v>1.58E-3</c:v>
                </c:pt>
                <c:pt idx="1530">
                  <c:v>-4.2000000000000002E-4</c:v>
                </c:pt>
                <c:pt idx="1531">
                  <c:v>-2.32E-3</c:v>
                </c:pt>
                <c:pt idx="1532">
                  <c:v>-4.1099999999999999E-3</c:v>
                </c:pt>
                <c:pt idx="1533">
                  <c:v>-6.0099999999999997E-3</c:v>
                </c:pt>
                <c:pt idx="1534">
                  <c:v>-7.7999999999999996E-3</c:v>
                </c:pt>
                <c:pt idx="1535">
                  <c:v>-9.2700000000000005E-3</c:v>
                </c:pt>
                <c:pt idx="1536">
                  <c:v>-1.043E-2</c:v>
                </c:pt>
                <c:pt idx="1537">
                  <c:v>-1.18E-2</c:v>
                </c:pt>
                <c:pt idx="1538">
                  <c:v>-1.286E-2</c:v>
                </c:pt>
                <c:pt idx="1539">
                  <c:v>-1.338E-2</c:v>
                </c:pt>
                <c:pt idx="1540">
                  <c:v>-1.4120000000000001E-2</c:v>
                </c:pt>
                <c:pt idx="1541">
                  <c:v>-1.4540000000000001E-2</c:v>
                </c:pt>
                <c:pt idx="1542">
                  <c:v>-1.4749999999999999E-2</c:v>
                </c:pt>
                <c:pt idx="1543">
                  <c:v>-1.465E-2</c:v>
                </c:pt>
                <c:pt idx="1544">
                  <c:v>-1.4749999999999999E-2</c:v>
                </c:pt>
                <c:pt idx="1545">
                  <c:v>-1.4749999999999999E-2</c:v>
                </c:pt>
                <c:pt idx="1546">
                  <c:v>-1.444E-2</c:v>
                </c:pt>
                <c:pt idx="1547">
                  <c:v>-1.4019999999999999E-2</c:v>
                </c:pt>
                <c:pt idx="1548">
                  <c:v>-1.38E-2</c:v>
                </c:pt>
                <c:pt idx="1549">
                  <c:v>-1.307E-2</c:v>
                </c:pt>
                <c:pt idx="1550">
                  <c:v>-1.265E-2</c:v>
                </c:pt>
                <c:pt idx="1551">
                  <c:v>-1.201E-2</c:v>
                </c:pt>
                <c:pt idx="1552">
                  <c:v>-1.1379999999999999E-2</c:v>
                </c:pt>
                <c:pt idx="1553">
                  <c:v>-1.0749999999999999E-2</c:v>
                </c:pt>
                <c:pt idx="1554">
                  <c:v>-1.0120000000000001E-2</c:v>
                </c:pt>
                <c:pt idx="1555">
                  <c:v>-9.5899999999999996E-3</c:v>
                </c:pt>
                <c:pt idx="1556">
                  <c:v>-9.1699999999999993E-3</c:v>
                </c:pt>
                <c:pt idx="1557">
                  <c:v>-8.6400000000000001E-3</c:v>
                </c:pt>
                <c:pt idx="1558">
                  <c:v>-8.3199999999999993E-3</c:v>
                </c:pt>
                <c:pt idx="1559">
                  <c:v>-7.9000000000000008E-3</c:v>
                </c:pt>
                <c:pt idx="1560">
                  <c:v>-7.9000000000000008E-3</c:v>
                </c:pt>
                <c:pt idx="1561">
                  <c:v>-7.7999999999999996E-3</c:v>
                </c:pt>
                <c:pt idx="1562">
                  <c:v>-7.9000000000000008E-3</c:v>
                </c:pt>
                <c:pt idx="1563">
                  <c:v>-8.0099999999999998E-3</c:v>
                </c:pt>
                <c:pt idx="1564">
                  <c:v>-8.2199999999999999E-3</c:v>
                </c:pt>
                <c:pt idx="1565">
                  <c:v>-8.43E-3</c:v>
                </c:pt>
                <c:pt idx="1566">
                  <c:v>-8.6400000000000001E-3</c:v>
                </c:pt>
                <c:pt idx="1567">
                  <c:v>-9.0600000000000003E-3</c:v>
                </c:pt>
                <c:pt idx="1568">
                  <c:v>-9.5899999999999996E-3</c:v>
                </c:pt>
                <c:pt idx="1569">
                  <c:v>-1.0120000000000001E-2</c:v>
                </c:pt>
                <c:pt idx="1570">
                  <c:v>-1.064E-2</c:v>
                </c:pt>
                <c:pt idx="1571">
                  <c:v>-1.128E-2</c:v>
                </c:pt>
                <c:pt idx="1572">
                  <c:v>-1.18E-2</c:v>
                </c:pt>
                <c:pt idx="1573">
                  <c:v>-1.2540000000000001E-2</c:v>
                </c:pt>
                <c:pt idx="1574">
                  <c:v>-1.3169999999999999E-2</c:v>
                </c:pt>
                <c:pt idx="1575">
                  <c:v>-1.4019999999999999E-2</c:v>
                </c:pt>
                <c:pt idx="1576">
                  <c:v>-1.4749999999999999E-2</c:v>
                </c:pt>
                <c:pt idx="1577">
                  <c:v>-1.5810000000000001E-2</c:v>
                </c:pt>
                <c:pt idx="1578">
                  <c:v>-1.686E-2</c:v>
                </c:pt>
                <c:pt idx="1579">
                  <c:v>-1.7600000000000001E-2</c:v>
                </c:pt>
                <c:pt idx="1580">
                  <c:v>-1.8859999999999998E-2</c:v>
                </c:pt>
                <c:pt idx="1581">
                  <c:v>-2.002E-2</c:v>
                </c:pt>
                <c:pt idx="1582">
                  <c:v>-2.0969999999999999E-2</c:v>
                </c:pt>
                <c:pt idx="1583">
                  <c:v>-2.2239999999999999E-2</c:v>
                </c:pt>
                <c:pt idx="1584">
                  <c:v>-2.3179999999999999E-2</c:v>
                </c:pt>
                <c:pt idx="1585">
                  <c:v>-2.445E-2</c:v>
                </c:pt>
                <c:pt idx="1586">
                  <c:v>-2.571E-2</c:v>
                </c:pt>
                <c:pt idx="1587">
                  <c:v>-2.6870000000000002E-2</c:v>
                </c:pt>
                <c:pt idx="1588">
                  <c:v>-2.845E-2</c:v>
                </c:pt>
                <c:pt idx="1589">
                  <c:v>-2.9929999999999998E-2</c:v>
                </c:pt>
                <c:pt idx="1590">
                  <c:v>-3.1510000000000003E-2</c:v>
                </c:pt>
                <c:pt idx="1591">
                  <c:v>-3.3090000000000001E-2</c:v>
                </c:pt>
                <c:pt idx="1592">
                  <c:v>-3.4669999999999999E-2</c:v>
                </c:pt>
                <c:pt idx="1593">
                  <c:v>-3.6249999999999998E-2</c:v>
                </c:pt>
                <c:pt idx="1594">
                  <c:v>-3.773E-2</c:v>
                </c:pt>
                <c:pt idx="1595">
                  <c:v>-3.9410000000000001E-2</c:v>
                </c:pt>
                <c:pt idx="1596">
                  <c:v>-4.1309999999999999E-2</c:v>
                </c:pt>
                <c:pt idx="1597">
                  <c:v>-4.2790000000000002E-2</c:v>
                </c:pt>
                <c:pt idx="1598">
                  <c:v>-4.437E-2</c:v>
                </c:pt>
                <c:pt idx="1599">
                  <c:v>-4.5839999999999999E-2</c:v>
                </c:pt>
                <c:pt idx="1600">
                  <c:v>-4.7109999999999999E-2</c:v>
                </c:pt>
                <c:pt idx="1601">
                  <c:v>-4.8370000000000003E-2</c:v>
                </c:pt>
                <c:pt idx="1602">
                  <c:v>-4.9739999999999999E-2</c:v>
                </c:pt>
                <c:pt idx="1603">
                  <c:v>-5.0689999999999999E-2</c:v>
                </c:pt>
                <c:pt idx="1604">
                  <c:v>-5.1639999999999998E-2</c:v>
                </c:pt>
                <c:pt idx="1605">
                  <c:v>-5.2589999999999998E-2</c:v>
                </c:pt>
                <c:pt idx="1606">
                  <c:v>-5.3429999999999998E-2</c:v>
                </c:pt>
                <c:pt idx="1607">
                  <c:v>-5.4059999999999997E-2</c:v>
                </c:pt>
                <c:pt idx="1608">
                  <c:v>-5.4379999999999998E-2</c:v>
                </c:pt>
                <c:pt idx="1609">
                  <c:v>-5.4800000000000001E-2</c:v>
                </c:pt>
                <c:pt idx="1610">
                  <c:v>-5.5010000000000003E-2</c:v>
                </c:pt>
                <c:pt idx="1611">
                  <c:v>-5.5219999999999998E-2</c:v>
                </c:pt>
                <c:pt idx="1612">
                  <c:v>-5.5219999999999998E-2</c:v>
                </c:pt>
                <c:pt idx="1613">
                  <c:v>-5.5010000000000003E-2</c:v>
                </c:pt>
                <c:pt idx="1614">
                  <c:v>-5.4690000000000003E-2</c:v>
                </c:pt>
                <c:pt idx="1615">
                  <c:v>-5.4269999999999999E-2</c:v>
                </c:pt>
                <c:pt idx="1616">
                  <c:v>-5.364E-2</c:v>
                </c:pt>
                <c:pt idx="1617">
                  <c:v>-5.3319999999999999E-2</c:v>
                </c:pt>
                <c:pt idx="1618">
                  <c:v>-5.2479999999999999E-2</c:v>
                </c:pt>
                <c:pt idx="1619">
                  <c:v>-5.1950000000000003E-2</c:v>
                </c:pt>
                <c:pt idx="1620">
                  <c:v>-5.1319999999999998E-2</c:v>
                </c:pt>
                <c:pt idx="1621">
                  <c:v>-5.058E-2</c:v>
                </c:pt>
                <c:pt idx="1622">
                  <c:v>-5.006E-2</c:v>
                </c:pt>
                <c:pt idx="1623">
                  <c:v>-4.9419999999999999E-2</c:v>
                </c:pt>
                <c:pt idx="1624">
                  <c:v>-4.9000000000000002E-2</c:v>
                </c:pt>
                <c:pt idx="1625">
                  <c:v>-4.8689999999999997E-2</c:v>
                </c:pt>
                <c:pt idx="1626">
                  <c:v>-4.8480000000000002E-2</c:v>
                </c:pt>
                <c:pt idx="1627">
                  <c:v>-4.8160000000000001E-2</c:v>
                </c:pt>
                <c:pt idx="1628">
                  <c:v>-4.827E-2</c:v>
                </c:pt>
                <c:pt idx="1629">
                  <c:v>-4.8160000000000001E-2</c:v>
                </c:pt>
                <c:pt idx="1630">
                  <c:v>-4.8370000000000003E-2</c:v>
                </c:pt>
                <c:pt idx="1631">
                  <c:v>-4.8579999999999998E-2</c:v>
                </c:pt>
                <c:pt idx="1632">
                  <c:v>-4.9110000000000001E-2</c:v>
                </c:pt>
                <c:pt idx="1633">
                  <c:v>-4.9849999999999998E-2</c:v>
                </c:pt>
                <c:pt idx="1634">
                  <c:v>-5.0479999999999997E-2</c:v>
                </c:pt>
                <c:pt idx="1635">
                  <c:v>-5.1529999999999999E-2</c:v>
                </c:pt>
                <c:pt idx="1636">
                  <c:v>-5.2479999999999999E-2</c:v>
                </c:pt>
                <c:pt idx="1637">
                  <c:v>-5.364E-2</c:v>
                </c:pt>
                <c:pt idx="1638">
                  <c:v>-5.5010000000000003E-2</c:v>
                </c:pt>
                <c:pt idx="1639">
                  <c:v>-5.638E-2</c:v>
                </c:pt>
                <c:pt idx="1640">
                  <c:v>-5.7860000000000002E-2</c:v>
                </c:pt>
                <c:pt idx="1641">
                  <c:v>-5.944E-2</c:v>
                </c:pt>
                <c:pt idx="1642">
                  <c:v>-6.1120000000000001E-2</c:v>
                </c:pt>
                <c:pt idx="1643">
                  <c:v>-6.2909999999999994E-2</c:v>
                </c:pt>
                <c:pt idx="1644">
                  <c:v>-6.4500000000000002E-2</c:v>
                </c:pt>
                <c:pt idx="1645">
                  <c:v>-6.6390000000000005E-2</c:v>
                </c:pt>
                <c:pt idx="1646">
                  <c:v>-6.787E-2</c:v>
                </c:pt>
                <c:pt idx="1647">
                  <c:v>-6.9550000000000001E-2</c:v>
                </c:pt>
                <c:pt idx="1648">
                  <c:v>-7.1029999999999996E-2</c:v>
                </c:pt>
                <c:pt idx="1649">
                  <c:v>-7.2289999999999993E-2</c:v>
                </c:pt>
                <c:pt idx="1650">
                  <c:v>-7.3660000000000003E-2</c:v>
                </c:pt>
                <c:pt idx="1651">
                  <c:v>-7.5029999999999999E-2</c:v>
                </c:pt>
                <c:pt idx="1652">
                  <c:v>-7.6090000000000005E-2</c:v>
                </c:pt>
                <c:pt idx="1653">
                  <c:v>-7.714E-2</c:v>
                </c:pt>
                <c:pt idx="1654">
                  <c:v>-7.7979999999999994E-2</c:v>
                </c:pt>
                <c:pt idx="1655">
                  <c:v>-7.8719999999999998E-2</c:v>
                </c:pt>
                <c:pt idx="1656">
                  <c:v>-7.9250000000000001E-2</c:v>
                </c:pt>
                <c:pt idx="1657">
                  <c:v>-7.9570000000000002E-2</c:v>
                </c:pt>
                <c:pt idx="1658">
                  <c:v>-7.9880000000000007E-2</c:v>
                </c:pt>
                <c:pt idx="1659">
                  <c:v>-8.0089999999999995E-2</c:v>
                </c:pt>
                <c:pt idx="1660">
                  <c:v>-7.9990000000000006E-2</c:v>
                </c:pt>
                <c:pt idx="1661">
                  <c:v>-7.9780000000000004E-2</c:v>
                </c:pt>
                <c:pt idx="1662">
                  <c:v>-7.9460000000000003E-2</c:v>
                </c:pt>
                <c:pt idx="1663">
                  <c:v>-7.893E-2</c:v>
                </c:pt>
                <c:pt idx="1664">
                  <c:v>-7.8409999999999994E-2</c:v>
                </c:pt>
                <c:pt idx="1665">
                  <c:v>-7.7670000000000003E-2</c:v>
                </c:pt>
                <c:pt idx="1666">
                  <c:v>-7.6929999999999998E-2</c:v>
                </c:pt>
                <c:pt idx="1667">
                  <c:v>-7.6090000000000005E-2</c:v>
                </c:pt>
                <c:pt idx="1668">
                  <c:v>-7.535E-2</c:v>
                </c:pt>
                <c:pt idx="1669">
                  <c:v>-7.4399999999999994E-2</c:v>
                </c:pt>
                <c:pt idx="1670">
                  <c:v>-7.3349999999999999E-2</c:v>
                </c:pt>
                <c:pt idx="1671">
                  <c:v>-7.2720000000000007E-2</c:v>
                </c:pt>
                <c:pt idx="1672">
                  <c:v>-7.177E-2</c:v>
                </c:pt>
                <c:pt idx="1673">
                  <c:v>-7.0819999999999994E-2</c:v>
                </c:pt>
                <c:pt idx="1674">
                  <c:v>-7.0190000000000002E-2</c:v>
                </c:pt>
                <c:pt idx="1675">
                  <c:v>-6.9339999999999999E-2</c:v>
                </c:pt>
                <c:pt idx="1676">
                  <c:v>-6.8919999999999995E-2</c:v>
                </c:pt>
                <c:pt idx="1677">
                  <c:v>-6.8180000000000004E-2</c:v>
                </c:pt>
                <c:pt idx="1678">
                  <c:v>-6.7659999999999998E-2</c:v>
                </c:pt>
                <c:pt idx="1679">
                  <c:v>-6.7239999999999994E-2</c:v>
                </c:pt>
                <c:pt idx="1680">
                  <c:v>-6.6919999999999993E-2</c:v>
                </c:pt>
                <c:pt idx="1681">
                  <c:v>-6.6809999999999994E-2</c:v>
                </c:pt>
                <c:pt idx="1682">
                  <c:v>-6.6710000000000005E-2</c:v>
                </c:pt>
                <c:pt idx="1683">
                  <c:v>-6.6809999999999994E-2</c:v>
                </c:pt>
                <c:pt idx="1684">
                  <c:v>-6.7019999999999996E-2</c:v>
                </c:pt>
                <c:pt idx="1685">
                  <c:v>-6.7339999999999997E-2</c:v>
                </c:pt>
                <c:pt idx="1686">
                  <c:v>-6.7760000000000001E-2</c:v>
                </c:pt>
                <c:pt idx="1687">
                  <c:v>-6.8080000000000002E-2</c:v>
                </c:pt>
                <c:pt idx="1688">
                  <c:v>-6.8610000000000004E-2</c:v>
                </c:pt>
                <c:pt idx="1689">
                  <c:v>-6.8820000000000006E-2</c:v>
                </c:pt>
                <c:pt idx="1690">
                  <c:v>-6.9449999999999998E-2</c:v>
                </c:pt>
                <c:pt idx="1691">
                  <c:v>-7.0080000000000003E-2</c:v>
                </c:pt>
                <c:pt idx="1692">
                  <c:v>-7.0709999999999995E-2</c:v>
                </c:pt>
                <c:pt idx="1693">
                  <c:v>-7.1239999999999998E-2</c:v>
                </c:pt>
                <c:pt idx="1694">
                  <c:v>-7.1870000000000003E-2</c:v>
                </c:pt>
                <c:pt idx="1695">
                  <c:v>-7.2289999999999993E-2</c:v>
                </c:pt>
                <c:pt idx="1696">
                  <c:v>-7.3029999999999998E-2</c:v>
                </c:pt>
                <c:pt idx="1697">
                  <c:v>-7.3450000000000001E-2</c:v>
                </c:pt>
                <c:pt idx="1698">
                  <c:v>-7.3980000000000004E-2</c:v>
                </c:pt>
                <c:pt idx="1699">
                  <c:v>-7.4300000000000005E-2</c:v>
                </c:pt>
                <c:pt idx="1700">
                  <c:v>-7.4819999999999998E-2</c:v>
                </c:pt>
                <c:pt idx="1701">
                  <c:v>-7.5240000000000001E-2</c:v>
                </c:pt>
                <c:pt idx="1702">
                  <c:v>-7.5459999999999999E-2</c:v>
                </c:pt>
                <c:pt idx="1703">
                  <c:v>-7.5770000000000004E-2</c:v>
                </c:pt>
                <c:pt idx="1704">
                  <c:v>-7.6090000000000005E-2</c:v>
                </c:pt>
                <c:pt idx="1705">
                  <c:v>-7.6399999999999996E-2</c:v>
                </c:pt>
                <c:pt idx="1706">
                  <c:v>-7.6609999999999998E-2</c:v>
                </c:pt>
                <c:pt idx="1707">
                  <c:v>-7.6399999999999996E-2</c:v>
                </c:pt>
                <c:pt idx="1708">
                  <c:v>-7.6719999999999997E-2</c:v>
                </c:pt>
                <c:pt idx="1709">
                  <c:v>-7.6719999999999997E-2</c:v>
                </c:pt>
                <c:pt idx="1710">
                  <c:v>-7.6719999999999997E-2</c:v>
                </c:pt>
                <c:pt idx="1711">
                  <c:v>-7.6609999999999998E-2</c:v>
                </c:pt>
                <c:pt idx="1712">
                  <c:v>-7.6609999999999998E-2</c:v>
                </c:pt>
                <c:pt idx="1713">
                  <c:v>-7.6399999999999996E-2</c:v>
                </c:pt>
                <c:pt idx="1714">
                  <c:v>-7.6399999999999996E-2</c:v>
                </c:pt>
                <c:pt idx="1715">
                  <c:v>-7.6300000000000007E-2</c:v>
                </c:pt>
                <c:pt idx="1716">
                  <c:v>-7.6090000000000005E-2</c:v>
                </c:pt>
                <c:pt idx="1717">
                  <c:v>-7.5880000000000003E-2</c:v>
                </c:pt>
                <c:pt idx="1718">
                  <c:v>-7.5770000000000004E-2</c:v>
                </c:pt>
                <c:pt idx="1719">
                  <c:v>-7.5459999999999999E-2</c:v>
                </c:pt>
                <c:pt idx="1720">
                  <c:v>-7.5240000000000001E-2</c:v>
                </c:pt>
                <c:pt idx="1721">
                  <c:v>-7.4929999999999997E-2</c:v>
                </c:pt>
                <c:pt idx="1722">
                  <c:v>-7.4510000000000007E-2</c:v>
                </c:pt>
                <c:pt idx="1723">
                  <c:v>-7.4090000000000003E-2</c:v>
                </c:pt>
                <c:pt idx="1724">
                  <c:v>-7.3349999999999999E-2</c:v>
                </c:pt>
                <c:pt idx="1725">
                  <c:v>-7.3029999999999998E-2</c:v>
                </c:pt>
                <c:pt idx="1726">
                  <c:v>-7.2190000000000004E-2</c:v>
                </c:pt>
                <c:pt idx="1727">
                  <c:v>-7.1660000000000001E-2</c:v>
                </c:pt>
                <c:pt idx="1728">
                  <c:v>-7.1029999999999996E-2</c:v>
                </c:pt>
                <c:pt idx="1729">
                  <c:v>-7.0080000000000003E-2</c:v>
                </c:pt>
                <c:pt idx="1730">
                  <c:v>-6.9550000000000001E-2</c:v>
                </c:pt>
                <c:pt idx="1731">
                  <c:v>-6.8500000000000005E-2</c:v>
                </c:pt>
                <c:pt idx="1732">
                  <c:v>-6.7659999999999998E-2</c:v>
                </c:pt>
                <c:pt idx="1733">
                  <c:v>-6.6600000000000006E-2</c:v>
                </c:pt>
                <c:pt idx="1734">
                  <c:v>-6.5759999999999999E-2</c:v>
                </c:pt>
                <c:pt idx="1735">
                  <c:v>-6.4710000000000004E-2</c:v>
                </c:pt>
                <c:pt idx="1736">
                  <c:v>-6.3649999999999998E-2</c:v>
                </c:pt>
                <c:pt idx="1737">
                  <c:v>-6.2489999999999997E-2</c:v>
                </c:pt>
                <c:pt idx="1738">
                  <c:v>-6.1330000000000003E-2</c:v>
                </c:pt>
                <c:pt idx="1739">
                  <c:v>-6.0389999999999999E-2</c:v>
                </c:pt>
                <c:pt idx="1740">
                  <c:v>-5.9119999999999999E-2</c:v>
                </c:pt>
                <c:pt idx="1741">
                  <c:v>-5.8169999999999999E-2</c:v>
                </c:pt>
                <c:pt idx="1742">
                  <c:v>-5.722E-2</c:v>
                </c:pt>
                <c:pt idx="1743">
                  <c:v>-5.6169999999999998E-2</c:v>
                </c:pt>
                <c:pt idx="1744">
                  <c:v>-5.543E-2</c:v>
                </c:pt>
                <c:pt idx="1745">
                  <c:v>-5.4690000000000003E-2</c:v>
                </c:pt>
                <c:pt idx="1746">
                  <c:v>-5.3850000000000002E-2</c:v>
                </c:pt>
                <c:pt idx="1747">
                  <c:v>-5.3530000000000001E-2</c:v>
                </c:pt>
                <c:pt idx="1748">
                  <c:v>-5.3220000000000003E-2</c:v>
                </c:pt>
                <c:pt idx="1749">
                  <c:v>-5.28E-2</c:v>
                </c:pt>
                <c:pt idx="1750">
                  <c:v>-5.2690000000000001E-2</c:v>
                </c:pt>
                <c:pt idx="1751">
                  <c:v>-5.2479999999999999E-2</c:v>
                </c:pt>
                <c:pt idx="1752">
                  <c:v>-5.2479999999999999E-2</c:v>
                </c:pt>
                <c:pt idx="1753">
                  <c:v>-5.2479999999999999E-2</c:v>
                </c:pt>
                <c:pt idx="1754">
                  <c:v>-5.2690000000000001E-2</c:v>
                </c:pt>
                <c:pt idx="1755">
                  <c:v>-5.28E-2</c:v>
                </c:pt>
                <c:pt idx="1756">
                  <c:v>-5.3109999999999997E-2</c:v>
                </c:pt>
                <c:pt idx="1757">
                  <c:v>-5.3530000000000001E-2</c:v>
                </c:pt>
                <c:pt idx="1758">
                  <c:v>-5.3850000000000002E-2</c:v>
                </c:pt>
                <c:pt idx="1759">
                  <c:v>-5.4480000000000001E-2</c:v>
                </c:pt>
                <c:pt idx="1760">
                  <c:v>-5.4800000000000001E-2</c:v>
                </c:pt>
                <c:pt idx="1761">
                  <c:v>-5.5219999999999998E-2</c:v>
                </c:pt>
                <c:pt idx="1762">
                  <c:v>-5.5539999999999999E-2</c:v>
                </c:pt>
                <c:pt idx="1763">
                  <c:v>-5.5849999999999997E-2</c:v>
                </c:pt>
                <c:pt idx="1764">
                  <c:v>-5.6169999999999998E-2</c:v>
                </c:pt>
                <c:pt idx="1765">
                  <c:v>-5.6489999999999999E-2</c:v>
                </c:pt>
                <c:pt idx="1766">
                  <c:v>-5.6800000000000003E-2</c:v>
                </c:pt>
                <c:pt idx="1767">
                  <c:v>-5.6800000000000003E-2</c:v>
                </c:pt>
                <c:pt idx="1768">
                  <c:v>-5.6489999999999999E-2</c:v>
                </c:pt>
                <c:pt idx="1769">
                  <c:v>-5.638E-2</c:v>
                </c:pt>
                <c:pt idx="1770">
                  <c:v>-5.5960000000000003E-2</c:v>
                </c:pt>
                <c:pt idx="1771">
                  <c:v>-5.5219999999999998E-2</c:v>
                </c:pt>
                <c:pt idx="1772">
                  <c:v>-5.4269999999999999E-2</c:v>
                </c:pt>
                <c:pt idx="1773">
                  <c:v>-5.3749999999999999E-2</c:v>
                </c:pt>
                <c:pt idx="1774">
                  <c:v>-5.2690000000000001E-2</c:v>
                </c:pt>
                <c:pt idx="1775">
                  <c:v>-5.1319999999999998E-2</c:v>
                </c:pt>
                <c:pt idx="1776">
                  <c:v>-5.0270000000000002E-2</c:v>
                </c:pt>
                <c:pt idx="1777">
                  <c:v>-4.9000000000000002E-2</c:v>
                </c:pt>
                <c:pt idx="1778">
                  <c:v>-4.7419999999999997E-2</c:v>
                </c:pt>
                <c:pt idx="1779">
                  <c:v>-4.5839999999999999E-2</c:v>
                </c:pt>
                <c:pt idx="1780">
                  <c:v>-4.4049999999999999E-2</c:v>
                </c:pt>
                <c:pt idx="1781">
                  <c:v>-4.2470000000000001E-2</c:v>
                </c:pt>
                <c:pt idx="1782">
                  <c:v>-4.0469999999999999E-2</c:v>
                </c:pt>
                <c:pt idx="1783">
                  <c:v>-3.8679999999999999E-2</c:v>
                </c:pt>
                <c:pt idx="1784">
                  <c:v>-3.6569999999999998E-2</c:v>
                </c:pt>
                <c:pt idx="1785">
                  <c:v>-3.4669999999999999E-2</c:v>
                </c:pt>
                <c:pt idx="1786">
                  <c:v>-3.2460000000000003E-2</c:v>
                </c:pt>
                <c:pt idx="1787">
                  <c:v>-3.056E-2</c:v>
                </c:pt>
                <c:pt idx="1788">
                  <c:v>-2.8559999999999999E-2</c:v>
                </c:pt>
                <c:pt idx="1789">
                  <c:v>-2.656E-2</c:v>
                </c:pt>
                <c:pt idx="1790">
                  <c:v>-2.4660000000000001E-2</c:v>
                </c:pt>
                <c:pt idx="1791">
                  <c:v>-2.2870000000000001E-2</c:v>
                </c:pt>
                <c:pt idx="1792">
                  <c:v>-2.1180000000000001E-2</c:v>
                </c:pt>
                <c:pt idx="1793">
                  <c:v>-1.95E-2</c:v>
                </c:pt>
                <c:pt idx="1794">
                  <c:v>-1.7909999999999999E-2</c:v>
                </c:pt>
                <c:pt idx="1795">
                  <c:v>-1.644E-2</c:v>
                </c:pt>
                <c:pt idx="1796">
                  <c:v>-1.4959999999999999E-2</c:v>
                </c:pt>
                <c:pt idx="1797">
                  <c:v>-1.349E-2</c:v>
                </c:pt>
                <c:pt idx="1798">
                  <c:v>-1.243E-2</c:v>
                </c:pt>
                <c:pt idx="1799">
                  <c:v>-1.128E-2</c:v>
                </c:pt>
                <c:pt idx="1800">
                  <c:v>-1.0120000000000001E-2</c:v>
                </c:pt>
                <c:pt idx="1801">
                  <c:v>-9.2700000000000005E-3</c:v>
                </c:pt>
                <c:pt idx="1802">
                  <c:v>-8.43E-3</c:v>
                </c:pt>
                <c:pt idx="1803">
                  <c:v>-7.3800000000000003E-3</c:v>
                </c:pt>
                <c:pt idx="1804">
                  <c:v>-6.7400000000000003E-3</c:v>
                </c:pt>
                <c:pt idx="1805">
                  <c:v>-6.2199999999999998E-3</c:v>
                </c:pt>
                <c:pt idx="1806">
                  <c:v>-5.4799999999999996E-3</c:v>
                </c:pt>
                <c:pt idx="1807">
                  <c:v>-5.1599999999999997E-3</c:v>
                </c:pt>
                <c:pt idx="1808">
                  <c:v>-4.7400000000000003E-3</c:v>
                </c:pt>
                <c:pt idx="1809">
                  <c:v>-4.3200000000000001E-3</c:v>
                </c:pt>
                <c:pt idx="1810">
                  <c:v>-4.0000000000000001E-3</c:v>
                </c:pt>
                <c:pt idx="1811">
                  <c:v>-3.6900000000000001E-3</c:v>
                </c:pt>
                <c:pt idx="1812">
                  <c:v>-3.48E-3</c:v>
                </c:pt>
                <c:pt idx="1813">
                  <c:v>-3.48E-3</c:v>
                </c:pt>
                <c:pt idx="1814">
                  <c:v>-3.16E-3</c:v>
                </c:pt>
                <c:pt idx="1815">
                  <c:v>-3.0599999999999998E-3</c:v>
                </c:pt>
                <c:pt idx="1816">
                  <c:v>-2.7399999999999998E-3</c:v>
                </c:pt>
                <c:pt idx="1817">
                  <c:v>-2.63E-3</c:v>
                </c:pt>
                <c:pt idx="1818">
                  <c:v>-2.2100000000000002E-3</c:v>
                </c:pt>
                <c:pt idx="1819">
                  <c:v>-2.2100000000000002E-3</c:v>
                </c:pt>
                <c:pt idx="1820">
                  <c:v>-1.6900000000000001E-3</c:v>
                </c:pt>
                <c:pt idx="1821">
                  <c:v>-1.58E-3</c:v>
                </c:pt>
                <c:pt idx="1822">
                  <c:v>-1.47E-3</c:v>
                </c:pt>
                <c:pt idx="1823">
                  <c:v>-1.0499999999999999E-3</c:v>
                </c:pt>
                <c:pt idx="1824">
                  <c:v>-5.2999999999999998E-4</c:v>
                </c:pt>
                <c:pt idx="1825">
                  <c:v>-4.2000000000000002E-4</c:v>
                </c:pt>
                <c:pt idx="1826">
                  <c:v>2.1000000000000001E-4</c:v>
                </c:pt>
                <c:pt idx="1827">
                  <c:v>6.3000000000000003E-4</c:v>
                </c:pt>
                <c:pt idx="1828">
                  <c:v>1.0499999999999999E-3</c:v>
                </c:pt>
                <c:pt idx="1829">
                  <c:v>1.48E-3</c:v>
                </c:pt>
                <c:pt idx="1830">
                  <c:v>2.32E-3</c:v>
                </c:pt>
                <c:pt idx="1831">
                  <c:v>2.9499999999999999E-3</c:v>
                </c:pt>
                <c:pt idx="1832">
                  <c:v>3.8999999999999998E-3</c:v>
                </c:pt>
                <c:pt idx="1833">
                  <c:v>4.8500000000000001E-3</c:v>
                </c:pt>
                <c:pt idx="1834">
                  <c:v>5.5900000000000004E-3</c:v>
                </c:pt>
                <c:pt idx="1835">
                  <c:v>6.5300000000000002E-3</c:v>
                </c:pt>
                <c:pt idx="1836">
                  <c:v>7.5900000000000004E-3</c:v>
                </c:pt>
                <c:pt idx="1837">
                  <c:v>8.5400000000000007E-3</c:v>
                </c:pt>
                <c:pt idx="1838">
                  <c:v>9.5899999999999996E-3</c:v>
                </c:pt>
                <c:pt idx="1839">
                  <c:v>1.0540000000000001E-2</c:v>
                </c:pt>
                <c:pt idx="1840">
                  <c:v>1.149E-2</c:v>
                </c:pt>
                <c:pt idx="1841">
                  <c:v>1.244E-2</c:v>
                </c:pt>
                <c:pt idx="1842">
                  <c:v>1.3599999999999999E-2</c:v>
                </c:pt>
                <c:pt idx="1843">
                  <c:v>1.4330000000000001E-2</c:v>
                </c:pt>
                <c:pt idx="1844">
                  <c:v>1.507E-2</c:v>
                </c:pt>
                <c:pt idx="1845">
                  <c:v>1.602E-2</c:v>
                </c:pt>
                <c:pt idx="1846">
                  <c:v>1.6650000000000002E-2</c:v>
                </c:pt>
                <c:pt idx="1847">
                  <c:v>1.7489999999999999E-2</c:v>
                </c:pt>
                <c:pt idx="1848">
                  <c:v>1.8020000000000001E-2</c:v>
                </c:pt>
                <c:pt idx="1849">
                  <c:v>1.8759999999999999E-2</c:v>
                </c:pt>
                <c:pt idx="1850">
                  <c:v>1.9179999999999999E-2</c:v>
                </c:pt>
                <c:pt idx="1851">
                  <c:v>1.9599999999999999E-2</c:v>
                </c:pt>
                <c:pt idx="1852">
                  <c:v>1.9810000000000001E-2</c:v>
                </c:pt>
                <c:pt idx="1853">
                  <c:v>2.002E-2</c:v>
                </c:pt>
                <c:pt idx="1854">
                  <c:v>2.0230000000000001E-2</c:v>
                </c:pt>
                <c:pt idx="1855">
                  <c:v>2.002E-2</c:v>
                </c:pt>
                <c:pt idx="1856">
                  <c:v>2.002E-2</c:v>
                </c:pt>
                <c:pt idx="1857">
                  <c:v>1.9599999999999999E-2</c:v>
                </c:pt>
                <c:pt idx="1858">
                  <c:v>1.9390000000000001E-2</c:v>
                </c:pt>
                <c:pt idx="1859">
                  <c:v>1.9179999999999999E-2</c:v>
                </c:pt>
                <c:pt idx="1860">
                  <c:v>1.8759999999999999E-2</c:v>
                </c:pt>
                <c:pt idx="1861">
                  <c:v>1.865E-2</c:v>
                </c:pt>
                <c:pt idx="1862">
                  <c:v>1.823E-2</c:v>
                </c:pt>
                <c:pt idx="1863">
                  <c:v>1.8020000000000001E-2</c:v>
                </c:pt>
                <c:pt idx="1864">
                  <c:v>1.7600000000000001E-2</c:v>
                </c:pt>
                <c:pt idx="1865">
                  <c:v>1.7389999999999999E-2</c:v>
                </c:pt>
                <c:pt idx="1866">
                  <c:v>1.728E-2</c:v>
                </c:pt>
                <c:pt idx="1867">
                  <c:v>1.7180000000000001E-2</c:v>
                </c:pt>
                <c:pt idx="1868">
                  <c:v>1.728E-2</c:v>
                </c:pt>
                <c:pt idx="1869">
                  <c:v>1.7600000000000001E-2</c:v>
                </c:pt>
                <c:pt idx="1870">
                  <c:v>1.7919999999999998E-2</c:v>
                </c:pt>
                <c:pt idx="1871">
                  <c:v>1.823E-2</c:v>
                </c:pt>
                <c:pt idx="1872">
                  <c:v>1.865E-2</c:v>
                </c:pt>
                <c:pt idx="1873">
                  <c:v>1.95E-2</c:v>
                </c:pt>
                <c:pt idx="1874">
                  <c:v>2.034E-2</c:v>
                </c:pt>
                <c:pt idx="1875">
                  <c:v>2.129E-2</c:v>
                </c:pt>
                <c:pt idx="1876">
                  <c:v>2.2550000000000001E-2</c:v>
                </c:pt>
                <c:pt idx="1877">
                  <c:v>2.3709999999999998E-2</c:v>
                </c:pt>
                <c:pt idx="1878">
                  <c:v>2.529E-2</c:v>
                </c:pt>
                <c:pt idx="1879">
                  <c:v>2.6980000000000001E-2</c:v>
                </c:pt>
                <c:pt idx="1880">
                  <c:v>2.8559999999999999E-2</c:v>
                </c:pt>
                <c:pt idx="1881">
                  <c:v>3.0349999999999999E-2</c:v>
                </c:pt>
                <c:pt idx="1882">
                  <c:v>3.2140000000000002E-2</c:v>
                </c:pt>
                <c:pt idx="1883">
                  <c:v>3.4040000000000001E-2</c:v>
                </c:pt>
                <c:pt idx="1884">
                  <c:v>3.594E-2</c:v>
                </c:pt>
                <c:pt idx="1885">
                  <c:v>3.773E-2</c:v>
                </c:pt>
                <c:pt idx="1886">
                  <c:v>3.952E-2</c:v>
                </c:pt>
                <c:pt idx="1887">
                  <c:v>4.1099999999999998E-2</c:v>
                </c:pt>
                <c:pt idx="1888">
                  <c:v>4.2790000000000002E-2</c:v>
                </c:pt>
                <c:pt idx="1889">
                  <c:v>4.4260000000000001E-2</c:v>
                </c:pt>
                <c:pt idx="1890">
                  <c:v>4.5420000000000002E-2</c:v>
                </c:pt>
                <c:pt idx="1891">
                  <c:v>4.6580000000000003E-2</c:v>
                </c:pt>
                <c:pt idx="1892">
                  <c:v>4.7640000000000002E-2</c:v>
                </c:pt>
                <c:pt idx="1893">
                  <c:v>4.8480000000000002E-2</c:v>
                </c:pt>
                <c:pt idx="1894">
                  <c:v>4.9110000000000001E-2</c:v>
                </c:pt>
                <c:pt idx="1895">
                  <c:v>4.9639999999999997E-2</c:v>
                </c:pt>
                <c:pt idx="1896">
                  <c:v>4.9849999999999998E-2</c:v>
                </c:pt>
                <c:pt idx="1897">
                  <c:v>4.9849999999999998E-2</c:v>
                </c:pt>
                <c:pt idx="1898">
                  <c:v>4.9849999999999998E-2</c:v>
                </c:pt>
                <c:pt idx="1899">
                  <c:v>4.9320000000000003E-2</c:v>
                </c:pt>
                <c:pt idx="1900">
                  <c:v>4.879E-2</c:v>
                </c:pt>
                <c:pt idx="1901">
                  <c:v>4.827E-2</c:v>
                </c:pt>
                <c:pt idx="1902">
                  <c:v>4.7530000000000003E-2</c:v>
                </c:pt>
                <c:pt idx="1903">
                  <c:v>4.6269999999999999E-2</c:v>
                </c:pt>
                <c:pt idx="1904">
                  <c:v>4.5109999999999997E-2</c:v>
                </c:pt>
                <c:pt idx="1905">
                  <c:v>4.4049999999999999E-2</c:v>
                </c:pt>
                <c:pt idx="1906">
                  <c:v>4.2790000000000002E-2</c:v>
                </c:pt>
                <c:pt idx="1907">
                  <c:v>4.1419999999999998E-2</c:v>
                </c:pt>
                <c:pt idx="1908">
                  <c:v>4.0050000000000002E-2</c:v>
                </c:pt>
                <c:pt idx="1909">
                  <c:v>3.8989999999999997E-2</c:v>
                </c:pt>
                <c:pt idx="1910">
                  <c:v>3.773E-2</c:v>
                </c:pt>
                <c:pt idx="1911">
                  <c:v>3.6569999999999998E-2</c:v>
                </c:pt>
                <c:pt idx="1912">
                  <c:v>3.5520000000000003E-2</c:v>
                </c:pt>
                <c:pt idx="1913">
                  <c:v>3.4459999999999998E-2</c:v>
                </c:pt>
                <c:pt idx="1914">
                  <c:v>3.3509999999999998E-2</c:v>
                </c:pt>
                <c:pt idx="1915">
                  <c:v>3.3090000000000001E-2</c:v>
                </c:pt>
                <c:pt idx="1916">
                  <c:v>3.2460000000000003E-2</c:v>
                </c:pt>
                <c:pt idx="1917">
                  <c:v>3.2140000000000002E-2</c:v>
                </c:pt>
                <c:pt idx="1918">
                  <c:v>3.1829999999999997E-2</c:v>
                </c:pt>
                <c:pt idx="1919">
                  <c:v>3.1620000000000002E-2</c:v>
                </c:pt>
                <c:pt idx="1920">
                  <c:v>3.1719999999999998E-2</c:v>
                </c:pt>
                <c:pt idx="1921">
                  <c:v>3.1719999999999998E-2</c:v>
                </c:pt>
                <c:pt idx="1922">
                  <c:v>3.2039999999999999E-2</c:v>
                </c:pt>
                <c:pt idx="1923">
                  <c:v>3.2669999999999998E-2</c:v>
                </c:pt>
                <c:pt idx="1924">
                  <c:v>3.32E-2</c:v>
                </c:pt>
                <c:pt idx="1925">
                  <c:v>3.4040000000000001E-2</c:v>
                </c:pt>
                <c:pt idx="1926">
                  <c:v>3.4669999999999999E-2</c:v>
                </c:pt>
                <c:pt idx="1927">
                  <c:v>3.5729999999999998E-2</c:v>
                </c:pt>
                <c:pt idx="1928">
                  <c:v>3.6569999999999998E-2</c:v>
                </c:pt>
                <c:pt idx="1929">
                  <c:v>3.773E-2</c:v>
                </c:pt>
                <c:pt idx="1930">
                  <c:v>3.857E-2</c:v>
                </c:pt>
                <c:pt idx="1931">
                  <c:v>3.9629999999999999E-2</c:v>
                </c:pt>
                <c:pt idx="1932">
                  <c:v>4.0570000000000002E-2</c:v>
                </c:pt>
                <c:pt idx="1933">
                  <c:v>4.1730000000000003E-2</c:v>
                </c:pt>
                <c:pt idx="1934">
                  <c:v>4.2680000000000003E-2</c:v>
                </c:pt>
                <c:pt idx="1935">
                  <c:v>4.3630000000000002E-2</c:v>
                </c:pt>
                <c:pt idx="1936">
                  <c:v>4.4470000000000003E-2</c:v>
                </c:pt>
                <c:pt idx="1937">
                  <c:v>4.5420000000000002E-2</c:v>
                </c:pt>
                <c:pt idx="1938">
                  <c:v>4.6050000000000001E-2</c:v>
                </c:pt>
                <c:pt idx="1939">
                  <c:v>4.6690000000000002E-2</c:v>
                </c:pt>
                <c:pt idx="1940">
                  <c:v>4.7419999999999997E-2</c:v>
                </c:pt>
                <c:pt idx="1941">
                  <c:v>4.8059999999999999E-2</c:v>
                </c:pt>
                <c:pt idx="1942">
                  <c:v>4.8480000000000002E-2</c:v>
                </c:pt>
                <c:pt idx="1943">
                  <c:v>4.9009999999999998E-2</c:v>
                </c:pt>
                <c:pt idx="1944">
                  <c:v>4.9430000000000002E-2</c:v>
                </c:pt>
                <c:pt idx="1945">
                  <c:v>4.9320000000000003E-2</c:v>
                </c:pt>
                <c:pt idx="1946">
                  <c:v>4.9639999999999997E-2</c:v>
                </c:pt>
                <c:pt idx="1947">
                  <c:v>4.9849999999999998E-2</c:v>
                </c:pt>
                <c:pt idx="1948">
                  <c:v>4.9950000000000001E-2</c:v>
                </c:pt>
                <c:pt idx="1949">
                  <c:v>4.9639999999999997E-2</c:v>
                </c:pt>
                <c:pt idx="1950">
                  <c:v>4.9529999999999998E-2</c:v>
                </c:pt>
                <c:pt idx="1951">
                  <c:v>4.9430000000000002E-2</c:v>
                </c:pt>
                <c:pt idx="1952">
                  <c:v>4.9110000000000001E-2</c:v>
                </c:pt>
                <c:pt idx="1953">
                  <c:v>4.8899999999999999E-2</c:v>
                </c:pt>
                <c:pt idx="1954">
                  <c:v>4.8579999999999998E-2</c:v>
                </c:pt>
                <c:pt idx="1955">
                  <c:v>4.8160000000000001E-2</c:v>
                </c:pt>
                <c:pt idx="1956">
                  <c:v>4.7739999999999998E-2</c:v>
                </c:pt>
                <c:pt idx="1957">
                  <c:v>4.7320000000000001E-2</c:v>
                </c:pt>
                <c:pt idx="1958">
                  <c:v>4.6690000000000002E-2</c:v>
                </c:pt>
                <c:pt idx="1959">
                  <c:v>4.6269999999999999E-2</c:v>
                </c:pt>
                <c:pt idx="1960">
                  <c:v>4.5629999999999997E-2</c:v>
                </c:pt>
                <c:pt idx="1961">
                  <c:v>4.5109999999999997E-2</c:v>
                </c:pt>
                <c:pt idx="1962">
                  <c:v>4.4470000000000003E-2</c:v>
                </c:pt>
                <c:pt idx="1963">
                  <c:v>4.3839999999999997E-2</c:v>
                </c:pt>
                <c:pt idx="1964">
                  <c:v>4.3310000000000001E-2</c:v>
                </c:pt>
                <c:pt idx="1965">
                  <c:v>4.258E-2</c:v>
                </c:pt>
                <c:pt idx="1966">
                  <c:v>4.1939999999999998E-2</c:v>
                </c:pt>
                <c:pt idx="1967">
                  <c:v>4.1309999999999999E-2</c:v>
                </c:pt>
                <c:pt idx="1968">
                  <c:v>4.0570000000000002E-2</c:v>
                </c:pt>
                <c:pt idx="1969">
                  <c:v>3.9940000000000003E-2</c:v>
                </c:pt>
                <c:pt idx="1970">
                  <c:v>3.9309999999999998E-2</c:v>
                </c:pt>
                <c:pt idx="1971">
                  <c:v>3.8890000000000001E-2</c:v>
                </c:pt>
                <c:pt idx="1972">
                  <c:v>3.8359999999999998E-2</c:v>
                </c:pt>
                <c:pt idx="1973">
                  <c:v>3.7940000000000002E-2</c:v>
                </c:pt>
                <c:pt idx="1974">
                  <c:v>3.7519999999999998E-2</c:v>
                </c:pt>
                <c:pt idx="1975">
                  <c:v>3.7310000000000003E-2</c:v>
                </c:pt>
                <c:pt idx="1976">
                  <c:v>3.6990000000000002E-2</c:v>
                </c:pt>
                <c:pt idx="1977">
                  <c:v>3.6990000000000002E-2</c:v>
                </c:pt>
                <c:pt idx="1978">
                  <c:v>3.7100000000000001E-2</c:v>
                </c:pt>
                <c:pt idx="1979">
                  <c:v>3.7100000000000001E-2</c:v>
                </c:pt>
                <c:pt idx="1980">
                  <c:v>3.7519999999999998E-2</c:v>
                </c:pt>
                <c:pt idx="1981">
                  <c:v>3.773E-2</c:v>
                </c:pt>
                <c:pt idx="1982">
                  <c:v>3.805E-2</c:v>
                </c:pt>
                <c:pt idx="1983">
                  <c:v>3.8469999999999997E-2</c:v>
                </c:pt>
                <c:pt idx="1984">
                  <c:v>3.9100000000000003E-2</c:v>
                </c:pt>
                <c:pt idx="1985">
                  <c:v>3.9730000000000001E-2</c:v>
                </c:pt>
                <c:pt idx="1986">
                  <c:v>4.0469999999999999E-2</c:v>
                </c:pt>
                <c:pt idx="1987">
                  <c:v>4.1309999999999999E-2</c:v>
                </c:pt>
                <c:pt idx="1988">
                  <c:v>4.2160000000000003E-2</c:v>
                </c:pt>
                <c:pt idx="1989">
                  <c:v>4.2999999999999997E-2</c:v>
                </c:pt>
                <c:pt idx="1990">
                  <c:v>4.4049999999999999E-2</c:v>
                </c:pt>
                <c:pt idx="1991">
                  <c:v>4.4999999999999998E-2</c:v>
                </c:pt>
                <c:pt idx="1992">
                  <c:v>4.5949999999999998E-2</c:v>
                </c:pt>
                <c:pt idx="1993">
                  <c:v>4.6899999999999997E-2</c:v>
                </c:pt>
                <c:pt idx="1994">
                  <c:v>4.7739999999999998E-2</c:v>
                </c:pt>
                <c:pt idx="1995">
                  <c:v>4.8579999999999998E-2</c:v>
                </c:pt>
                <c:pt idx="1996">
                  <c:v>4.9430000000000002E-2</c:v>
                </c:pt>
                <c:pt idx="1997">
                  <c:v>4.9849999999999998E-2</c:v>
                </c:pt>
                <c:pt idx="1998">
                  <c:v>5.0590000000000003E-2</c:v>
                </c:pt>
                <c:pt idx="1999">
                  <c:v>5.101E-2</c:v>
                </c:pt>
                <c:pt idx="2000">
                  <c:v>5.1110000000000003E-2</c:v>
                </c:pt>
                <c:pt idx="2001">
                  <c:v>5.1639999999999998E-2</c:v>
                </c:pt>
                <c:pt idx="2002">
                  <c:v>5.1749999999999997E-2</c:v>
                </c:pt>
                <c:pt idx="2003">
                  <c:v>5.1749999999999997E-2</c:v>
                </c:pt>
                <c:pt idx="2004">
                  <c:v>5.1749999999999997E-2</c:v>
                </c:pt>
                <c:pt idx="2005">
                  <c:v>5.1639999999999998E-2</c:v>
                </c:pt>
                <c:pt idx="2006">
                  <c:v>5.1429999999999997E-2</c:v>
                </c:pt>
                <c:pt idx="2007">
                  <c:v>5.0900000000000001E-2</c:v>
                </c:pt>
                <c:pt idx="2008">
                  <c:v>5.0479999999999997E-2</c:v>
                </c:pt>
                <c:pt idx="2009">
                  <c:v>4.9950000000000001E-2</c:v>
                </c:pt>
                <c:pt idx="2010">
                  <c:v>4.922E-2</c:v>
                </c:pt>
                <c:pt idx="2011">
                  <c:v>4.8579999999999998E-2</c:v>
                </c:pt>
                <c:pt idx="2012">
                  <c:v>4.7849999999999997E-2</c:v>
                </c:pt>
                <c:pt idx="2013">
                  <c:v>4.7E-2</c:v>
                </c:pt>
                <c:pt idx="2014">
                  <c:v>4.6269999999999999E-2</c:v>
                </c:pt>
                <c:pt idx="2015">
                  <c:v>4.5629999999999997E-2</c:v>
                </c:pt>
                <c:pt idx="2016">
                  <c:v>4.4580000000000002E-2</c:v>
                </c:pt>
                <c:pt idx="2017">
                  <c:v>4.3950000000000003E-2</c:v>
                </c:pt>
                <c:pt idx="2018">
                  <c:v>4.3099999999999999E-2</c:v>
                </c:pt>
                <c:pt idx="2019">
                  <c:v>4.2369999999999998E-2</c:v>
                </c:pt>
                <c:pt idx="2020">
                  <c:v>4.1520000000000001E-2</c:v>
                </c:pt>
                <c:pt idx="2021">
                  <c:v>4.079E-2</c:v>
                </c:pt>
                <c:pt idx="2022">
                  <c:v>4.0050000000000002E-2</c:v>
                </c:pt>
                <c:pt idx="2023">
                  <c:v>3.952E-2</c:v>
                </c:pt>
                <c:pt idx="2024">
                  <c:v>3.8890000000000001E-2</c:v>
                </c:pt>
                <c:pt idx="2025">
                  <c:v>3.8260000000000002E-2</c:v>
                </c:pt>
                <c:pt idx="2026">
                  <c:v>3.7830000000000003E-2</c:v>
                </c:pt>
                <c:pt idx="2027">
                  <c:v>3.7409999999999999E-2</c:v>
                </c:pt>
                <c:pt idx="2028">
                  <c:v>3.6990000000000002E-2</c:v>
                </c:pt>
                <c:pt idx="2029">
                  <c:v>3.6569999999999998E-2</c:v>
                </c:pt>
                <c:pt idx="2030">
                  <c:v>3.6040000000000003E-2</c:v>
                </c:pt>
                <c:pt idx="2031">
                  <c:v>3.5729999999999998E-2</c:v>
                </c:pt>
                <c:pt idx="2032">
                  <c:v>3.5520000000000003E-2</c:v>
                </c:pt>
                <c:pt idx="2033">
                  <c:v>3.5090000000000003E-2</c:v>
                </c:pt>
                <c:pt idx="2034">
                  <c:v>3.4779999999999998E-2</c:v>
                </c:pt>
                <c:pt idx="2035">
                  <c:v>3.4569999999999997E-2</c:v>
                </c:pt>
                <c:pt idx="2036">
                  <c:v>3.4360000000000002E-2</c:v>
                </c:pt>
                <c:pt idx="2037">
                  <c:v>3.4040000000000001E-2</c:v>
                </c:pt>
                <c:pt idx="2038">
                  <c:v>3.3939999999999998E-2</c:v>
                </c:pt>
                <c:pt idx="2039">
                  <c:v>3.3619999999999997E-2</c:v>
                </c:pt>
                <c:pt idx="2040">
                  <c:v>3.3509999999999998E-2</c:v>
                </c:pt>
                <c:pt idx="2041">
                  <c:v>3.3410000000000002E-2</c:v>
                </c:pt>
                <c:pt idx="2042">
                  <c:v>3.3090000000000001E-2</c:v>
                </c:pt>
                <c:pt idx="2043">
                  <c:v>3.288E-2</c:v>
                </c:pt>
                <c:pt idx="2044">
                  <c:v>3.2669999999999998E-2</c:v>
                </c:pt>
                <c:pt idx="2045">
                  <c:v>3.2460000000000003E-2</c:v>
                </c:pt>
                <c:pt idx="2046">
                  <c:v>3.2349999999999997E-2</c:v>
                </c:pt>
                <c:pt idx="2047">
                  <c:v>3.2140000000000002E-2</c:v>
                </c:pt>
                <c:pt idx="2048">
                  <c:v>3.2140000000000002E-2</c:v>
                </c:pt>
                <c:pt idx="2049">
                  <c:v>3.193E-2</c:v>
                </c:pt>
                <c:pt idx="2050">
                  <c:v>3.1719999999999998E-2</c:v>
                </c:pt>
                <c:pt idx="2051">
                  <c:v>3.1510000000000003E-2</c:v>
                </c:pt>
                <c:pt idx="2052">
                  <c:v>3.141E-2</c:v>
                </c:pt>
                <c:pt idx="2053">
                  <c:v>3.1300000000000001E-2</c:v>
                </c:pt>
                <c:pt idx="2054">
                  <c:v>3.109E-2</c:v>
                </c:pt>
                <c:pt idx="2055">
                  <c:v>3.0769999999999999E-2</c:v>
                </c:pt>
                <c:pt idx="2056">
                  <c:v>3.056E-2</c:v>
                </c:pt>
                <c:pt idx="2057">
                  <c:v>3.0460000000000001E-2</c:v>
                </c:pt>
                <c:pt idx="2058">
                  <c:v>3.014E-2</c:v>
                </c:pt>
                <c:pt idx="2059">
                  <c:v>2.9829999999999999E-2</c:v>
                </c:pt>
                <c:pt idx="2060">
                  <c:v>2.93E-2</c:v>
                </c:pt>
                <c:pt idx="2061">
                  <c:v>2.9090000000000001E-2</c:v>
                </c:pt>
                <c:pt idx="2062">
                  <c:v>2.8559999999999999E-2</c:v>
                </c:pt>
                <c:pt idx="2063">
                  <c:v>2.8139999999999998E-2</c:v>
                </c:pt>
                <c:pt idx="2064">
                  <c:v>2.7400000000000001E-2</c:v>
                </c:pt>
                <c:pt idx="2065">
                  <c:v>2.6980000000000001E-2</c:v>
                </c:pt>
                <c:pt idx="2066">
                  <c:v>2.6450000000000001E-2</c:v>
                </c:pt>
                <c:pt idx="2067">
                  <c:v>2.5610000000000001E-2</c:v>
                </c:pt>
                <c:pt idx="2068">
                  <c:v>2.4979999999999999E-2</c:v>
                </c:pt>
                <c:pt idx="2069">
                  <c:v>2.4240000000000001E-2</c:v>
                </c:pt>
                <c:pt idx="2070">
                  <c:v>2.35E-2</c:v>
                </c:pt>
                <c:pt idx="2071">
                  <c:v>2.2970000000000001E-2</c:v>
                </c:pt>
                <c:pt idx="2072">
                  <c:v>2.213E-2</c:v>
                </c:pt>
                <c:pt idx="2073">
                  <c:v>2.129E-2</c:v>
                </c:pt>
                <c:pt idx="2074">
                  <c:v>2.0760000000000001E-2</c:v>
                </c:pt>
                <c:pt idx="2075">
                  <c:v>2.0129999999999999E-2</c:v>
                </c:pt>
                <c:pt idx="2076">
                  <c:v>1.9599999999999999E-2</c:v>
                </c:pt>
                <c:pt idx="2077">
                  <c:v>1.908E-2</c:v>
                </c:pt>
                <c:pt idx="2078">
                  <c:v>1.8550000000000001E-2</c:v>
                </c:pt>
                <c:pt idx="2079">
                  <c:v>1.8339999999999999E-2</c:v>
                </c:pt>
                <c:pt idx="2080">
                  <c:v>1.8020000000000001E-2</c:v>
                </c:pt>
                <c:pt idx="2081">
                  <c:v>1.8020000000000001E-2</c:v>
                </c:pt>
                <c:pt idx="2082">
                  <c:v>1.8020000000000001E-2</c:v>
                </c:pt>
                <c:pt idx="2083">
                  <c:v>1.7919999999999998E-2</c:v>
                </c:pt>
                <c:pt idx="2084">
                  <c:v>1.823E-2</c:v>
                </c:pt>
                <c:pt idx="2085">
                  <c:v>1.8440000000000002E-2</c:v>
                </c:pt>
                <c:pt idx="2086">
                  <c:v>1.8970000000000001E-2</c:v>
                </c:pt>
                <c:pt idx="2087">
                  <c:v>1.9390000000000001E-2</c:v>
                </c:pt>
                <c:pt idx="2088">
                  <c:v>2.0129999999999999E-2</c:v>
                </c:pt>
                <c:pt idx="2089">
                  <c:v>2.0760000000000001E-2</c:v>
                </c:pt>
                <c:pt idx="2090">
                  <c:v>2.1389999999999999E-2</c:v>
                </c:pt>
                <c:pt idx="2091">
                  <c:v>2.2239999999999999E-2</c:v>
                </c:pt>
                <c:pt idx="2092">
                  <c:v>2.308E-2</c:v>
                </c:pt>
                <c:pt idx="2093">
                  <c:v>2.4029999999999999E-2</c:v>
                </c:pt>
                <c:pt idx="2094">
                  <c:v>2.487E-2</c:v>
                </c:pt>
                <c:pt idx="2095">
                  <c:v>2.572E-2</c:v>
                </c:pt>
                <c:pt idx="2096">
                  <c:v>2.666E-2</c:v>
                </c:pt>
                <c:pt idx="2097">
                  <c:v>2.7400000000000001E-2</c:v>
                </c:pt>
                <c:pt idx="2098">
                  <c:v>2.8139999999999998E-2</c:v>
                </c:pt>
                <c:pt idx="2099">
                  <c:v>2.8879999999999999E-2</c:v>
                </c:pt>
                <c:pt idx="2100">
                  <c:v>2.9399999999999999E-2</c:v>
                </c:pt>
                <c:pt idx="2101">
                  <c:v>3.0040000000000001E-2</c:v>
                </c:pt>
                <c:pt idx="2102">
                  <c:v>3.0349999999999999E-2</c:v>
                </c:pt>
                <c:pt idx="2103">
                  <c:v>3.056E-2</c:v>
                </c:pt>
                <c:pt idx="2104">
                  <c:v>3.0980000000000001E-2</c:v>
                </c:pt>
                <c:pt idx="2105">
                  <c:v>3.109E-2</c:v>
                </c:pt>
                <c:pt idx="2106">
                  <c:v>3.0980000000000001E-2</c:v>
                </c:pt>
                <c:pt idx="2107">
                  <c:v>3.0980000000000001E-2</c:v>
                </c:pt>
                <c:pt idx="2108">
                  <c:v>3.056E-2</c:v>
                </c:pt>
                <c:pt idx="2109">
                  <c:v>3.0460000000000001E-2</c:v>
                </c:pt>
                <c:pt idx="2110">
                  <c:v>3.0249999999999999E-2</c:v>
                </c:pt>
                <c:pt idx="2111">
                  <c:v>2.9610000000000001E-2</c:v>
                </c:pt>
                <c:pt idx="2112">
                  <c:v>2.9190000000000001E-2</c:v>
                </c:pt>
                <c:pt idx="2113">
                  <c:v>2.8879999999999999E-2</c:v>
                </c:pt>
                <c:pt idx="2114">
                  <c:v>2.835E-2</c:v>
                </c:pt>
                <c:pt idx="2115">
                  <c:v>2.793E-2</c:v>
                </c:pt>
                <c:pt idx="2116">
                  <c:v>2.751E-2</c:v>
                </c:pt>
                <c:pt idx="2117">
                  <c:v>2.7089999999999999E-2</c:v>
                </c:pt>
                <c:pt idx="2118">
                  <c:v>2.6450000000000001E-2</c:v>
                </c:pt>
                <c:pt idx="2119">
                  <c:v>2.6239999999999999E-2</c:v>
                </c:pt>
                <c:pt idx="2120">
                  <c:v>2.572E-2</c:v>
                </c:pt>
                <c:pt idx="2121">
                  <c:v>2.5399999999999999E-2</c:v>
                </c:pt>
                <c:pt idx="2122">
                  <c:v>2.5190000000000001E-2</c:v>
                </c:pt>
                <c:pt idx="2123">
                  <c:v>2.477E-2</c:v>
                </c:pt>
                <c:pt idx="2124">
                  <c:v>2.4559999999999998E-2</c:v>
                </c:pt>
                <c:pt idx="2125">
                  <c:v>2.445E-2</c:v>
                </c:pt>
                <c:pt idx="2126">
                  <c:v>2.4559999999999998E-2</c:v>
                </c:pt>
                <c:pt idx="2127">
                  <c:v>2.4340000000000001E-2</c:v>
                </c:pt>
                <c:pt idx="2128">
                  <c:v>2.4340000000000001E-2</c:v>
                </c:pt>
                <c:pt idx="2129">
                  <c:v>2.445E-2</c:v>
                </c:pt>
                <c:pt idx="2130">
                  <c:v>2.4240000000000001E-2</c:v>
                </c:pt>
                <c:pt idx="2131">
                  <c:v>2.4340000000000001E-2</c:v>
                </c:pt>
                <c:pt idx="2132">
                  <c:v>2.445E-2</c:v>
                </c:pt>
                <c:pt idx="2133">
                  <c:v>2.4340000000000001E-2</c:v>
                </c:pt>
                <c:pt idx="2134">
                  <c:v>2.4129999999999999E-2</c:v>
                </c:pt>
                <c:pt idx="2135">
                  <c:v>2.392E-2</c:v>
                </c:pt>
                <c:pt idx="2136">
                  <c:v>2.3609999999999999E-2</c:v>
                </c:pt>
                <c:pt idx="2137">
                  <c:v>2.3609999999999999E-2</c:v>
                </c:pt>
                <c:pt idx="2138">
                  <c:v>2.3400000000000001E-2</c:v>
                </c:pt>
                <c:pt idx="2139">
                  <c:v>2.2870000000000001E-2</c:v>
                </c:pt>
                <c:pt idx="2140">
                  <c:v>2.2550000000000001E-2</c:v>
                </c:pt>
                <c:pt idx="2141">
                  <c:v>2.2030000000000001E-2</c:v>
                </c:pt>
                <c:pt idx="2142">
                  <c:v>2.1600000000000001E-2</c:v>
                </c:pt>
                <c:pt idx="2143">
                  <c:v>2.1080000000000002E-2</c:v>
                </c:pt>
                <c:pt idx="2144">
                  <c:v>2.0549999999999999E-2</c:v>
                </c:pt>
                <c:pt idx="2145">
                  <c:v>2.0230000000000001E-2</c:v>
                </c:pt>
                <c:pt idx="2146">
                  <c:v>1.9709999999999998E-2</c:v>
                </c:pt>
                <c:pt idx="2147">
                  <c:v>1.908E-2</c:v>
                </c:pt>
                <c:pt idx="2148">
                  <c:v>1.865E-2</c:v>
                </c:pt>
                <c:pt idx="2149">
                  <c:v>1.813E-2</c:v>
                </c:pt>
                <c:pt idx="2150">
                  <c:v>1.7919999999999998E-2</c:v>
                </c:pt>
                <c:pt idx="2151">
                  <c:v>1.7489999999999999E-2</c:v>
                </c:pt>
                <c:pt idx="2152">
                  <c:v>1.728E-2</c:v>
                </c:pt>
                <c:pt idx="2153">
                  <c:v>1.7069999999999998E-2</c:v>
                </c:pt>
                <c:pt idx="2154">
                  <c:v>1.6969999999999999E-2</c:v>
                </c:pt>
                <c:pt idx="2155">
                  <c:v>1.686E-2</c:v>
                </c:pt>
                <c:pt idx="2156">
                  <c:v>1.6760000000000001E-2</c:v>
                </c:pt>
                <c:pt idx="2157">
                  <c:v>1.6969999999999999E-2</c:v>
                </c:pt>
                <c:pt idx="2158">
                  <c:v>1.7180000000000001E-2</c:v>
                </c:pt>
                <c:pt idx="2159">
                  <c:v>1.7600000000000001E-2</c:v>
                </c:pt>
                <c:pt idx="2160">
                  <c:v>1.8020000000000001E-2</c:v>
                </c:pt>
                <c:pt idx="2161">
                  <c:v>1.823E-2</c:v>
                </c:pt>
                <c:pt idx="2162">
                  <c:v>1.865E-2</c:v>
                </c:pt>
                <c:pt idx="2163">
                  <c:v>1.908E-2</c:v>
                </c:pt>
                <c:pt idx="2164">
                  <c:v>1.9599999999999999E-2</c:v>
                </c:pt>
                <c:pt idx="2165">
                  <c:v>1.992E-2</c:v>
                </c:pt>
                <c:pt idx="2166">
                  <c:v>2.0449999999999999E-2</c:v>
                </c:pt>
                <c:pt idx="2167">
                  <c:v>2.0969999999999999E-2</c:v>
                </c:pt>
                <c:pt idx="2168">
                  <c:v>2.1080000000000002E-2</c:v>
                </c:pt>
                <c:pt idx="2169">
                  <c:v>2.1080000000000002E-2</c:v>
                </c:pt>
                <c:pt idx="2170">
                  <c:v>2.129E-2</c:v>
                </c:pt>
                <c:pt idx="2171">
                  <c:v>2.1180000000000001E-2</c:v>
                </c:pt>
                <c:pt idx="2172">
                  <c:v>2.129E-2</c:v>
                </c:pt>
                <c:pt idx="2173">
                  <c:v>2.087E-2</c:v>
                </c:pt>
                <c:pt idx="2174">
                  <c:v>2.0549999999999999E-2</c:v>
                </c:pt>
                <c:pt idx="2175">
                  <c:v>2.002E-2</c:v>
                </c:pt>
                <c:pt idx="2176">
                  <c:v>1.9709999999999998E-2</c:v>
                </c:pt>
                <c:pt idx="2177">
                  <c:v>1.8759999999999999E-2</c:v>
                </c:pt>
                <c:pt idx="2178">
                  <c:v>1.7809999999999999E-2</c:v>
                </c:pt>
                <c:pt idx="2179">
                  <c:v>1.7069999999999998E-2</c:v>
                </c:pt>
                <c:pt idx="2180">
                  <c:v>1.6230000000000001E-2</c:v>
                </c:pt>
                <c:pt idx="2181">
                  <c:v>1.507E-2</c:v>
                </c:pt>
                <c:pt idx="2182">
                  <c:v>1.37E-2</c:v>
                </c:pt>
                <c:pt idx="2183">
                  <c:v>1.265E-2</c:v>
                </c:pt>
                <c:pt idx="2184">
                  <c:v>1.17E-2</c:v>
                </c:pt>
                <c:pt idx="2185">
                  <c:v>1.0330000000000001E-2</c:v>
                </c:pt>
                <c:pt idx="2186">
                  <c:v>8.9599999999999992E-3</c:v>
                </c:pt>
                <c:pt idx="2187">
                  <c:v>8.0099999999999998E-3</c:v>
                </c:pt>
                <c:pt idx="2188">
                  <c:v>7.1700000000000002E-3</c:v>
                </c:pt>
                <c:pt idx="2189">
                  <c:v>6.11E-3</c:v>
                </c:pt>
                <c:pt idx="2190">
                  <c:v>5.3800000000000002E-3</c:v>
                </c:pt>
                <c:pt idx="2191">
                  <c:v>4.4299999999999999E-3</c:v>
                </c:pt>
                <c:pt idx="2192">
                  <c:v>3.8999999999999998E-3</c:v>
                </c:pt>
                <c:pt idx="2193">
                  <c:v>3.3700000000000002E-3</c:v>
                </c:pt>
                <c:pt idx="2194">
                  <c:v>3.2699999999999999E-3</c:v>
                </c:pt>
                <c:pt idx="2195">
                  <c:v>2.7399999999999998E-3</c:v>
                </c:pt>
                <c:pt idx="2196">
                  <c:v>2.7399999999999998E-3</c:v>
                </c:pt>
                <c:pt idx="2197">
                  <c:v>2.7399999999999998E-3</c:v>
                </c:pt>
                <c:pt idx="2198">
                  <c:v>2.9499999999999999E-3</c:v>
                </c:pt>
                <c:pt idx="2199">
                  <c:v>3.0599999999999998E-3</c:v>
                </c:pt>
                <c:pt idx="2200">
                  <c:v>3.48E-3</c:v>
                </c:pt>
                <c:pt idx="2201">
                  <c:v>3.8999999999999998E-3</c:v>
                </c:pt>
                <c:pt idx="2202">
                  <c:v>4.2199999999999998E-3</c:v>
                </c:pt>
                <c:pt idx="2203">
                  <c:v>4.9500000000000004E-3</c:v>
                </c:pt>
                <c:pt idx="2204">
                  <c:v>5.3800000000000002E-3</c:v>
                </c:pt>
                <c:pt idx="2205">
                  <c:v>5.8999999999999999E-3</c:v>
                </c:pt>
                <c:pt idx="2206">
                  <c:v>6.3200000000000001E-3</c:v>
                </c:pt>
                <c:pt idx="2207">
                  <c:v>6.96E-3</c:v>
                </c:pt>
                <c:pt idx="2208">
                  <c:v>7.5900000000000004E-3</c:v>
                </c:pt>
                <c:pt idx="2209">
                  <c:v>7.7999999999999996E-3</c:v>
                </c:pt>
                <c:pt idx="2210">
                  <c:v>8.2199999999999999E-3</c:v>
                </c:pt>
                <c:pt idx="2211">
                  <c:v>8.3300000000000006E-3</c:v>
                </c:pt>
                <c:pt idx="2212">
                  <c:v>8.7500000000000008E-3</c:v>
                </c:pt>
                <c:pt idx="2213">
                  <c:v>8.9599999999999992E-3</c:v>
                </c:pt>
                <c:pt idx="2214">
                  <c:v>8.9599999999999992E-3</c:v>
                </c:pt>
                <c:pt idx="2215">
                  <c:v>8.9599999999999992E-3</c:v>
                </c:pt>
                <c:pt idx="2216">
                  <c:v>8.9599999999999992E-3</c:v>
                </c:pt>
                <c:pt idx="2217">
                  <c:v>8.7500000000000008E-3</c:v>
                </c:pt>
                <c:pt idx="2218">
                  <c:v>8.7500000000000008E-3</c:v>
                </c:pt>
                <c:pt idx="2219">
                  <c:v>8.5400000000000007E-3</c:v>
                </c:pt>
                <c:pt idx="2220">
                  <c:v>8.2199999999999999E-3</c:v>
                </c:pt>
                <c:pt idx="2221">
                  <c:v>8.2199999999999999E-3</c:v>
                </c:pt>
                <c:pt idx="2222">
                  <c:v>8.1200000000000005E-3</c:v>
                </c:pt>
                <c:pt idx="2223">
                  <c:v>7.9000000000000008E-3</c:v>
                </c:pt>
                <c:pt idx="2224">
                  <c:v>7.7999999999999996E-3</c:v>
                </c:pt>
                <c:pt idx="2225">
                  <c:v>8.0099999999999998E-3</c:v>
                </c:pt>
                <c:pt idx="2226">
                  <c:v>8.0099999999999998E-3</c:v>
                </c:pt>
                <c:pt idx="2227">
                  <c:v>8.2199999999999999E-3</c:v>
                </c:pt>
                <c:pt idx="2228">
                  <c:v>8.5400000000000007E-3</c:v>
                </c:pt>
                <c:pt idx="2229">
                  <c:v>8.6400000000000001E-3</c:v>
                </c:pt>
                <c:pt idx="2230">
                  <c:v>9.0600000000000003E-3</c:v>
                </c:pt>
                <c:pt idx="2231">
                  <c:v>9.4900000000000002E-3</c:v>
                </c:pt>
                <c:pt idx="2232">
                  <c:v>1.001E-2</c:v>
                </c:pt>
                <c:pt idx="2233">
                  <c:v>1.043E-2</c:v>
                </c:pt>
                <c:pt idx="2234">
                  <c:v>1.107E-2</c:v>
                </c:pt>
                <c:pt idx="2235">
                  <c:v>1.17E-2</c:v>
                </c:pt>
                <c:pt idx="2236">
                  <c:v>1.244E-2</c:v>
                </c:pt>
                <c:pt idx="2237">
                  <c:v>1.307E-2</c:v>
                </c:pt>
                <c:pt idx="2238">
                  <c:v>1.37E-2</c:v>
                </c:pt>
                <c:pt idx="2239">
                  <c:v>1.4330000000000001E-2</c:v>
                </c:pt>
                <c:pt idx="2240">
                  <c:v>1.4970000000000001E-2</c:v>
                </c:pt>
                <c:pt idx="2241">
                  <c:v>1.5599999999999999E-2</c:v>
                </c:pt>
                <c:pt idx="2242">
                  <c:v>1.602E-2</c:v>
                </c:pt>
                <c:pt idx="2243">
                  <c:v>1.6230000000000001E-2</c:v>
                </c:pt>
                <c:pt idx="2244">
                  <c:v>1.6549999999999999E-2</c:v>
                </c:pt>
                <c:pt idx="2245">
                  <c:v>1.6650000000000002E-2</c:v>
                </c:pt>
                <c:pt idx="2246">
                  <c:v>1.6760000000000001E-2</c:v>
                </c:pt>
                <c:pt idx="2247">
                  <c:v>1.6549999999999999E-2</c:v>
                </c:pt>
                <c:pt idx="2248">
                  <c:v>1.6230000000000001E-2</c:v>
                </c:pt>
                <c:pt idx="2249">
                  <c:v>1.5699999999999999E-2</c:v>
                </c:pt>
                <c:pt idx="2250">
                  <c:v>1.4970000000000001E-2</c:v>
                </c:pt>
                <c:pt idx="2251">
                  <c:v>1.4330000000000001E-2</c:v>
                </c:pt>
                <c:pt idx="2252">
                  <c:v>1.349E-2</c:v>
                </c:pt>
                <c:pt idx="2253">
                  <c:v>1.2540000000000001E-2</c:v>
                </c:pt>
                <c:pt idx="2254">
                  <c:v>1.128E-2</c:v>
                </c:pt>
                <c:pt idx="2255">
                  <c:v>1.001E-2</c:v>
                </c:pt>
                <c:pt idx="2256">
                  <c:v>9.0600000000000003E-3</c:v>
                </c:pt>
                <c:pt idx="2257">
                  <c:v>7.7999999999999996E-3</c:v>
                </c:pt>
                <c:pt idx="2258">
                  <c:v>6.43E-3</c:v>
                </c:pt>
                <c:pt idx="2259">
                  <c:v>5.0600000000000003E-3</c:v>
                </c:pt>
                <c:pt idx="2260">
                  <c:v>3.5799999999999998E-3</c:v>
                </c:pt>
                <c:pt idx="2261">
                  <c:v>2.32E-3</c:v>
                </c:pt>
                <c:pt idx="2262">
                  <c:v>1.0499999999999999E-3</c:v>
                </c:pt>
                <c:pt idx="2263">
                  <c:v>1.1E-4</c:v>
                </c:pt>
                <c:pt idx="2264">
                  <c:v>-1.16E-3</c:v>
                </c:pt>
                <c:pt idx="2265">
                  <c:v>-2.32E-3</c:v>
                </c:pt>
                <c:pt idx="2266">
                  <c:v>-3.0599999999999998E-3</c:v>
                </c:pt>
                <c:pt idx="2267">
                  <c:v>-4.1099999999999999E-3</c:v>
                </c:pt>
                <c:pt idx="2268">
                  <c:v>-4.64E-3</c:v>
                </c:pt>
                <c:pt idx="2269">
                  <c:v>-5.3699999999999998E-3</c:v>
                </c:pt>
                <c:pt idx="2270">
                  <c:v>-5.5799999999999999E-3</c:v>
                </c:pt>
                <c:pt idx="2271">
                  <c:v>-6.11E-3</c:v>
                </c:pt>
                <c:pt idx="2272">
                  <c:v>-6.3200000000000001E-3</c:v>
                </c:pt>
                <c:pt idx="2273">
                  <c:v>-6.3200000000000001E-3</c:v>
                </c:pt>
                <c:pt idx="2274">
                  <c:v>-6.3200000000000001E-3</c:v>
                </c:pt>
                <c:pt idx="2275">
                  <c:v>-6.43E-3</c:v>
                </c:pt>
                <c:pt idx="2276">
                  <c:v>-6.0099999999999997E-3</c:v>
                </c:pt>
                <c:pt idx="2277">
                  <c:v>-5.6899999999999997E-3</c:v>
                </c:pt>
                <c:pt idx="2278">
                  <c:v>-5.4799999999999996E-3</c:v>
                </c:pt>
                <c:pt idx="2279">
                  <c:v>-5.1599999999999997E-3</c:v>
                </c:pt>
                <c:pt idx="2280">
                  <c:v>-4.64E-3</c:v>
                </c:pt>
                <c:pt idx="2281">
                  <c:v>-4.3200000000000001E-3</c:v>
                </c:pt>
                <c:pt idx="2282">
                  <c:v>-3.79E-3</c:v>
                </c:pt>
                <c:pt idx="2283">
                  <c:v>-3.16E-3</c:v>
                </c:pt>
                <c:pt idx="2284">
                  <c:v>-2.8400000000000001E-3</c:v>
                </c:pt>
                <c:pt idx="2285">
                  <c:v>-2.32E-3</c:v>
                </c:pt>
                <c:pt idx="2286">
                  <c:v>-1.7899999999999999E-3</c:v>
                </c:pt>
                <c:pt idx="2287">
                  <c:v>-1.3699999999999999E-3</c:v>
                </c:pt>
                <c:pt idx="2288">
                  <c:v>-1.0499999999999999E-3</c:v>
                </c:pt>
                <c:pt idx="2289">
                  <c:v>-5.2999999999999998E-4</c:v>
                </c:pt>
                <c:pt idx="2290">
                  <c:v>-1E-4</c:v>
                </c:pt>
                <c:pt idx="2291">
                  <c:v>2.1000000000000001E-4</c:v>
                </c:pt>
                <c:pt idx="2292">
                  <c:v>7.3999999999999999E-4</c:v>
                </c:pt>
                <c:pt idx="2293">
                  <c:v>1.0499999999999999E-3</c:v>
                </c:pt>
                <c:pt idx="2294">
                  <c:v>1.3699999999999999E-3</c:v>
                </c:pt>
                <c:pt idx="2295">
                  <c:v>1.6900000000000001E-3</c:v>
                </c:pt>
                <c:pt idx="2296">
                  <c:v>2E-3</c:v>
                </c:pt>
                <c:pt idx="2297">
                  <c:v>2.32E-3</c:v>
                </c:pt>
                <c:pt idx="2298">
                  <c:v>2.64E-3</c:v>
                </c:pt>
                <c:pt idx="2299">
                  <c:v>3.0599999999999998E-3</c:v>
                </c:pt>
                <c:pt idx="2300">
                  <c:v>3.0599999999999998E-3</c:v>
                </c:pt>
                <c:pt idx="2301">
                  <c:v>3.5799999999999998E-3</c:v>
                </c:pt>
                <c:pt idx="2302">
                  <c:v>3.6900000000000001E-3</c:v>
                </c:pt>
                <c:pt idx="2303">
                  <c:v>4.0099999999999997E-3</c:v>
                </c:pt>
                <c:pt idx="2304">
                  <c:v>4.2199999999999998E-3</c:v>
                </c:pt>
                <c:pt idx="2305">
                  <c:v>4.3200000000000001E-3</c:v>
                </c:pt>
                <c:pt idx="2306">
                  <c:v>4.64E-3</c:v>
                </c:pt>
                <c:pt idx="2307">
                  <c:v>4.4299999999999999E-3</c:v>
                </c:pt>
                <c:pt idx="2308">
                  <c:v>4.4299999999999999E-3</c:v>
                </c:pt>
                <c:pt idx="2309">
                  <c:v>4.2199999999999998E-3</c:v>
                </c:pt>
                <c:pt idx="2310">
                  <c:v>4.1099999999999999E-3</c:v>
                </c:pt>
                <c:pt idx="2311">
                  <c:v>3.79E-3</c:v>
                </c:pt>
                <c:pt idx="2312">
                  <c:v>3.48E-3</c:v>
                </c:pt>
                <c:pt idx="2313">
                  <c:v>2.9499999999999999E-3</c:v>
                </c:pt>
                <c:pt idx="2314">
                  <c:v>2.5300000000000001E-3</c:v>
                </c:pt>
                <c:pt idx="2315">
                  <c:v>1.58E-3</c:v>
                </c:pt>
                <c:pt idx="2316">
                  <c:v>8.4000000000000003E-4</c:v>
                </c:pt>
                <c:pt idx="2317">
                  <c:v>1.1E-4</c:v>
                </c:pt>
                <c:pt idx="2318">
                  <c:v>-8.4000000000000003E-4</c:v>
                </c:pt>
                <c:pt idx="2319">
                  <c:v>-1.9E-3</c:v>
                </c:pt>
                <c:pt idx="2320">
                  <c:v>-2.9499999999999999E-3</c:v>
                </c:pt>
                <c:pt idx="2321">
                  <c:v>-4.2100000000000002E-3</c:v>
                </c:pt>
                <c:pt idx="2322">
                  <c:v>-5.3699999999999998E-3</c:v>
                </c:pt>
                <c:pt idx="2323">
                  <c:v>-6.7400000000000003E-3</c:v>
                </c:pt>
                <c:pt idx="2324">
                  <c:v>-8.0099999999999998E-3</c:v>
                </c:pt>
                <c:pt idx="2325">
                  <c:v>-9.1699999999999993E-3</c:v>
                </c:pt>
                <c:pt idx="2326">
                  <c:v>-1.0330000000000001E-2</c:v>
                </c:pt>
                <c:pt idx="2327">
                  <c:v>-1.159E-2</c:v>
                </c:pt>
                <c:pt idx="2328">
                  <c:v>-1.265E-2</c:v>
                </c:pt>
                <c:pt idx="2329">
                  <c:v>-1.37E-2</c:v>
                </c:pt>
                <c:pt idx="2330">
                  <c:v>-1.4330000000000001E-2</c:v>
                </c:pt>
                <c:pt idx="2331">
                  <c:v>-1.507E-2</c:v>
                </c:pt>
                <c:pt idx="2332">
                  <c:v>-1.5910000000000001E-2</c:v>
                </c:pt>
                <c:pt idx="2333">
                  <c:v>-1.6330000000000001E-2</c:v>
                </c:pt>
                <c:pt idx="2334">
                  <c:v>-1.6539999999999999E-2</c:v>
                </c:pt>
                <c:pt idx="2335">
                  <c:v>-1.6760000000000001E-2</c:v>
                </c:pt>
                <c:pt idx="2336">
                  <c:v>-1.6539999999999999E-2</c:v>
                </c:pt>
                <c:pt idx="2337">
                  <c:v>-1.6539999999999999E-2</c:v>
                </c:pt>
                <c:pt idx="2338">
                  <c:v>-1.602E-2</c:v>
                </c:pt>
                <c:pt idx="2339">
                  <c:v>-1.5599999999999999E-2</c:v>
                </c:pt>
                <c:pt idx="2340">
                  <c:v>-1.4959999999999999E-2</c:v>
                </c:pt>
                <c:pt idx="2341">
                  <c:v>-1.423E-2</c:v>
                </c:pt>
                <c:pt idx="2342">
                  <c:v>-1.338E-2</c:v>
                </c:pt>
                <c:pt idx="2343">
                  <c:v>-1.243E-2</c:v>
                </c:pt>
                <c:pt idx="2344">
                  <c:v>-1.1169999999999999E-2</c:v>
                </c:pt>
                <c:pt idx="2345">
                  <c:v>-1.0330000000000001E-2</c:v>
                </c:pt>
                <c:pt idx="2346">
                  <c:v>-9.0600000000000003E-3</c:v>
                </c:pt>
                <c:pt idx="2347">
                  <c:v>-7.9000000000000008E-3</c:v>
                </c:pt>
                <c:pt idx="2348">
                  <c:v>-6.9499999999999996E-3</c:v>
                </c:pt>
                <c:pt idx="2349">
                  <c:v>-5.7999999999999996E-3</c:v>
                </c:pt>
                <c:pt idx="2350">
                  <c:v>-4.8500000000000001E-3</c:v>
                </c:pt>
                <c:pt idx="2351">
                  <c:v>-3.8999999999999998E-3</c:v>
                </c:pt>
                <c:pt idx="2352">
                  <c:v>-2.9499999999999999E-3</c:v>
                </c:pt>
                <c:pt idx="2353">
                  <c:v>-2.63E-3</c:v>
                </c:pt>
                <c:pt idx="2354">
                  <c:v>-1.9E-3</c:v>
                </c:pt>
                <c:pt idx="2355">
                  <c:v>-1.58E-3</c:v>
                </c:pt>
                <c:pt idx="2356">
                  <c:v>-1.3699999999999999E-3</c:v>
                </c:pt>
                <c:pt idx="2357">
                  <c:v>-1.2600000000000001E-3</c:v>
                </c:pt>
                <c:pt idx="2358">
                  <c:v>-1.3699999999999999E-3</c:v>
                </c:pt>
                <c:pt idx="2359">
                  <c:v>-1.9E-3</c:v>
                </c:pt>
                <c:pt idx="2360">
                  <c:v>-2.1099999999999999E-3</c:v>
                </c:pt>
                <c:pt idx="2361">
                  <c:v>-2.8400000000000001E-3</c:v>
                </c:pt>
                <c:pt idx="2362">
                  <c:v>-3.6900000000000001E-3</c:v>
                </c:pt>
                <c:pt idx="2363">
                  <c:v>-4.64E-3</c:v>
                </c:pt>
                <c:pt idx="2364">
                  <c:v>-5.6899999999999997E-3</c:v>
                </c:pt>
                <c:pt idx="2365">
                  <c:v>-6.7400000000000003E-3</c:v>
                </c:pt>
                <c:pt idx="2366">
                  <c:v>-8.1099999999999992E-3</c:v>
                </c:pt>
                <c:pt idx="2367">
                  <c:v>-9.3799999999999994E-3</c:v>
                </c:pt>
                <c:pt idx="2368">
                  <c:v>-1.064E-2</c:v>
                </c:pt>
                <c:pt idx="2369">
                  <c:v>-1.2120000000000001E-2</c:v>
                </c:pt>
                <c:pt idx="2370">
                  <c:v>-1.359E-2</c:v>
                </c:pt>
                <c:pt idx="2371">
                  <c:v>-1.486E-2</c:v>
                </c:pt>
                <c:pt idx="2372">
                  <c:v>-1.6230000000000001E-2</c:v>
                </c:pt>
                <c:pt idx="2373">
                  <c:v>-1.7809999999999999E-2</c:v>
                </c:pt>
                <c:pt idx="2374">
                  <c:v>-1.8970000000000001E-2</c:v>
                </c:pt>
                <c:pt idx="2375">
                  <c:v>-2.034E-2</c:v>
                </c:pt>
                <c:pt idx="2376">
                  <c:v>-2.129E-2</c:v>
                </c:pt>
                <c:pt idx="2377">
                  <c:v>-2.2450000000000001E-2</c:v>
                </c:pt>
                <c:pt idx="2378">
                  <c:v>-2.3390000000000001E-2</c:v>
                </c:pt>
                <c:pt idx="2379">
                  <c:v>-2.4240000000000001E-2</c:v>
                </c:pt>
                <c:pt idx="2380">
                  <c:v>-2.5080000000000002E-2</c:v>
                </c:pt>
                <c:pt idx="2381">
                  <c:v>-2.5819999999999999E-2</c:v>
                </c:pt>
                <c:pt idx="2382">
                  <c:v>-2.6239999999999999E-2</c:v>
                </c:pt>
                <c:pt idx="2383">
                  <c:v>-2.6769999999999999E-2</c:v>
                </c:pt>
                <c:pt idx="2384">
                  <c:v>-2.6980000000000001E-2</c:v>
                </c:pt>
                <c:pt idx="2385">
                  <c:v>-2.708E-2</c:v>
                </c:pt>
                <c:pt idx="2386">
                  <c:v>-2.7289999999999998E-2</c:v>
                </c:pt>
                <c:pt idx="2387">
                  <c:v>-2.708E-2</c:v>
                </c:pt>
                <c:pt idx="2388">
                  <c:v>-2.6980000000000001E-2</c:v>
                </c:pt>
                <c:pt idx="2389">
                  <c:v>-2.656E-2</c:v>
                </c:pt>
                <c:pt idx="2390">
                  <c:v>-2.6239999999999999E-2</c:v>
                </c:pt>
                <c:pt idx="2391">
                  <c:v>-2.5819999999999999E-2</c:v>
                </c:pt>
                <c:pt idx="2392">
                  <c:v>-2.529E-2</c:v>
                </c:pt>
                <c:pt idx="2393">
                  <c:v>-2.4660000000000001E-2</c:v>
                </c:pt>
                <c:pt idx="2394">
                  <c:v>-2.392E-2</c:v>
                </c:pt>
                <c:pt idx="2395">
                  <c:v>-2.3179999999999999E-2</c:v>
                </c:pt>
                <c:pt idx="2396">
                  <c:v>-2.2239999999999999E-2</c:v>
                </c:pt>
                <c:pt idx="2397">
                  <c:v>-2.1499999999999998E-2</c:v>
                </c:pt>
                <c:pt idx="2398">
                  <c:v>-2.0549999999999999E-2</c:v>
                </c:pt>
                <c:pt idx="2399">
                  <c:v>-1.95E-2</c:v>
                </c:pt>
                <c:pt idx="2400">
                  <c:v>-1.865E-2</c:v>
                </c:pt>
                <c:pt idx="2401">
                  <c:v>-1.77E-2</c:v>
                </c:pt>
                <c:pt idx="2402">
                  <c:v>-1.6539999999999999E-2</c:v>
                </c:pt>
                <c:pt idx="2403">
                  <c:v>-1.5699999999999999E-2</c:v>
                </c:pt>
                <c:pt idx="2404">
                  <c:v>-1.465E-2</c:v>
                </c:pt>
                <c:pt idx="2405">
                  <c:v>-1.38E-2</c:v>
                </c:pt>
                <c:pt idx="2406">
                  <c:v>-1.286E-2</c:v>
                </c:pt>
                <c:pt idx="2407">
                  <c:v>-1.222E-2</c:v>
                </c:pt>
                <c:pt idx="2408">
                  <c:v>-1.1379999999999999E-2</c:v>
                </c:pt>
                <c:pt idx="2409">
                  <c:v>-1.0749999999999999E-2</c:v>
                </c:pt>
                <c:pt idx="2410">
                  <c:v>-1.0120000000000001E-2</c:v>
                </c:pt>
                <c:pt idx="2411">
                  <c:v>-9.7999999999999997E-3</c:v>
                </c:pt>
                <c:pt idx="2412">
                  <c:v>-9.3799999999999994E-3</c:v>
                </c:pt>
                <c:pt idx="2413">
                  <c:v>-9.1699999999999993E-3</c:v>
                </c:pt>
                <c:pt idx="2414">
                  <c:v>-8.8500000000000002E-3</c:v>
                </c:pt>
                <c:pt idx="2415">
                  <c:v>-8.7500000000000008E-3</c:v>
                </c:pt>
                <c:pt idx="2416">
                  <c:v>-8.8500000000000002E-3</c:v>
                </c:pt>
                <c:pt idx="2417">
                  <c:v>-9.0600000000000003E-3</c:v>
                </c:pt>
                <c:pt idx="2418">
                  <c:v>-9.1699999999999993E-3</c:v>
                </c:pt>
                <c:pt idx="2419">
                  <c:v>-9.5899999999999996E-3</c:v>
                </c:pt>
                <c:pt idx="2420">
                  <c:v>-1.001E-2</c:v>
                </c:pt>
                <c:pt idx="2421">
                  <c:v>-1.043E-2</c:v>
                </c:pt>
                <c:pt idx="2422">
                  <c:v>-1.1169999999999999E-2</c:v>
                </c:pt>
                <c:pt idx="2423">
                  <c:v>-1.159E-2</c:v>
                </c:pt>
                <c:pt idx="2424">
                  <c:v>-1.2330000000000001E-2</c:v>
                </c:pt>
                <c:pt idx="2425">
                  <c:v>-1.328E-2</c:v>
                </c:pt>
                <c:pt idx="2426">
                  <c:v>-1.391E-2</c:v>
                </c:pt>
                <c:pt idx="2427">
                  <c:v>-1.444E-2</c:v>
                </c:pt>
                <c:pt idx="2428">
                  <c:v>-1.5389999999999999E-2</c:v>
                </c:pt>
                <c:pt idx="2429">
                  <c:v>-1.602E-2</c:v>
                </c:pt>
                <c:pt idx="2430">
                  <c:v>-1.6650000000000002E-2</c:v>
                </c:pt>
                <c:pt idx="2431">
                  <c:v>-1.7180000000000001E-2</c:v>
                </c:pt>
                <c:pt idx="2432">
                  <c:v>-1.77E-2</c:v>
                </c:pt>
                <c:pt idx="2433">
                  <c:v>-1.823E-2</c:v>
                </c:pt>
                <c:pt idx="2434">
                  <c:v>-1.865E-2</c:v>
                </c:pt>
                <c:pt idx="2435">
                  <c:v>-1.865E-2</c:v>
                </c:pt>
                <c:pt idx="2436">
                  <c:v>-1.865E-2</c:v>
                </c:pt>
                <c:pt idx="2437">
                  <c:v>-1.865E-2</c:v>
                </c:pt>
                <c:pt idx="2438">
                  <c:v>-1.865E-2</c:v>
                </c:pt>
                <c:pt idx="2439">
                  <c:v>-1.8550000000000001E-2</c:v>
                </c:pt>
                <c:pt idx="2440">
                  <c:v>-1.8020000000000001E-2</c:v>
                </c:pt>
                <c:pt idx="2441">
                  <c:v>-1.7489999999999999E-2</c:v>
                </c:pt>
                <c:pt idx="2442">
                  <c:v>-1.686E-2</c:v>
                </c:pt>
                <c:pt idx="2443">
                  <c:v>-1.6230000000000001E-2</c:v>
                </c:pt>
                <c:pt idx="2444">
                  <c:v>-1.5599999999999999E-2</c:v>
                </c:pt>
                <c:pt idx="2445">
                  <c:v>-1.486E-2</c:v>
                </c:pt>
                <c:pt idx="2446">
                  <c:v>-1.4120000000000001E-2</c:v>
                </c:pt>
                <c:pt idx="2447">
                  <c:v>-1.3169999999999999E-2</c:v>
                </c:pt>
                <c:pt idx="2448">
                  <c:v>-1.2330000000000001E-2</c:v>
                </c:pt>
                <c:pt idx="2449">
                  <c:v>-1.1169999999999999E-2</c:v>
                </c:pt>
                <c:pt idx="2450">
                  <c:v>-1.043E-2</c:v>
                </c:pt>
                <c:pt idx="2451">
                  <c:v>-9.4800000000000006E-3</c:v>
                </c:pt>
                <c:pt idx="2452">
                  <c:v>-8.8500000000000002E-3</c:v>
                </c:pt>
                <c:pt idx="2453">
                  <c:v>-8.0099999999999998E-3</c:v>
                </c:pt>
                <c:pt idx="2454">
                  <c:v>-7.3800000000000003E-3</c:v>
                </c:pt>
                <c:pt idx="2455">
                  <c:v>-6.6400000000000001E-3</c:v>
                </c:pt>
                <c:pt idx="2456">
                  <c:v>-6.2199999999999998E-3</c:v>
                </c:pt>
                <c:pt idx="2457">
                  <c:v>-5.7999999999999996E-3</c:v>
                </c:pt>
                <c:pt idx="2458">
                  <c:v>-5.4799999999999996E-3</c:v>
                </c:pt>
                <c:pt idx="2459">
                  <c:v>-5.1599999999999997E-3</c:v>
                </c:pt>
                <c:pt idx="2460">
                  <c:v>-5.1599999999999997E-3</c:v>
                </c:pt>
                <c:pt idx="2461">
                  <c:v>-5.1599999999999997E-3</c:v>
                </c:pt>
                <c:pt idx="2462">
                  <c:v>-5.2700000000000004E-3</c:v>
                </c:pt>
                <c:pt idx="2463">
                  <c:v>-5.3699999999999998E-3</c:v>
                </c:pt>
                <c:pt idx="2464">
                  <c:v>-5.6899999999999997E-3</c:v>
                </c:pt>
                <c:pt idx="2465">
                  <c:v>-6.11E-3</c:v>
                </c:pt>
                <c:pt idx="2466">
                  <c:v>-6.5300000000000002E-3</c:v>
                </c:pt>
                <c:pt idx="2467">
                  <c:v>-7.0600000000000003E-3</c:v>
                </c:pt>
                <c:pt idx="2468">
                  <c:v>-7.4799999999999997E-3</c:v>
                </c:pt>
                <c:pt idx="2469">
                  <c:v>-8.0099999999999998E-3</c:v>
                </c:pt>
                <c:pt idx="2470">
                  <c:v>-8.6400000000000001E-3</c:v>
                </c:pt>
                <c:pt idx="2471">
                  <c:v>-9.1699999999999993E-3</c:v>
                </c:pt>
                <c:pt idx="2472">
                  <c:v>-9.6900000000000007E-3</c:v>
                </c:pt>
                <c:pt idx="2473">
                  <c:v>-1.0330000000000001E-2</c:v>
                </c:pt>
                <c:pt idx="2474">
                  <c:v>-1.085E-2</c:v>
                </c:pt>
                <c:pt idx="2475">
                  <c:v>-1.128E-2</c:v>
                </c:pt>
                <c:pt idx="2476">
                  <c:v>-1.17E-2</c:v>
                </c:pt>
                <c:pt idx="2477">
                  <c:v>-1.191E-2</c:v>
                </c:pt>
                <c:pt idx="2478">
                  <c:v>-1.2330000000000001E-2</c:v>
                </c:pt>
                <c:pt idx="2479">
                  <c:v>-1.243E-2</c:v>
                </c:pt>
                <c:pt idx="2480">
                  <c:v>-1.265E-2</c:v>
                </c:pt>
                <c:pt idx="2481">
                  <c:v>-1.265E-2</c:v>
                </c:pt>
                <c:pt idx="2482">
                  <c:v>-1.265E-2</c:v>
                </c:pt>
                <c:pt idx="2483">
                  <c:v>-1.243E-2</c:v>
                </c:pt>
                <c:pt idx="2484">
                  <c:v>-1.222E-2</c:v>
                </c:pt>
                <c:pt idx="2485">
                  <c:v>-1.201E-2</c:v>
                </c:pt>
                <c:pt idx="2486">
                  <c:v>-1.17E-2</c:v>
                </c:pt>
                <c:pt idx="2487">
                  <c:v>-1.128E-2</c:v>
                </c:pt>
                <c:pt idx="2488">
                  <c:v>-1.085E-2</c:v>
                </c:pt>
                <c:pt idx="2489">
                  <c:v>-1.043E-2</c:v>
                </c:pt>
                <c:pt idx="2490">
                  <c:v>-9.5899999999999996E-3</c:v>
                </c:pt>
                <c:pt idx="2491">
                  <c:v>-9.1699999999999993E-3</c:v>
                </c:pt>
                <c:pt idx="2492">
                  <c:v>-8.43E-3</c:v>
                </c:pt>
                <c:pt idx="2493">
                  <c:v>-7.7999999999999996E-3</c:v>
                </c:pt>
                <c:pt idx="2494">
                  <c:v>-7.3800000000000003E-3</c:v>
                </c:pt>
                <c:pt idx="2495">
                  <c:v>-6.7400000000000003E-3</c:v>
                </c:pt>
                <c:pt idx="2496">
                  <c:v>-6.0099999999999997E-3</c:v>
                </c:pt>
                <c:pt idx="2497">
                  <c:v>-5.4799999999999996E-3</c:v>
                </c:pt>
                <c:pt idx="2498">
                  <c:v>-4.9500000000000004E-3</c:v>
                </c:pt>
                <c:pt idx="2499">
                  <c:v>-4.4299999999999999E-3</c:v>
                </c:pt>
                <c:pt idx="2500">
                  <c:v>-4.1099999999999999E-3</c:v>
                </c:pt>
                <c:pt idx="2501">
                  <c:v>-3.5799999999999998E-3</c:v>
                </c:pt>
                <c:pt idx="2502">
                  <c:v>-3.2699999999999999E-3</c:v>
                </c:pt>
                <c:pt idx="2503">
                  <c:v>-2.9499999999999999E-3</c:v>
                </c:pt>
                <c:pt idx="2504">
                  <c:v>-2.63E-3</c:v>
                </c:pt>
                <c:pt idx="2505">
                  <c:v>-2.63E-3</c:v>
                </c:pt>
                <c:pt idx="2506">
                  <c:v>-2.5300000000000001E-3</c:v>
                </c:pt>
                <c:pt idx="2507">
                  <c:v>-2.63E-3</c:v>
                </c:pt>
                <c:pt idx="2508">
                  <c:v>-2.7399999999999998E-3</c:v>
                </c:pt>
                <c:pt idx="2509">
                  <c:v>-2.7399999999999998E-3</c:v>
                </c:pt>
                <c:pt idx="2510">
                  <c:v>-2.9499999999999999E-3</c:v>
                </c:pt>
                <c:pt idx="2511">
                  <c:v>-3.3700000000000002E-3</c:v>
                </c:pt>
                <c:pt idx="2512">
                  <c:v>-3.79E-3</c:v>
                </c:pt>
                <c:pt idx="2513">
                  <c:v>-4.2100000000000002E-3</c:v>
                </c:pt>
                <c:pt idx="2514">
                  <c:v>-4.64E-3</c:v>
                </c:pt>
                <c:pt idx="2515">
                  <c:v>-4.9500000000000004E-3</c:v>
                </c:pt>
                <c:pt idx="2516">
                  <c:v>-5.5799999999999999E-3</c:v>
                </c:pt>
                <c:pt idx="2517">
                  <c:v>-6.11E-3</c:v>
                </c:pt>
                <c:pt idx="2518">
                  <c:v>-6.5300000000000002E-3</c:v>
                </c:pt>
                <c:pt idx="2519">
                  <c:v>-7.0600000000000003E-3</c:v>
                </c:pt>
                <c:pt idx="2520">
                  <c:v>-7.9000000000000008E-3</c:v>
                </c:pt>
                <c:pt idx="2521">
                  <c:v>-8.1099999999999992E-3</c:v>
                </c:pt>
                <c:pt idx="2522">
                  <c:v>-8.5400000000000007E-3</c:v>
                </c:pt>
                <c:pt idx="2523">
                  <c:v>-9.0600000000000003E-3</c:v>
                </c:pt>
                <c:pt idx="2524">
                  <c:v>-9.4800000000000006E-3</c:v>
                </c:pt>
                <c:pt idx="2525">
                  <c:v>-9.7999999999999997E-3</c:v>
                </c:pt>
                <c:pt idx="2526">
                  <c:v>-1.0120000000000001E-2</c:v>
                </c:pt>
                <c:pt idx="2527">
                  <c:v>-1.0330000000000001E-2</c:v>
                </c:pt>
                <c:pt idx="2528">
                  <c:v>-1.0749999999999999E-2</c:v>
                </c:pt>
                <c:pt idx="2529">
                  <c:v>-1.0959999999999999E-2</c:v>
                </c:pt>
                <c:pt idx="2530">
                  <c:v>-1.0959999999999999E-2</c:v>
                </c:pt>
                <c:pt idx="2531">
                  <c:v>-1.106E-2</c:v>
                </c:pt>
                <c:pt idx="2532">
                  <c:v>-1.1169999999999999E-2</c:v>
                </c:pt>
                <c:pt idx="2533">
                  <c:v>-1.0959999999999999E-2</c:v>
                </c:pt>
                <c:pt idx="2534">
                  <c:v>-1.085E-2</c:v>
                </c:pt>
                <c:pt idx="2535">
                  <c:v>-1.085E-2</c:v>
                </c:pt>
                <c:pt idx="2536">
                  <c:v>-1.064E-2</c:v>
                </c:pt>
                <c:pt idx="2537">
                  <c:v>-1.022E-2</c:v>
                </c:pt>
                <c:pt idx="2538">
                  <c:v>-9.7999999999999997E-3</c:v>
                </c:pt>
                <c:pt idx="2539">
                  <c:v>-9.4800000000000006E-3</c:v>
                </c:pt>
                <c:pt idx="2540">
                  <c:v>-9.1699999999999993E-3</c:v>
                </c:pt>
                <c:pt idx="2541">
                  <c:v>-8.8500000000000002E-3</c:v>
                </c:pt>
                <c:pt idx="2542">
                  <c:v>-8.43E-3</c:v>
                </c:pt>
                <c:pt idx="2543">
                  <c:v>-8.1099999999999992E-3</c:v>
                </c:pt>
                <c:pt idx="2544">
                  <c:v>-7.6899999999999998E-3</c:v>
                </c:pt>
                <c:pt idx="2545">
                  <c:v>-7.0600000000000003E-3</c:v>
                </c:pt>
                <c:pt idx="2546">
                  <c:v>-6.5300000000000002E-3</c:v>
                </c:pt>
                <c:pt idx="2547">
                  <c:v>-6.2199999999999998E-3</c:v>
                </c:pt>
                <c:pt idx="2548">
                  <c:v>-5.6899999999999997E-3</c:v>
                </c:pt>
                <c:pt idx="2549">
                  <c:v>-4.9500000000000004E-3</c:v>
                </c:pt>
                <c:pt idx="2550">
                  <c:v>-4.3200000000000001E-3</c:v>
                </c:pt>
                <c:pt idx="2551">
                  <c:v>-3.6900000000000001E-3</c:v>
                </c:pt>
                <c:pt idx="2552">
                  <c:v>-3.16E-3</c:v>
                </c:pt>
                <c:pt idx="2553">
                  <c:v>-2.63E-3</c:v>
                </c:pt>
                <c:pt idx="2554">
                  <c:v>-1.9E-3</c:v>
                </c:pt>
                <c:pt idx="2555">
                  <c:v>-1.16E-3</c:v>
                </c:pt>
                <c:pt idx="2556">
                  <c:v>-4.2000000000000002E-4</c:v>
                </c:pt>
                <c:pt idx="2557">
                  <c:v>2.1000000000000001E-4</c:v>
                </c:pt>
                <c:pt idx="2558">
                  <c:v>1.16E-3</c:v>
                </c:pt>
                <c:pt idx="2559">
                  <c:v>1.9E-3</c:v>
                </c:pt>
                <c:pt idx="2560">
                  <c:v>2.5300000000000001E-3</c:v>
                </c:pt>
                <c:pt idx="2561">
                  <c:v>3.3700000000000002E-3</c:v>
                </c:pt>
                <c:pt idx="2562">
                  <c:v>4.2199999999999998E-3</c:v>
                </c:pt>
                <c:pt idx="2563">
                  <c:v>5.1599999999999997E-3</c:v>
                </c:pt>
                <c:pt idx="2564">
                  <c:v>6.11E-3</c:v>
                </c:pt>
                <c:pt idx="2565">
                  <c:v>7.0600000000000003E-3</c:v>
                </c:pt>
                <c:pt idx="2566">
                  <c:v>7.7999999999999996E-3</c:v>
                </c:pt>
                <c:pt idx="2567">
                  <c:v>8.6400000000000001E-3</c:v>
                </c:pt>
                <c:pt idx="2568">
                  <c:v>9.3799999999999994E-3</c:v>
                </c:pt>
                <c:pt idx="2569">
                  <c:v>1.0120000000000001E-2</c:v>
                </c:pt>
                <c:pt idx="2570">
                  <c:v>1.107E-2</c:v>
                </c:pt>
                <c:pt idx="2571">
                  <c:v>1.18E-2</c:v>
                </c:pt>
                <c:pt idx="2572">
                  <c:v>1.2330000000000001E-2</c:v>
                </c:pt>
                <c:pt idx="2573">
                  <c:v>1.2959999999999999E-2</c:v>
                </c:pt>
                <c:pt idx="2574">
                  <c:v>1.338E-2</c:v>
                </c:pt>
                <c:pt idx="2575">
                  <c:v>1.37E-2</c:v>
                </c:pt>
                <c:pt idx="2576">
                  <c:v>1.4330000000000001E-2</c:v>
                </c:pt>
                <c:pt idx="2577">
                  <c:v>1.444E-2</c:v>
                </c:pt>
                <c:pt idx="2578">
                  <c:v>1.465E-2</c:v>
                </c:pt>
                <c:pt idx="2579">
                  <c:v>1.4540000000000001E-2</c:v>
                </c:pt>
                <c:pt idx="2580">
                  <c:v>1.465E-2</c:v>
                </c:pt>
                <c:pt idx="2581">
                  <c:v>1.444E-2</c:v>
                </c:pt>
                <c:pt idx="2582">
                  <c:v>1.4120000000000001E-2</c:v>
                </c:pt>
                <c:pt idx="2583">
                  <c:v>1.3809999999999999E-2</c:v>
                </c:pt>
                <c:pt idx="2584">
                  <c:v>1.328E-2</c:v>
                </c:pt>
                <c:pt idx="2585">
                  <c:v>1.286E-2</c:v>
                </c:pt>
                <c:pt idx="2586">
                  <c:v>1.2330000000000001E-2</c:v>
                </c:pt>
                <c:pt idx="2587">
                  <c:v>1.18E-2</c:v>
                </c:pt>
                <c:pt idx="2588">
                  <c:v>1.107E-2</c:v>
                </c:pt>
                <c:pt idx="2589">
                  <c:v>1.022E-2</c:v>
                </c:pt>
                <c:pt idx="2590">
                  <c:v>9.3799999999999994E-3</c:v>
                </c:pt>
                <c:pt idx="2591">
                  <c:v>8.6400000000000001E-3</c:v>
                </c:pt>
                <c:pt idx="2592">
                  <c:v>7.6899999999999998E-3</c:v>
                </c:pt>
                <c:pt idx="2593">
                  <c:v>6.96E-3</c:v>
                </c:pt>
                <c:pt idx="2594">
                  <c:v>6.0099999999999997E-3</c:v>
                </c:pt>
                <c:pt idx="2595">
                  <c:v>5.2700000000000004E-3</c:v>
                </c:pt>
                <c:pt idx="2596">
                  <c:v>4.64E-3</c:v>
                </c:pt>
                <c:pt idx="2597">
                  <c:v>4.0099999999999997E-3</c:v>
                </c:pt>
                <c:pt idx="2598">
                  <c:v>3.3700000000000002E-3</c:v>
                </c:pt>
                <c:pt idx="2599">
                  <c:v>2.7399999999999998E-3</c:v>
                </c:pt>
                <c:pt idx="2600">
                  <c:v>2.2100000000000002E-3</c:v>
                </c:pt>
                <c:pt idx="2601">
                  <c:v>1.7899999999999999E-3</c:v>
                </c:pt>
                <c:pt idx="2602">
                  <c:v>1.6900000000000001E-3</c:v>
                </c:pt>
                <c:pt idx="2603">
                  <c:v>1.48E-3</c:v>
                </c:pt>
                <c:pt idx="2604">
                  <c:v>1.3699999999999999E-3</c:v>
                </c:pt>
                <c:pt idx="2605">
                  <c:v>1.3699999999999999E-3</c:v>
                </c:pt>
                <c:pt idx="2606">
                  <c:v>1.48E-3</c:v>
                </c:pt>
                <c:pt idx="2607">
                  <c:v>1.48E-3</c:v>
                </c:pt>
                <c:pt idx="2608">
                  <c:v>1.58E-3</c:v>
                </c:pt>
                <c:pt idx="2609">
                  <c:v>1.7899999999999999E-3</c:v>
                </c:pt>
                <c:pt idx="2610">
                  <c:v>2.2100000000000002E-3</c:v>
                </c:pt>
                <c:pt idx="2611">
                  <c:v>2.64E-3</c:v>
                </c:pt>
                <c:pt idx="2612">
                  <c:v>3.0599999999999998E-3</c:v>
                </c:pt>
                <c:pt idx="2613">
                  <c:v>3.48E-3</c:v>
                </c:pt>
                <c:pt idx="2614">
                  <c:v>3.79E-3</c:v>
                </c:pt>
                <c:pt idx="2615">
                  <c:v>4.3200000000000001E-3</c:v>
                </c:pt>
                <c:pt idx="2616">
                  <c:v>4.9500000000000004E-3</c:v>
                </c:pt>
                <c:pt idx="2617">
                  <c:v>5.2700000000000004E-3</c:v>
                </c:pt>
                <c:pt idx="2618">
                  <c:v>5.7999999999999996E-3</c:v>
                </c:pt>
                <c:pt idx="2619">
                  <c:v>6.2199999999999998E-3</c:v>
                </c:pt>
                <c:pt idx="2620">
                  <c:v>6.5300000000000002E-3</c:v>
                </c:pt>
                <c:pt idx="2621">
                  <c:v>7.0600000000000003E-3</c:v>
                </c:pt>
                <c:pt idx="2622">
                  <c:v>7.2700000000000004E-3</c:v>
                </c:pt>
                <c:pt idx="2623">
                  <c:v>7.3800000000000003E-3</c:v>
                </c:pt>
                <c:pt idx="2624">
                  <c:v>7.6899999999999998E-3</c:v>
                </c:pt>
                <c:pt idx="2625">
                  <c:v>7.6899999999999998E-3</c:v>
                </c:pt>
                <c:pt idx="2626">
                  <c:v>7.7999999999999996E-3</c:v>
                </c:pt>
                <c:pt idx="2627">
                  <c:v>7.6899999999999998E-3</c:v>
                </c:pt>
                <c:pt idx="2628">
                  <c:v>7.6899999999999998E-3</c:v>
                </c:pt>
                <c:pt idx="2629">
                  <c:v>7.4799999999999997E-3</c:v>
                </c:pt>
                <c:pt idx="2630">
                  <c:v>7.3800000000000003E-3</c:v>
                </c:pt>
                <c:pt idx="2631">
                  <c:v>7.1700000000000002E-3</c:v>
                </c:pt>
                <c:pt idx="2632">
                  <c:v>6.96E-3</c:v>
                </c:pt>
                <c:pt idx="2633">
                  <c:v>6.43E-3</c:v>
                </c:pt>
                <c:pt idx="2634">
                  <c:v>6.11E-3</c:v>
                </c:pt>
                <c:pt idx="2635">
                  <c:v>5.6899999999999997E-3</c:v>
                </c:pt>
                <c:pt idx="2636">
                  <c:v>5.2700000000000004E-3</c:v>
                </c:pt>
                <c:pt idx="2637">
                  <c:v>4.8500000000000001E-3</c:v>
                </c:pt>
                <c:pt idx="2638">
                  <c:v>4.5300000000000002E-3</c:v>
                </c:pt>
                <c:pt idx="2639">
                  <c:v>3.6900000000000001E-3</c:v>
                </c:pt>
                <c:pt idx="2640">
                  <c:v>3.48E-3</c:v>
                </c:pt>
                <c:pt idx="2641">
                  <c:v>2.9499999999999999E-3</c:v>
                </c:pt>
                <c:pt idx="2642">
                  <c:v>2.32E-3</c:v>
                </c:pt>
                <c:pt idx="2643">
                  <c:v>1.9E-3</c:v>
                </c:pt>
                <c:pt idx="2644">
                  <c:v>1.58E-3</c:v>
                </c:pt>
                <c:pt idx="2645">
                  <c:v>1.2700000000000001E-3</c:v>
                </c:pt>
                <c:pt idx="2646">
                  <c:v>8.4000000000000003E-4</c:v>
                </c:pt>
                <c:pt idx="2647">
                  <c:v>2.1000000000000001E-4</c:v>
                </c:pt>
                <c:pt idx="2648">
                  <c:v>0</c:v>
                </c:pt>
                <c:pt idx="2649">
                  <c:v>-2.1000000000000001E-4</c:v>
                </c:pt>
                <c:pt idx="2650">
                  <c:v>-7.3999999999999999E-4</c:v>
                </c:pt>
                <c:pt idx="2651">
                  <c:v>-9.5E-4</c:v>
                </c:pt>
                <c:pt idx="2652">
                  <c:v>-1.0499999999999999E-3</c:v>
                </c:pt>
                <c:pt idx="2653">
                  <c:v>-1.3699999999999999E-3</c:v>
                </c:pt>
                <c:pt idx="2654">
                  <c:v>-1.58E-3</c:v>
                </c:pt>
                <c:pt idx="2655">
                  <c:v>-1.7899999999999999E-3</c:v>
                </c:pt>
                <c:pt idx="2656">
                  <c:v>-1.9E-3</c:v>
                </c:pt>
                <c:pt idx="2657">
                  <c:v>-2E-3</c:v>
                </c:pt>
                <c:pt idx="2658">
                  <c:v>-2.2100000000000002E-3</c:v>
                </c:pt>
                <c:pt idx="2659">
                  <c:v>-2.2100000000000002E-3</c:v>
                </c:pt>
                <c:pt idx="2660">
                  <c:v>-2.32E-3</c:v>
                </c:pt>
                <c:pt idx="2661">
                  <c:v>-2.4199999999999998E-3</c:v>
                </c:pt>
                <c:pt idx="2662">
                  <c:v>-2.5300000000000001E-3</c:v>
                </c:pt>
                <c:pt idx="2663">
                  <c:v>-2.5300000000000001E-3</c:v>
                </c:pt>
                <c:pt idx="2664">
                  <c:v>-2.5300000000000001E-3</c:v>
                </c:pt>
                <c:pt idx="2665">
                  <c:v>-2.4199999999999998E-3</c:v>
                </c:pt>
                <c:pt idx="2666">
                  <c:v>-2.63E-3</c:v>
                </c:pt>
                <c:pt idx="2667">
                  <c:v>-2.4199999999999998E-3</c:v>
                </c:pt>
                <c:pt idx="2668">
                  <c:v>-2.4199999999999998E-3</c:v>
                </c:pt>
                <c:pt idx="2669">
                  <c:v>-2.4199999999999998E-3</c:v>
                </c:pt>
                <c:pt idx="2670">
                  <c:v>-2.4199999999999998E-3</c:v>
                </c:pt>
                <c:pt idx="2671">
                  <c:v>-2.32E-3</c:v>
                </c:pt>
                <c:pt idx="2672">
                  <c:v>-2.1099999999999999E-3</c:v>
                </c:pt>
                <c:pt idx="2673">
                  <c:v>-2.1099999999999999E-3</c:v>
                </c:pt>
                <c:pt idx="2674">
                  <c:v>-2E-3</c:v>
                </c:pt>
                <c:pt idx="2675">
                  <c:v>-1.6900000000000001E-3</c:v>
                </c:pt>
                <c:pt idx="2676">
                  <c:v>-1.58E-3</c:v>
                </c:pt>
                <c:pt idx="2677">
                  <c:v>-1.2600000000000001E-3</c:v>
                </c:pt>
                <c:pt idx="2678">
                  <c:v>-1.0499999999999999E-3</c:v>
                </c:pt>
                <c:pt idx="2679">
                  <c:v>-8.4000000000000003E-4</c:v>
                </c:pt>
                <c:pt idx="2680">
                  <c:v>-5.2999999999999998E-4</c:v>
                </c:pt>
                <c:pt idx="2681">
                  <c:v>-2.1000000000000001E-4</c:v>
                </c:pt>
                <c:pt idx="2682">
                  <c:v>0</c:v>
                </c:pt>
                <c:pt idx="2683">
                  <c:v>3.2000000000000003E-4</c:v>
                </c:pt>
                <c:pt idx="2684">
                  <c:v>7.3999999999999999E-4</c:v>
                </c:pt>
                <c:pt idx="2685">
                  <c:v>1.16E-3</c:v>
                </c:pt>
                <c:pt idx="2686">
                  <c:v>1.48E-3</c:v>
                </c:pt>
                <c:pt idx="2687">
                  <c:v>1.7899999999999999E-3</c:v>
                </c:pt>
                <c:pt idx="2688">
                  <c:v>2.2100000000000002E-3</c:v>
                </c:pt>
                <c:pt idx="2689">
                  <c:v>2.5300000000000001E-3</c:v>
                </c:pt>
                <c:pt idx="2690">
                  <c:v>2.9499999999999999E-3</c:v>
                </c:pt>
                <c:pt idx="2691">
                  <c:v>3.3700000000000002E-3</c:v>
                </c:pt>
                <c:pt idx="2692">
                  <c:v>3.6900000000000001E-3</c:v>
                </c:pt>
                <c:pt idx="2693">
                  <c:v>3.8999999999999998E-3</c:v>
                </c:pt>
                <c:pt idx="2694">
                  <c:v>4.0099999999999997E-3</c:v>
                </c:pt>
                <c:pt idx="2695">
                  <c:v>4.4299999999999999E-3</c:v>
                </c:pt>
                <c:pt idx="2696">
                  <c:v>4.5300000000000002E-3</c:v>
                </c:pt>
                <c:pt idx="2697">
                  <c:v>4.4299999999999999E-3</c:v>
                </c:pt>
                <c:pt idx="2698">
                  <c:v>4.7400000000000003E-3</c:v>
                </c:pt>
                <c:pt idx="2699">
                  <c:v>4.7400000000000003E-3</c:v>
                </c:pt>
                <c:pt idx="2700">
                  <c:v>4.64E-3</c:v>
                </c:pt>
                <c:pt idx="2701">
                  <c:v>4.4299999999999999E-3</c:v>
                </c:pt>
                <c:pt idx="2702">
                  <c:v>4.3200000000000001E-3</c:v>
                </c:pt>
                <c:pt idx="2703">
                  <c:v>4.2199999999999998E-3</c:v>
                </c:pt>
                <c:pt idx="2704">
                  <c:v>3.79E-3</c:v>
                </c:pt>
                <c:pt idx="2705">
                  <c:v>3.5799999999999998E-3</c:v>
                </c:pt>
                <c:pt idx="2706">
                  <c:v>2.9499999999999999E-3</c:v>
                </c:pt>
                <c:pt idx="2707">
                  <c:v>2.5300000000000001E-3</c:v>
                </c:pt>
                <c:pt idx="2708">
                  <c:v>2E-3</c:v>
                </c:pt>
                <c:pt idx="2709">
                  <c:v>1.3699999999999999E-3</c:v>
                </c:pt>
                <c:pt idx="2710">
                  <c:v>9.5E-4</c:v>
                </c:pt>
                <c:pt idx="2711">
                  <c:v>2.1000000000000001E-4</c:v>
                </c:pt>
                <c:pt idx="2712">
                  <c:v>-4.2000000000000002E-4</c:v>
                </c:pt>
                <c:pt idx="2713">
                  <c:v>-9.5E-4</c:v>
                </c:pt>
                <c:pt idx="2714">
                  <c:v>-1.58E-3</c:v>
                </c:pt>
                <c:pt idx="2715">
                  <c:v>-2.1099999999999999E-3</c:v>
                </c:pt>
                <c:pt idx="2716">
                  <c:v>-2.9499999999999999E-3</c:v>
                </c:pt>
                <c:pt idx="2717">
                  <c:v>-3.2699999999999999E-3</c:v>
                </c:pt>
                <c:pt idx="2718">
                  <c:v>-3.79E-3</c:v>
                </c:pt>
                <c:pt idx="2719">
                  <c:v>-4.3200000000000001E-3</c:v>
                </c:pt>
                <c:pt idx="2720">
                  <c:v>-4.4299999999999999E-3</c:v>
                </c:pt>
                <c:pt idx="2721">
                  <c:v>-4.7400000000000003E-3</c:v>
                </c:pt>
                <c:pt idx="2722">
                  <c:v>-4.9500000000000004E-3</c:v>
                </c:pt>
                <c:pt idx="2723">
                  <c:v>-5.0600000000000003E-3</c:v>
                </c:pt>
                <c:pt idx="2724">
                  <c:v>-4.8500000000000001E-3</c:v>
                </c:pt>
                <c:pt idx="2725">
                  <c:v>-4.7400000000000003E-3</c:v>
                </c:pt>
                <c:pt idx="2726">
                  <c:v>-4.64E-3</c:v>
                </c:pt>
                <c:pt idx="2727">
                  <c:v>-4.1099999999999999E-3</c:v>
                </c:pt>
                <c:pt idx="2728">
                  <c:v>-3.5799999999999998E-3</c:v>
                </c:pt>
                <c:pt idx="2729">
                  <c:v>-3.0599999999999998E-3</c:v>
                </c:pt>
                <c:pt idx="2730">
                  <c:v>-2.32E-3</c:v>
                </c:pt>
                <c:pt idx="2731">
                  <c:v>-1.6900000000000001E-3</c:v>
                </c:pt>
                <c:pt idx="2732">
                  <c:v>-6.3000000000000003E-4</c:v>
                </c:pt>
                <c:pt idx="2733">
                  <c:v>1.1E-4</c:v>
                </c:pt>
                <c:pt idx="2734">
                  <c:v>9.5E-4</c:v>
                </c:pt>
                <c:pt idx="2735">
                  <c:v>1.9E-3</c:v>
                </c:pt>
                <c:pt idx="2736">
                  <c:v>2.8500000000000001E-3</c:v>
                </c:pt>
                <c:pt idx="2737">
                  <c:v>3.8999999999999998E-3</c:v>
                </c:pt>
                <c:pt idx="2738">
                  <c:v>4.64E-3</c:v>
                </c:pt>
                <c:pt idx="2739">
                  <c:v>5.4799999999999996E-3</c:v>
                </c:pt>
                <c:pt idx="2740">
                  <c:v>6.3200000000000001E-3</c:v>
                </c:pt>
                <c:pt idx="2741">
                  <c:v>6.7499999999999999E-3</c:v>
                </c:pt>
                <c:pt idx="2742">
                  <c:v>7.4799999999999997E-3</c:v>
                </c:pt>
                <c:pt idx="2743">
                  <c:v>7.7999999999999996E-3</c:v>
                </c:pt>
                <c:pt idx="2744">
                  <c:v>8.2199999999999999E-3</c:v>
                </c:pt>
                <c:pt idx="2745">
                  <c:v>8.3300000000000006E-3</c:v>
                </c:pt>
                <c:pt idx="2746">
                  <c:v>8.3300000000000006E-3</c:v>
                </c:pt>
                <c:pt idx="2747">
                  <c:v>8.2199999999999999E-3</c:v>
                </c:pt>
                <c:pt idx="2748">
                  <c:v>7.7999999999999996E-3</c:v>
                </c:pt>
                <c:pt idx="2749">
                  <c:v>7.2700000000000004E-3</c:v>
                </c:pt>
                <c:pt idx="2750">
                  <c:v>6.43E-3</c:v>
                </c:pt>
                <c:pt idx="2751">
                  <c:v>5.8999999999999999E-3</c:v>
                </c:pt>
                <c:pt idx="2752">
                  <c:v>5.0600000000000003E-3</c:v>
                </c:pt>
                <c:pt idx="2753">
                  <c:v>4.0099999999999997E-3</c:v>
                </c:pt>
                <c:pt idx="2754">
                  <c:v>2.8500000000000001E-3</c:v>
                </c:pt>
                <c:pt idx="2755">
                  <c:v>1.7899999999999999E-3</c:v>
                </c:pt>
                <c:pt idx="2756">
                  <c:v>4.2000000000000002E-4</c:v>
                </c:pt>
                <c:pt idx="2757">
                  <c:v>-7.3999999999999999E-4</c:v>
                </c:pt>
                <c:pt idx="2758">
                  <c:v>-1.7899999999999999E-3</c:v>
                </c:pt>
                <c:pt idx="2759">
                  <c:v>-3.16E-3</c:v>
                </c:pt>
                <c:pt idx="2760">
                  <c:v>-4.3200000000000001E-3</c:v>
                </c:pt>
                <c:pt idx="2761">
                  <c:v>-5.3699999999999998E-3</c:v>
                </c:pt>
                <c:pt idx="2762">
                  <c:v>-6.3200000000000001E-3</c:v>
                </c:pt>
                <c:pt idx="2763">
                  <c:v>-7.0600000000000003E-3</c:v>
                </c:pt>
                <c:pt idx="2764">
                  <c:v>-7.5900000000000004E-3</c:v>
                </c:pt>
                <c:pt idx="2765">
                  <c:v>-8.43E-3</c:v>
                </c:pt>
                <c:pt idx="2766">
                  <c:v>-8.9599999999999992E-3</c:v>
                </c:pt>
                <c:pt idx="2767">
                  <c:v>-9.0600000000000003E-3</c:v>
                </c:pt>
                <c:pt idx="2768">
                  <c:v>-9.1699999999999993E-3</c:v>
                </c:pt>
                <c:pt idx="2769">
                  <c:v>-9.0600000000000003E-3</c:v>
                </c:pt>
                <c:pt idx="2770">
                  <c:v>-8.6400000000000001E-3</c:v>
                </c:pt>
                <c:pt idx="2771">
                  <c:v>-8.2199999999999999E-3</c:v>
                </c:pt>
                <c:pt idx="2772">
                  <c:v>-7.7999999999999996E-3</c:v>
                </c:pt>
                <c:pt idx="2773">
                  <c:v>-7.0600000000000003E-3</c:v>
                </c:pt>
                <c:pt idx="2774">
                  <c:v>-6.2199999999999998E-3</c:v>
                </c:pt>
                <c:pt idx="2775">
                  <c:v>-5.3699999999999998E-3</c:v>
                </c:pt>
                <c:pt idx="2776">
                  <c:v>-4.3200000000000001E-3</c:v>
                </c:pt>
                <c:pt idx="2777">
                  <c:v>-3.3700000000000002E-3</c:v>
                </c:pt>
                <c:pt idx="2778">
                  <c:v>-2.2100000000000002E-3</c:v>
                </c:pt>
                <c:pt idx="2779">
                  <c:v>-1.16E-3</c:v>
                </c:pt>
                <c:pt idx="2780">
                  <c:v>-1E-4</c:v>
                </c:pt>
                <c:pt idx="2781">
                  <c:v>9.5E-4</c:v>
                </c:pt>
                <c:pt idx="2782">
                  <c:v>1.7899999999999999E-3</c:v>
                </c:pt>
                <c:pt idx="2783">
                  <c:v>2.64E-3</c:v>
                </c:pt>
                <c:pt idx="2784">
                  <c:v>3.5799999999999998E-3</c:v>
                </c:pt>
                <c:pt idx="2785">
                  <c:v>4.2199999999999998E-3</c:v>
                </c:pt>
                <c:pt idx="2786">
                  <c:v>4.8500000000000001E-3</c:v>
                </c:pt>
                <c:pt idx="2787">
                  <c:v>5.1599999999999997E-3</c:v>
                </c:pt>
                <c:pt idx="2788">
                  <c:v>5.5900000000000004E-3</c:v>
                </c:pt>
                <c:pt idx="2789">
                  <c:v>5.5900000000000004E-3</c:v>
                </c:pt>
                <c:pt idx="2790">
                  <c:v>5.6899999999999997E-3</c:v>
                </c:pt>
                <c:pt idx="2791">
                  <c:v>5.5900000000000004E-3</c:v>
                </c:pt>
                <c:pt idx="2792">
                  <c:v>5.4799999999999996E-3</c:v>
                </c:pt>
                <c:pt idx="2793">
                  <c:v>4.9500000000000004E-3</c:v>
                </c:pt>
                <c:pt idx="2794">
                  <c:v>4.5300000000000002E-3</c:v>
                </c:pt>
                <c:pt idx="2795">
                  <c:v>4.0099999999999997E-3</c:v>
                </c:pt>
                <c:pt idx="2796">
                  <c:v>3.2699999999999999E-3</c:v>
                </c:pt>
                <c:pt idx="2797">
                  <c:v>2.5300000000000001E-3</c:v>
                </c:pt>
                <c:pt idx="2798">
                  <c:v>1.9E-3</c:v>
                </c:pt>
                <c:pt idx="2799">
                  <c:v>1.2700000000000001E-3</c:v>
                </c:pt>
                <c:pt idx="2800">
                  <c:v>5.2999999999999998E-4</c:v>
                </c:pt>
                <c:pt idx="2801">
                  <c:v>-1E-4</c:v>
                </c:pt>
                <c:pt idx="2802">
                  <c:v>-7.3999999999999999E-4</c:v>
                </c:pt>
                <c:pt idx="2803">
                  <c:v>-1.2600000000000001E-3</c:v>
                </c:pt>
                <c:pt idx="2804">
                  <c:v>-1.9E-3</c:v>
                </c:pt>
                <c:pt idx="2805">
                  <c:v>-2.2100000000000002E-3</c:v>
                </c:pt>
                <c:pt idx="2806">
                  <c:v>-2.4199999999999998E-3</c:v>
                </c:pt>
                <c:pt idx="2807">
                  <c:v>-2.63E-3</c:v>
                </c:pt>
                <c:pt idx="2808">
                  <c:v>-2.7399999999999998E-3</c:v>
                </c:pt>
                <c:pt idx="2809">
                  <c:v>-2.8400000000000001E-3</c:v>
                </c:pt>
                <c:pt idx="2810">
                  <c:v>-2.5300000000000001E-3</c:v>
                </c:pt>
                <c:pt idx="2811">
                  <c:v>-2.4199999999999998E-3</c:v>
                </c:pt>
                <c:pt idx="2812">
                  <c:v>-1.9E-3</c:v>
                </c:pt>
                <c:pt idx="2813">
                  <c:v>-1.47E-3</c:v>
                </c:pt>
                <c:pt idx="2814">
                  <c:v>-9.5E-4</c:v>
                </c:pt>
                <c:pt idx="2815">
                  <c:v>-3.2000000000000003E-4</c:v>
                </c:pt>
                <c:pt idx="2816">
                  <c:v>3.2000000000000003E-4</c:v>
                </c:pt>
                <c:pt idx="2817">
                  <c:v>1.0499999999999999E-3</c:v>
                </c:pt>
                <c:pt idx="2818">
                  <c:v>1.7899999999999999E-3</c:v>
                </c:pt>
                <c:pt idx="2819">
                  <c:v>2.64E-3</c:v>
                </c:pt>
                <c:pt idx="2820">
                  <c:v>3.3700000000000002E-3</c:v>
                </c:pt>
                <c:pt idx="2821">
                  <c:v>4.2199999999999998E-3</c:v>
                </c:pt>
                <c:pt idx="2822">
                  <c:v>4.8500000000000001E-3</c:v>
                </c:pt>
                <c:pt idx="2823">
                  <c:v>5.5900000000000004E-3</c:v>
                </c:pt>
                <c:pt idx="2824">
                  <c:v>6.2199999999999998E-3</c:v>
                </c:pt>
                <c:pt idx="2825">
                  <c:v>7.0600000000000003E-3</c:v>
                </c:pt>
                <c:pt idx="2826">
                  <c:v>7.3800000000000003E-3</c:v>
                </c:pt>
                <c:pt idx="2827">
                  <c:v>7.9000000000000008E-3</c:v>
                </c:pt>
                <c:pt idx="2828">
                  <c:v>8.1200000000000005E-3</c:v>
                </c:pt>
                <c:pt idx="2829">
                  <c:v>8.43E-3</c:v>
                </c:pt>
                <c:pt idx="2830">
                  <c:v>8.8500000000000002E-3</c:v>
                </c:pt>
                <c:pt idx="2831">
                  <c:v>8.8500000000000002E-3</c:v>
                </c:pt>
                <c:pt idx="2832">
                  <c:v>8.9599999999999992E-3</c:v>
                </c:pt>
                <c:pt idx="2833">
                  <c:v>8.8500000000000002E-3</c:v>
                </c:pt>
                <c:pt idx="2834">
                  <c:v>8.9599999999999992E-3</c:v>
                </c:pt>
                <c:pt idx="2835">
                  <c:v>8.6400000000000001E-3</c:v>
                </c:pt>
                <c:pt idx="2836">
                  <c:v>8.3300000000000006E-3</c:v>
                </c:pt>
                <c:pt idx="2837">
                  <c:v>8.2199999999999999E-3</c:v>
                </c:pt>
                <c:pt idx="2838">
                  <c:v>7.9000000000000008E-3</c:v>
                </c:pt>
                <c:pt idx="2839">
                  <c:v>7.5900000000000004E-3</c:v>
                </c:pt>
                <c:pt idx="2840">
                  <c:v>7.1700000000000002E-3</c:v>
                </c:pt>
                <c:pt idx="2841">
                  <c:v>6.6400000000000001E-3</c:v>
                </c:pt>
                <c:pt idx="2842">
                  <c:v>6.11E-3</c:v>
                </c:pt>
                <c:pt idx="2843">
                  <c:v>5.5900000000000004E-3</c:v>
                </c:pt>
                <c:pt idx="2844">
                  <c:v>4.9500000000000004E-3</c:v>
                </c:pt>
                <c:pt idx="2845">
                  <c:v>4.5300000000000002E-3</c:v>
                </c:pt>
                <c:pt idx="2846">
                  <c:v>3.8999999999999998E-3</c:v>
                </c:pt>
                <c:pt idx="2847">
                  <c:v>3.3700000000000002E-3</c:v>
                </c:pt>
                <c:pt idx="2848">
                  <c:v>2.7399999999999998E-3</c:v>
                </c:pt>
                <c:pt idx="2849">
                  <c:v>2.2100000000000002E-3</c:v>
                </c:pt>
                <c:pt idx="2850">
                  <c:v>1.7899999999999999E-3</c:v>
                </c:pt>
                <c:pt idx="2851">
                  <c:v>1.2700000000000001E-3</c:v>
                </c:pt>
                <c:pt idx="2852">
                  <c:v>7.3999999999999999E-4</c:v>
                </c:pt>
                <c:pt idx="2853">
                  <c:v>3.2000000000000003E-4</c:v>
                </c:pt>
                <c:pt idx="2854">
                  <c:v>-1E-4</c:v>
                </c:pt>
                <c:pt idx="2855">
                  <c:v>-7.3999999999999999E-4</c:v>
                </c:pt>
                <c:pt idx="2856">
                  <c:v>-1.16E-3</c:v>
                </c:pt>
                <c:pt idx="2857">
                  <c:v>-1.47E-3</c:v>
                </c:pt>
                <c:pt idx="2858">
                  <c:v>-1.9E-3</c:v>
                </c:pt>
                <c:pt idx="2859">
                  <c:v>-2.2100000000000002E-3</c:v>
                </c:pt>
                <c:pt idx="2860">
                  <c:v>-2.8400000000000001E-3</c:v>
                </c:pt>
                <c:pt idx="2861">
                  <c:v>-3.0599999999999998E-3</c:v>
                </c:pt>
                <c:pt idx="2862">
                  <c:v>-3.2699999999999999E-3</c:v>
                </c:pt>
                <c:pt idx="2863">
                  <c:v>-3.5799999999999998E-3</c:v>
                </c:pt>
                <c:pt idx="2864">
                  <c:v>-3.5799999999999998E-3</c:v>
                </c:pt>
                <c:pt idx="2865">
                  <c:v>-3.8999999999999998E-3</c:v>
                </c:pt>
                <c:pt idx="2866">
                  <c:v>-4.3200000000000001E-3</c:v>
                </c:pt>
                <c:pt idx="2867">
                  <c:v>-4.3200000000000001E-3</c:v>
                </c:pt>
                <c:pt idx="2868">
                  <c:v>-4.5300000000000002E-3</c:v>
                </c:pt>
                <c:pt idx="2869">
                  <c:v>-4.64E-3</c:v>
                </c:pt>
                <c:pt idx="2870">
                  <c:v>-4.64E-3</c:v>
                </c:pt>
                <c:pt idx="2871">
                  <c:v>-4.64E-3</c:v>
                </c:pt>
                <c:pt idx="2872">
                  <c:v>-4.7400000000000003E-3</c:v>
                </c:pt>
                <c:pt idx="2873">
                  <c:v>-4.64E-3</c:v>
                </c:pt>
                <c:pt idx="2874">
                  <c:v>-4.8500000000000001E-3</c:v>
                </c:pt>
                <c:pt idx="2875">
                  <c:v>-4.9500000000000004E-3</c:v>
                </c:pt>
                <c:pt idx="2876">
                  <c:v>-5.0600000000000003E-3</c:v>
                </c:pt>
                <c:pt idx="2877">
                  <c:v>-5.0600000000000003E-3</c:v>
                </c:pt>
                <c:pt idx="2878">
                  <c:v>-5.1599999999999997E-3</c:v>
                </c:pt>
                <c:pt idx="2879">
                  <c:v>-4.8500000000000001E-3</c:v>
                </c:pt>
                <c:pt idx="2880">
                  <c:v>-4.8500000000000001E-3</c:v>
                </c:pt>
                <c:pt idx="2881">
                  <c:v>-4.8500000000000001E-3</c:v>
                </c:pt>
                <c:pt idx="2882">
                  <c:v>-4.8500000000000001E-3</c:v>
                </c:pt>
                <c:pt idx="2883">
                  <c:v>-4.7400000000000003E-3</c:v>
                </c:pt>
                <c:pt idx="2884">
                  <c:v>-4.7400000000000003E-3</c:v>
                </c:pt>
                <c:pt idx="2885">
                  <c:v>-4.64E-3</c:v>
                </c:pt>
                <c:pt idx="2886">
                  <c:v>-4.64E-3</c:v>
                </c:pt>
                <c:pt idx="2887">
                  <c:v>-4.3200000000000001E-3</c:v>
                </c:pt>
                <c:pt idx="2888">
                  <c:v>-4.4299999999999999E-3</c:v>
                </c:pt>
                <c:pt idx="2889">
                  <c:v>-4.0000000000000001E-3</c:v>
                </c:pt>
                <c:pt idx="2890">
                  <c:v>-3.79E-3</c:v>
                </c:pt>
                <c:pt idx="2891">
                  <c:v>-3.5799999999999998E-3</c:v>
                </c:pt>
                <c:pt idx="2892">
                  <c:v>-3.48E-3</c:v>
                </c:pt>
                <c:pt idx="2893">
                  <c:v>-3.2699999999999999E-3</c:v>
                </c:pt>
                <c:pt idx="2894">
                  <c:v>-2.7399999999999998E-3</c:v>
                </c:pt>
                <c:pt idx="2895">
                  <c:v>-2.4199999999999998E-3</c:v>
                </c:pt>
                <c:pt idx="2896">
                  <c:v>-2.1099999999999999E-3</c:v>
                </c:pt>
                <c:pt idx="2897">
                  <c:v>-1.7899999999999999E-3</c:v>
                </c:pt>
                <c:pt idx="2898">
                  <c:v>-1.0499999999999999E-3</c:v>
                </c:pt>
                <c:pt idx="2899">
                  <c:v>-4.2000000000000002E-4</c:v>
                </c:pt>
                <c:pt idx="2900">
                  <c:v>0</c:v>
                </c:pt>
                <c:pt idx="2901">
                  <c:v>5.2999999999999998E-4</c:v>
                </c:pt>
                <c:pt idx="2902">
                  <c:v>1.2700000000000001E-3</c:v>
                </c:pt>
                <c:pt idx="2903">
                  <c:v>1.9E-3</c:v>
                </c:pt>
                <c:pt idx="2904">
                  <c:v>2.64E-3</c:v>
                </c:pt>
                <c:pt idx="2905">
                  <c:v>3.3700000000000002E-3</c:v>
                </c:pt>
                <c:pt idx="2906">
                  <c:v>4.1099999999999999E-3</c:v>
                </c:pt>
                <c:pt idx="2907">
                  <c:v>5.0600000000000003E-3</c:v>
                </c:pt>
                <c:pt idx="2908">
                  <c:v>5.6899999999999997E-3</c:v>
                </c:pt>
                <c:pt idx="2909">
                  <c:v>6.43E-3</c:v>
                </c:pt>
                <c:pt idx="2910">
                  <c:v>7.0600000000000003E-3</c:v>
                </c:pt>
                <c:pt idx="2911">
                  <c:v>7.6899999999999998E-3</c:v>
                </c:pt>
                <c:pt idx="2912">
                  <c:v>8.5400000000000007E-3</c:v>
                </c:pt>
                <c:pt idx="2913">
                  <c:v>8.9599999999999992E-3</c:v>
                </c:pt>
                <c:pt idx="2914">
                  <c:v>9.4900000000000002E-3</c:v>
                </c:pt>
                <c:pt idx="2915">
                  <c:v>1.022E-2</c:v>
                </c:pt>
                <c:pt idx="2916">
                  <c:v>1.0330000000000001E-2</c:v>
                </c:pt>
                <c:pt idx="2917">
                  <c:v>1.086E-2</c:v>
                </c:pt>
                <c:pt idx="2918">
                  <c:v>1.107E-2</c:v>
                </c:pt>
                <c:pt idx="2919">
                  <c:v>1.1169999999999999E-2</c:v>
                </c:pt>
                <c:pt idx="2920">
                  <c:v>1.107E-2</c:v>
                </c:pt>
                <c:pt idx="2921">
                  <c:v>1.1169999999999999E-2</c:v>
                </c:pt>
                <c:pt idx="2922">
                  <c:v>1.0959999999999999E-2</c:v>
                </c:pt>
                <c:pt idx="2923">
                  <c:v>1.0749999999999999E-2</c:v>
                </c:pt>
                <c:pt idx="2924">
                  <c:v>1.0330000000000001E-2</c:v>
                </c:pt>
                <c:pt idx="2925">
                  <c:v>9.9100000000000004E-3</c:v>
                </c:pt>
                <c:pt idx="2926">
                  <c:v>9.4900000000000002E-3</c:v>
                </c:pt>
                <c:pt idx="2927">
                  <c:v>8.9599999999999992E-3</c:v>
                </c:pt>
                <c:pt idx="2928">
                  <c:v>8.43E-3</c:v>
                </c:pt>
                <c:pt idx="2929">
                  <c:v>7.7999999999999996E-3</c:v>
                </c:pt>
                <c:pt idx="2930">
                  <c:v>7.0600000000000003E-3</c:v>
                </c:pt>
                <c:pt idx="2931">
                  <c:v>6.5300000000000002E-3</c:v>
                </c:pt>
                <c:pt idx="2932">
                  <c:v>5.5900000000000004E-3</c:v>
                </c:pt>
                <c:pt idx="2933">
                  <c:v>4.9500000000000004E-3</c:v>
                </c:pt>
                <c:pt idx="2934">
                  <c:v>4.0099999999999997E-3</c:v>
                </c:pt>
                <c:pt idx="2935">
                  <c:v>3.3700000000000002E-3</c:v>
                </c:pt>
                <c:pt idx="2936">
                  <c:v>2.64E-3</c:v>
                </c:pt>
                <c:pt idx="2937">
                  <c:v>2E-3</c:v>
                </c:pt>
                <c:pt idx="2938">
                  <c:v>1.3699999999999999E-3</c:v>
                </c:pt>
                <c:pt idx="2939">
                  <c:v>8.4000000000000003E-4</c:v>
                </c:pt>
                <c:pt idx="2940">
                  <c:v>3.2000000000000003E-4</c:v>
                </c:pt>
                <c:pt idx="2941">
                  <c:v>-2.1000000000000001E-4</c:v>
                </c:pt>
                <c:pt idx="2942">
                  <c:v>-6.3000000000000003E-4</c:v>
                </c:pt>
                <c:pt idx="2943">
                  <c:v>-1.0499999999999999E-3</c:v>
                </c:pt>
                <c:pt idx="2944">
                  <c:v>-1.2600000000000001E-3</c:v>
                </c:pt>
                <c:pt idx="2945">
                  <c:v>-1.6900000000000001E-3</c:v>
                </c:pt>
                <c:pt idx="2946">
                  <c:v>-1.7899999999999999E-3</c:v>
                </c:pt>
                <c:pt idx="2947">
                  <c:v>-1.9E-3</c:v>
                </c:pt>
                <c:pt idx="2948">
                  <c:v>-2E-3</c:v>
                </c:pt>
                <c:pt idx="2949">
                  <c:v>-2.2100000000000002E-3</c:v>
                </c:pt>
                <c:pt idx="2950">
                  <c:v>-2.2100000000000002E-3</c:v>
                </c:pt>
                <c:pt idx="2951">
                  <c:v>-2.2100000000000002E-3</c:v>
                </c:pt>
                <c:pt idx="2952">
                  <c:v>-2E-3</c:v>
                </c:pt>
                <c:pt idx="2953">
                  <c:v>-1.9E-3</c:v>
                </c:pt>
                <c:pt idx="2954">
                  <c:v>-2.2100000000000002E-3</c:v>
                </c:pt>
                <c:pt idx="2955">
                  <c:v>-2.1099999999999999E-3</c:v>
                </c:pt>
                <c:pt idx="2956">
                  <c:v>-2.1099999999999999E-3</c:v>
                </c:pt>
                <c:pt idx="2957">
                  <c:v>-2.2100000000000002E-3</c:v>
                </c:pt>
                <c:pt idx="2958">
                  <c:v>-2.1099999999999999E-3</c:v>
                </c:pt>
                <c:pt idx="2959">
                  <c:v>-2E-3</c:v>
                </c:pt>
                <c:pt idx="2960">
                  <c:v>-2.2100000000000002E-3</c:v>
                </c:pt>
                <c:pt idx="2961">
                  <c:v>-2.2100000000000002E-3</c:v>
                </c:pt>
                <c:pt idx="2962">
                  <c:v>-2.32E-3</c:v>
                </c:pt>
                <c:pt idx="2963">
                  <c:v>-2.4199999999999998E-3</c:v>
                </c:pt>
                <c:pt idx="2964">
                  <c:v>-2.63E-3</c:v>
                </c:pt>
                <c:pt idx="2965">
                  <c:v>-3.0599999999999998E-3</c:v>
                </c:pt>
                <c:pt idx="2966">
                  <c:v>-3.0599999999999998E-3</c:v>
                </c:pt>
                <c:pt idx="2967">
                  <c:v>-3.3700000000000002E-3</c:v>
                </c:pt>
                <c:pt idx="2968">
                  <c:v>-3.6900000000000001E-3</c:v>
                </c:pt>
                <c:pt idx="2969">
                  <c:v>-3.8999999999999998E-3</c:v>
                </c:pt>
                <c:pt idx="2970">
                  <c:v>-4.1099999999999999E-3</c:v>
                </c:pt>
                <c:pt idx="2971">
                  <c:v>-4.3200000000000001E-3</c:v>
                </c:pt>
                <c:pt idx="2972">
                  <c:v>-4.7400000000000003E-3</c:v>
                </c:pt>
                <c:pt idx="2973">
                  <c:v>-5.0600000000000003E-3</c:v>
                </c:pt>
                <c:pt idx="2974">
                  <c:v>-5.0600000000000003E-3</c:v>
                </c:pt>
                <c:pt idx="2975">
                  <c:v>-5.5799999999999999E-3</c:v>
                </c:pt>
                <c:pt idx="2976">
                  <c:v>-6.0099999999999997E-3</c:v>
                </c:pt>
                <c:pt idx="2977">
                  <c:v>-5.8999999999999999E-3</c:v>
                </c:pt>
                <c:pt idx="2978">
                  <c:v>-6.11E-3</c:v>
                </c:pt>
                <c:pt idx="2979">
                  <c:v>-6.43E-3</c:v>
                </c:pt>
                <c:pt idx="2980">
                  <c:v>-6.5300000000000002E-3</c:v>
                </c:pt>
                <c:pt idx="2981">
                  <c:v>-6.5300000000000002E-3</c:v>
                </c:pt>
                <c:pt idx="2982">
                  <c:v>-6.43E-3</c:v>
                </c:pt>
                <c:pt idx="2983">
                  <c:v>-6.7400000000000003E-3</c:v>
                </c:pt>
                <c:pt idx="2984">
                  <c:v>-6.8500000000000002E-3</c:v>
                </c:pt>
                <c:pt idx="2985">
                  <c:v>-6.7400000000000003E-3</c:v>
                </c:pt>
                <c:pt idx="2986">
                  <c:v>-6.6400000000000001E-3</c:v>
                </c:pt>
                <c:pt idx="2987">
                  <c:v>-6.3200000000000001E-3</c:v>
                </c:pt>
                <c:pt idx="2988">
                  <c:v>-6.43E-3</c:v>
                </c:pt>
                <c:pt idx="2989">
                  <c:v>-6.5300000000000002E-3</c:v>
                </c:pt>
                <c:pt idx="2990">
                  <c:v>-6.5300000000000002E-3</c:v>
                </c:pt>
                <c:pt idx="2991">
                  <c:v>-6.2199999999999998E-3</c:v>
                </c:pt>
                <c:pt idx="2992">
                  <c:v>-6.11E-3</c:v>
                </c:pt>
                <c:pt idx="2993">
                  <c:v>-6.0099999999999997E-3</c:v>
                </c:pt>
                <c:pt idx="2994">
                  <c:v>-5.7999999999999996E-3</c:v>
                </c:pt>
                <c:pt idx="2995">
                  <c:v>-5.7999999999999996E-3</c:v>
                </c:pt>
                <c:pt idx="2996">
                  <c:v>-5.7999999999999996E-3</c:v>
                </c:pt>
                <c:pt idx="2997">
                  <c:v>-5.8999999999999999E-3</c:v>
                </c:pt>
                <c:pt idx="2998">
                  <c:v>-5.8999999999999999E-3</c:v>
                </c:pt>
                <c:pt idx="2999">
                  <c:v>-5.8999999999999999E-3</c:v>
                </c:pt>
                <c:pt idx="3000">
                  <c:v>-5.8999999999999999E-3</c:v>
                </c:pt>
                <c:pt idx="3001">
                  <c:v>-5.7999999999999996E-3</c:v>
                </c:pt>
                <c:pt idx="3002">
                  <c:v>-6.0099999999999997E-3</c:v>
                </c:pt>
                <c:pt idx="3003">
                  <c:v>-6.11E-3</c:v>
                </c:pt>
                <c:pt idx="3004">
                  <c:v>-6.2199999999999998E-3</c:v>
                </c:pt>
                <c:pt idx="3005">
                  <c:v>-6.43E-3</c:v>
                </c:pt>
                <c:pt idx="3006">
                  <c:v>-6.7400000000000003E-3</c:v>
                </c:pt>
                <c:pt idx="3007">
                  <c:v>-6.7400000000000003E-3</c:v>
                </c:pt>
                <c:pt idx="3008">
                  <c:v>-7.0600000000000003E-3</c:v>
                </c:pt>
                <c:pt idx="3009">
                  <c:v>-7.3800000000000003E-3</c:v>
                </c:pt>
                <c:pt idx="3010">
                  <c:v>-7.4799999999999997E-3</c:v>
                </c:pt>
                <c:pt idx="3011">
                  <c:v>-7.6899999999999998E-3</c:v>
                </c:pt>
                <c:pt idx="3012">
                  <c:v>-7.9000000000000008E-3</c:v>
                </c:pt>
                <c:pt idx="3013">
                  <c:v>-7.9000000000000008E-3</c:v>
                </c:pt>
                <c:pt idx="3014">
                  <c:v>-8.1099999999999992E-3</c:v>
                </c:pt>
                <c:pt idx="3015">
                  <c:v>-8.0099999999999998E-3</c:v>
                </c:pt>
                <c:pt idx="3016">
                  <c:v>-8.0099999999999998E-3</c:v>
                </c:pt>
                <c:pt idx="3017">
                  <c:v>-8.1099999999999992E-3</c:v>
                </c:pt>
                <c:pt idx="3018">
                  <c:v>-8.1099999999999992E-3</c:v>
                </c:pt>
                <c:pt idx="3019">
                  <c:v>-8.0099999999999998E-3</c:v>
                </c:pt>
                <c:pt idx="3020">
                  <c:v>-7.5900000000000004E-3</c:v>
                </c:pt>
                <c:pt idx="3021">
                  <c:v>-7.5900000000000004E-3</c:v>
                </c:pt>
                <c:pt idx="3022">
                  <c:v>-7.2700000000000004E-3</c:v>
                </c:pt>
                <c:pt idx="3023">
                  <c:v>-6.9499999999999996E-3</c:v>
                </c:pt>
                <c:pt idx="3024">
                  <c:v>-6.5300000000000002E-3</c:v>
                </c:pt>
                <c:pt idx="3025">
                  <c:v>-6.0099999999999997E-3</c:v>
                </c:pt>
                <c:pt idx="3026">
                  <c:v>-5.6899999999999997E-3</c:v>
                </c:pt>
                <c:pt idx="3027">
                  <c:v>-4.8500000000000001E-3</c:v>
                </c:pt>
                <c:pt idx="3028">
                  <c:v>-4.1099999999999999E-3</c:v>
                </c:pt>
                <c:pt idx="3029">
                  <c:v>-3.8999999999999998E-3</c:v>
                </c:pt>
                <c:pt idx="3030">
                  <c:v>-3.2699999999999999E-3</c:v>
                </c:pt>
                <c:pt idx="3031">
                  <c:v>-2.32E-3</c:v>
                </c:pt>
                <c:pt idx="3032">
                  <c:v>-1.9E-3</c:v>
                </c:pt>
                <c:pt idx="3033">
                  <c:v>-1.16E-3</c:v>
                </c:pt>
                <c:pt idx="3034">
                  <c:v>-4.2000000000000002E-4</c:v>
                </c:pt>
                <c:pt idx="3035">
                  <c:v>1.1E-4</c:v>
                </c:pt>
                <c:pt idx="3036">
                  <c:v>7.3999999999999999E-4</c:v>
                </c:pt>
                <c:pt idx="3037">
                  <c:v>1.48E-3</c:v>
                </c:pt>
                <c:pt idx="3038">
                  <c:v>2E-3</c:v>
                </c:pt>
                <c:pt idx="3039">
                  <c:v>2.32E-3</c:v>
                </c:pt>
                <c:pt idx="3040">
                  <c:v>2.7399999999999998E-3</c:v>
                </c:pt>
                <c:pt idx="3041">
                  <c:v>3.0599999999999998E-3</c:v>
                </c:pt>
                <c:pt idx="3042">
                  <c:v>3.3700000000000002E-3</c:v>
                </c:pt>
                <c:pt idx="3043">
                  <c:v>3.5799999999999998E-3</c:v>
                </c:pt>
                <c:pt idx="3044">
                  <c:v>3.3700000000000002E-3</c:v>
                </c:pt>
                <c:pt idx="3045">
                  <c:v>3.2699999999999999E-3</c:v>
                </c:pt>
                <c:pt idx="3046">
                  <c:v>3.2699999999999999E-3</c:v>
                </c:pt>
                <c:pt idx="3047">
                  <c:v>2.8500000000000001E-3</c:v>
                </c:pt>
                <c:pt idx="3048">
                  <c:v>2.5300000000000001E-3</c:v>
                </c:pt>
                <c:pt idx="3049">
                  <c:v>2.1099999999999999E-3</c:v>
                </c:pt>
                <c:pt idx="3050">
                  <c:v>1.58E-3</c:v>
                </c:pt>
                <c:pt idx="3051">
                  <c:v>7.3999999999999999E-4</c:v>
                </c:pt>
                <c:pt idx="3052">
                  <c:v>1.1E-4</c:v>
                </c:pt>
                <c:pt idx="3053">
                  <c:v>-6.3000000000000003E-4</c:v>
                </c:pt>
                <c:pt idx="3054">
                  <c:v>-1.47E-3</c:v>
                </c:pt>
                <c:pt idx="3055">
                  <c:v>-2.4199999999999998E-3</c:v>
                </c:pt>
                <c:pt idx="3056">
                  <c:v>-3.3700000000000002E-3</c:v>
                </c:pt>
                <c:pt idx="3057">
                  <c:v>-4.3200000000000001E-3</c:v>
                </c:pt>
                <c:pt idx="3058">
                  <c:v>-5.4799999999999996E-3</c:v>
                </c:pt>
                <c:pt idx="3059">
                  <c:v>-6.2199999999999998E-3</c:v>
                </c:pt>
                <c:pt idx="3060">
                  <c:v>-7.0600000000000003E-3</c:v>
                </c:pt>
                <c:pt idx="3061">
                  <c:v>-8.1099999999999992E-3</c:v>
                </c:pt>
                <c:pt idx="3062">
                  <c:v>-8.8500000000000002E-3</c:v>
                </c:pt>
                <c:pt idx="3063">
                  <c:v>-9.4800000000000006E-3</c:v>
                </c:pt>
                <c:pt idx="3064">
                  <c:v>-1.0120000000000001E-2</c:v>
                </c:pt>
                <c:pt idx="3065">
                  <c:v>-1.0959999999999999E-2</c:v>
                </c:pt>
                <c:pt idx="3066">
                  <c:v>-1.128E-2</c:v>
                </c:pt>
                <c:pt idx="3067">
                  <c:v>-1.159E-2</c:v>
                </c:pt>
                <c:pt idx="3068">
                  <c:v>-1.191E-2</c:v>
                </c:pt>
                <c:pt idx="3069">
                  <c:v>-1.222E-2</c:v>
                </c:pt>
                <c:pt idx="3070">
                  <c:v>-1.201E-2</c:v>
                </c:pt>
                <c:pt idx="3071">
                  <c:v>-1.191E-2</c:v>
                </c:pt>
                <c:pt idx="3072">
                  <c:v>-1.159E-2</c:v>
                </c:pt>
                <c:pt idx="3073">
                  <c:v>-1.106E-2</c:v>
                </c:pt>
                <c:pt idx="3074">
                  <c:v>-1.064E-2</c:v>
                </c:pt>
                <c:pt idx="3075">
                  <c:v>-1.001E-2</c:v>
                </c:pt>
                <c:pt idx="3076">
                  <c:v>-9.1699999999999993E-3</c:v>
                </c:pt>
                <c:pt idx="3077">
                  <c:v>-8.3199999999999993E-3</c:v>
                </c:pt>
                <c:pt idx="3078">
                  <c:v>-7.3800000000000003E-3</c:v>
                </c:pt>
                <c:pt idx="3079">
                  <c:v>-6.3200000000000001E-3</c:v>
                </c:pt>
                <c:pt idx="3080">
                  <c:v>-5.2700000000000004E-3</c:v>
                </c:pt>
                <c:pt idx="3081">
                  <c:v>-4.2100000000000002E-3</c:v>
                </c:pt>
                <c:pt idx="3082">
                  <c:v>-3.0599999999999998E-3</c:v>
                </c:pt>
                <c:pt idx="3083">
                  <c:v>-2.1099999999999999E-3</c:v>
                </c:pt>
                <c:pt idx="3084">
                  <c:v>-9.5E-4</c:v>
                </c:pt>
                <c:pt idx="3085">
                  <c:v>1.1E-4</c:v>
                </c:pt>
                <c:pt idx="3086">
                  <c:v>1.16E-3</c:v>
                </c:pt>
                <c:pt idx="3087">
                  <c:v>2E-3</c:v>
                </c:pt>
                <c:pt idx="3088">
                  <c:v>2.8500000000000001E-3</c:v>
                </c:pt>
                <c:pt idx="3089">
                  <c:v>3.5799999999999998E-3</c:v>
                </c:pt>
                <c:pt idx="3090">
                  <c:v>4.3200000000000001E-3</c:v>
                </c:pt>
                <c:pt idx="3091">
                  <c:v>4.9500000000000004E-3</c:v>
                </c:pt>
                <c:pt idx="3092">
                  <c:v>5.4799999999999996E-3</c:v>
                </c:pt>
                <c:pt idx="3093">
                  <c:v>5.8999999999999999E-3</c:v>
                </c:pt>
                <c:pt idx="3094">
                  <c:v>6.11E-3</c:v>
                </c:pt>
                <c:pt idx="3095">
                  <c:v>6.2199999999999998E-3</c:v>
                </c:pt>
                <c:pt idx="3096">
                  <c:v>6.2199999999999998E-3</c:v>
                </c:pt>
                <c:pt idx="3097">
                  <c:v>6.11E-3</c:v>
                </c:pt>
                <c:pt idx="3098">
                  <c:v>5.8999999999999999E-3</c:v>
                </c:pt>
                <c:pt idx="3099">
                  <c:v>5.7999999999999996E-3</c:v>
                </c:pt>
                <c:pt idx="3100">
                  <c:v>5.4799999999999996E-3</c:v>
                </c:pt>
                <c:pt idx="3101">
                  <c:v>5.1599999999999997E-3</c:v>
                </c:pt>
                <c:pt idx="3102">
                  <c:v>4.5300000000000002E-3</c:v>
                </c:pt>
                <c:pt idx="3103">
                  <c:v>4.3200000000000001E-3</c:v>
                </c:pt>
                <c:pt idx="3104">
                  <c:v>3.8999999999999998E-3</c:v>
                </c:pt>
                <c:pt idx="3105">
                  <c:v>3.2699999999999999E-3</c:v>
                </c:pt>
                <c:pt idx="3106">
                  <c:v>2.7399999999999998E-3</c:v>
                </c:pt>
                <c:pt idx="3107">
                  <c:v>2.2100000000000002E-3</c:v>
                </c:pt>
                <c:pt idx="3108">
                  <c:v>1.58E-3</c:v>
                </c:pt>
                <c:pt idx="3109">
                  <c:v>9.5E-4</c:v>
                </c:pt>
                <c:pt idx="3110">
                  <c:v>6.3000000000000003E-4</c:v>
                </c:pt>
                <c:pt idx="3111">
                  <c:v>0</c:v>
                </c:pt>
                <c:pt idx="3112">
                  <c:v>-3.2000000000000003E-4</c:v>
                </c:pt>
                <c:pt idx="3113">
                  <c:v>-7.3999999999999999E-4</c:v>
                </c:pt>
                <c:pt idx="3114">
                  <c:v>-1.0499999999999999E-3</c:v>
                </c:pt>
                <c:pt idx="3115">
                  <c:v>-1.3699999999999999E-3</c:v>
                </c:pt>
                <c:pt idx="3116">
                  <c:v>-1.3699999999999999E-3</c:v>
                </c:pt>
                <c:pt idx="3117">
                  <c:v>-1.58E-3</c:v>
                </c:pt>
                <c:pt idx="3118">
                  <c:v>-1.6900000000000001E-3</c:v>
                </c:pt>
                <c:pt idx="3119">
                  <c:v>-1.9E-3</c:v>
                </c:pt>
                <c:pt idx="3120">
                  <c:v>-2E-3</c:v>
                </c:pt>
                <c:pt idx="3121">
                  <c:v>-1.7899999999999999E-3</c:v>
                </c:pt>
                <c:pt idx="3122">
                  <c:v>-1.58E-3</c:v>
                </c:pt>
                <c:pt idx="3123">
                  <c:v>-1.47E-3</c:v>
                </c:pt>
                <c:pt idx="3124">
                  <c:v>-1.2600000000000001E-3</c:v>
                </c:pt>
                <c:pt idx="3125">
                  <c:v>-9.5E-4</c:v>
                </c:pt>
                <c:pt idx="3126">
                  <c:v>-8.4000000000000003E-4</c:v>
                </c:pt>
                <c:pt idx="3127">
                  <c:v>-5.2999999999999998E-4</c:v>
                </c:pt>
                <c:pt idx="3128">
                  <c:v>-1E-4</c:v>
                </c:pt>
                <c:pt idx="3129">
                  <c:v>2.1000000000000001E-4</c:v>
                </c:pt>
                <c:pt idx="3130">
                  <c:v>6.3000000000000003E-4</c:v>
                </c:pt>
                <c:pt idx="3131">
                  <c:v>9.5E-4</c:v>
                </c:pt>
                <c:pt idx="3132">
                  <c:v>1.2700000000000001E-3</c:v>
                </c:pt>
                <c:pt idx="3133">
                  <c:v>1.58E-3</c:v>
                </c:pt>
                <c:pt idx="3134">
                  <c:v>2.1099999999999999E-3</c:v>
                </c:pt>
                <c:pt idx="3135">
                  <c:v>2.32E-3</c:v>
                </c:pt>
                <c:pt idx="3136">
                  <c:v>2.64E-3</c:v>
                </c:pt>
                <c:pt idx="3137">
                  <c:v>3.0599999999999998E-3</c:v>
                </c:pt>
                <c:pt idx="3138">
                  <c:v>3.3700000000000002E-3</c:v>
                </c:pt>
                <c:pt idx="3139">
                  <c:v>3.8999999999999998E-3</c:v>
                </c:pt>
                <c:pt idx="3140">
                  <c:v>4.1099999999999999E-3</c:v>
                </c:pt>
                <c:pt idx="3141">
                  <c:v>4.5300000000000002E-3</c:v>
                </c:pt>
                <c:pt idx="3142">
                  <c:v>4.8500000000000001E-3</c:v>
                </c:pt>
                <c:pt idx="3143">
                  <c:v>5.0600000000000003E-3</c:v>
                </c:pt>
                <c:pt idx="3144">
                  <c:v>5.4799999999999996E-3</c:v>
                </c:pt>
                <c:pt idx="3145">
                  <c:v>5.7999999999999996E-3</c:v>
                </c:pt>
                <c:pt idx="3146">
                  <c:v>6.11E-3</c:v>
                </c:pt>
                <c:pt idx="3147">
                  <c:v>6.3200000000000001E-3</c:v>
                </c:pt>
                <c:pt idx="3148">
                  <c:v>6.7499999999999999E-3</c:v>
                </c:pt>
                <c:pt idx="3149">
                  <c:v>6.96E-3</c:v>
                </c:pt>
                <c:pt idx="3150">
                  <c:v>7.3800000000000003E-3</c:v>
                </c:pt>
                <c:pt idx="3151">
                  <c:v>7.4799999999999997E-3</c:v>
                </c:pt>
                <c:pt idx="3152">
                  <c:v>7.9000000000000008E-3</c:v>
                </c:pt>
                <c:pt idx="3153">
                  <c:v>7.9000000000000008E-3</c:v>
                </c:pt>
                <c:pt idx="3154">
                  <c:v>8.3300000000000006E-3</c:v>
                </c:pt>
                <c:pt idx="3155">
                  <c:v>8.43E-3</c:v>
                </c:pt>
                <c:pt idx="3156">
                  <c:v>8.6400000000000001E-3</c:v>
                </c:pt>
                <c:pt idx="3157">
                  <c:v>8.8500000000000002E-3</c:v>
                </c:pt>
                <c:pt idx="3158">
                  <c:v>8.8500000000000002E-3</c:v>
                </c:pt>
                <c:pt idx="3159">
                  <c:v>8.9599999999999992E-3</c:v>
                </c:pt>
                <c:pt idx="3160">
                  <c:v>8.9599999999999992E-3</c:v>
                </c:pt>
                <c:pt idx="3161">
                  <c:v>8.9599999999999992E-3</c:v>
                </c:pt>
                <c:pt idx="3162">
                  <c:v>8.7500000000000008E-3</c:v>
                </c:pt>
                <c:pt idx="3163">
                  <c:v>8.8500000000000002E-3</c:v>
                </c:pt>
                <c:pt idx="3164">
                  <c:v>8.5400000000000007E-3</c:v>
                </c:pt>
                <c:pt idx="3165">
                  <c:v>8.43E-3</c:v>
                </c:pt>
                <c:pt idx="3166">
                  <c:v>8.0099999999999998E-3</c:v>
                </c:pt>
                <c:pt idx="3167">
                  <c:v>7.4799999999999997E-3</c:v>
                </c:pt>
                <c:pt idx="3168">
                  <c:v>7.0600000000000003E-3</c:v>
                </c:pt>
                <c:pt idx="3169">
                  <c:v>6.43E-3</c:v>
                </c:pt>
                <c:pt idx="3170">
                  <c:v>5.6899999999999997E-3</c:v>
                </c:pt>
                <c:pt idx="3171">
                  <c:v>5.0600000000000003E-3</c:v>
                </c:pt>
                <c:pt idx="3172">
                  <c:v>4.2199999999999998E-3</c:v>
                </c:pt>
                <c:pt idx="3173">
                  <c:v>3.16E-3</c:v>
                </c:pt>
                <c:pt idx="3174">
                  <c:v>2.32E-3</c:v>
                </c:pt>
                <c:pt idx="3175">
                  <c:v>1.2700000000000001E-3</c:v>
                </c:pt>
                <c:pt idx="3176">
                  <c:v>3.2000000000000003E-4</c:v>
                </c:pt>
                <c:pt idx="3177">
                  <c:v>-8.4000000000000003E-4</c:v>
                </c:pt>
                <c:pt idx="3178">
                  <c:v>-2E-3</c:v>
                </c:pt>
                <c:pt idx="3179">
                  <c:v>-3.16E-3</c:v>
                </c:pt>
                <c:pt idx="3180">
                  <c:v>-4.3200000000000001E-3</c:v>
                </c:pt>
                <c:pt idx="3181">
                  <c:v>-5.3699999999999998E-3</c:v>
                </c:pt>
                <c:pt idx="3182">
                  <c:v>-6.6400000000000001E-3</c:v>
                </c:pt>
                <c:pt idx="3183">
                  <c:v>-7.6899999999999998E-3</c:v>
                </c:pt>
                <c:pt idx="3184">
                  <c:v>-8.6400000000000001E-3</c:v>
                </c:pt>
                <c:pt idx="3185">
                  <c:v>-9.5899999999999996E-3</c:v>
                </c:pt>
                <c:pt idx="3186">
                  <c:v>-1.0540000000000001E-2</c:v>
                </c:pt>
                <c:pt idx="3187">
                  <c:v>-1.1169999999999999E-2</c:v>
                </c:pt>
                <c:pt idx="3188">
                  <c:v>-1.191E-2</c:v>
                </c:pt>
                <c:pt idx="3189">
                  <c:v>-1.243E-2</c:v>
                </c:pt>
                <c:pt idx="3190">
                  <c:v>-1.265E-2</c:v>
                </c:pt>
                <c:pt idx="3191">
                  <c:v>-1.286E-2</c:v>
                </c:pt>
                <c:pt idx="3192">
                  <c:v>-1.2959999999999999E-2</c:v>
                </c:pt>
                <c:pt idx="3193">
                  <c:v>-1.2749999999999999E-2</c:v>
                </c:pt>
                <c:pt idx="3194">
                  <c:v>-1.2540000000000001E-2</c:v>
                </c:pt>
                <c:pt idx="3195">
                  <c:v>-1.201E-2</c:v>
                </c:pt>
                <c:pt idx="3196">
                  <c:v>-1.128E-2</c:v>
                </c:pt>
                <c:pt idx="3197">
                  <c:v>-1.0540000000000001E-2</c:v>
                </c:pt>
                <c:pt idx="3198">
                  <c:v>-9.6900000000000007E-3</c:v>
                </c:pt>
                <c:pt idx="3199">
                  <c:v>-8.7500000000000008E-3</c:v>
                </c:pt>
                <c:pt idx="3200">
                  <c:v>-7.4799999999999997E-3</c:v>
                </c:pt>
                <c:pt idx="3201">
                  <c:v>-6.0099999999999997E-3</c:v>
                </c:pt>
                <c:pt idx="3202">
                  <c:v>-4.7400000000000003E-3</c:v>
                </c:pt>
                <c:pt idx="3203">
                  <c:v>-3.0599999999999998E-3</c:v>
                </c:pt>
              </c:numCache>
            </c:numRef>
          </c:yVal>
          <c:smooth val="1"/>
        </c:ser>
        <c:dLbls>
          <c:showLegendKey val="0"/>
          <c:showVal val="0"/>
          <c:showCatName val="0"/>
          <c:showSerName val="0"/>
          <c:showPercent val="0"/>
          <c:showBubbleSize val="0"/>
        </c:dLbls>
        <c:axId val="81934592"/>
        <c:axId val="95437568"/>
      </c:scatterChart>
      <c:valAx>
        <c:axId val="81934592"/>
        <c:scaling>
          <c:orientation val="minMax"/>
        </c:scaling>
        <c:delete val="0"/>
        <c:axPos val="b"/>
        <c:numFmt formatCode="0.00E+00" sourceLinked="1"/>
        <c:majorTickMark val="out"/>
        <c:minorTickMark val="none"/>
        <c:tickLblPos val="nextTo"/>
        <c:crossAx val="95437568"/>
        <c:crosses val="autoZero"/>
        <c:crossBetween val="midCat"/>
      </c:valAx>
      <c:valAx>
        <c:axId val="95437568"/>
        <c:scaling>
          <c:orientation val="minMax"/>
        </c:scaling>
        <c:delete val="0"/>
        <c:axPos val="l"/>
        <c:majorGridlines/>
        <c:numFmt formatCode="0.00E+00" sourceLinked="1"/>
        <c:majorTickMark val="out"/>
        <c:minorTickMark val="none"/>
        <c:tickLblPos val="nextTo"/>
        <c:crossAx val="81934592"/>
        <c:crosses val="autoZero"/>
        <c:crossBetween val="midCat"/>
      </c:valAx>
    </c:plotArea>
    <c:plotVisOnly val="1"/>
    <c:dispBlanksAs val="gap"/>
    <c:showDLblsOverMax val="0"/>
  </c:chart>
  <c:externalData r:id="rId1">
    <c:autoUpdate val="0"/>
  </c:externalData>
</c:chartSpace>
</file>

<file path=ppt/charts/chart3.xml><?xml version="1.0" encoding="utf-8"?>
<c:chartSpace xmlns:c="http://schemas.openxmlformats.org/drawingml/2006/chart" xmlns:a="http://schemas.openxmlformats.org/drawingml/2006/main" xmlns:r="http://schemas.openxmlformats.org/officeDocument/2006/relationships">
  <c:date1904 val="0"/>
  <c:lang val="en-US"/>
  <c:roundedCorners val="0"/>
  <mc:AlternateContent xmlns:mc="http://schemas.openxmlformats.org/markup-compatibility/2006">
    <mc:Choice xmlns:c14="http://schemas.microsoft.com/office/drawing/2007/8/2/chart" Requires="c14">
      <c14:style val="102"/>
    </mc:Choice>
    <mc:Fallback>
      <c:style val="2"/>
    </mc:Fallback>
  </mc:AlternateContent>
  <c:chart>
    <c:autoTitleDeleted val="1"/>
    <c:plotArea>
      <c:layout>
        <c:manualLayout>
          <c:layoutTarget val="inner"/>
          <c:xMode val="edge"/>
          <c:yMode val="edge"/>
          <c:x val="0.24560133750404486"/>
          <c:y val="5.1781689053574192E-2"/>
          <c:w val="0.66106561679790021"/>
          <c:h val="0.8326195683872849"/>
        </c:manualLayout>
      </c:layout>
      <c:scatterChart>
        <c:scatterStyle val="lineMarker"/>
        <c:varyColors val="0"/>
        <c:ser>
          <c:idx val="1"/>
          <c:order val="1"/>
          <c:tx>
            <c:v>APD Gain</c:v>
          </c:tx>
          <c:spPr>
            <a:ln w="28575">
              <a:noFill/>
            </a:ln>
          </c:spPr>
          <c:xVal>
            <c:numRef>
              <c:f>'Fe55-1750V'!$O$2:$O$8</c:f>
              <c:numCache>
                <c:formatCode>General</c:formatCode>
                <c:ptCount val="7"/>
                <c:pt idx="0">
                  <c:v>1875</c:v>
                </c:pt>
                <c:pt idx="1">
                  <c:v>1850</c:v>
                </c:pt>
                <c:pt idx="2">
                  <c:v>1825</c:v>
                </c:pt>
                <c:pt idx="3">
                  <c:v>1800</c:v>
                </c:pt>
                <c:pt idx="4">
                  <c:v>1775</c:v>
                </c:pt>
                <c:pt idx="5">
                  <c:v>1750</c:v>
                </c:pt>
                <c:pt idx="6">
                  <c:v>1725</c:v>
                </c:pt>
              </c:numCache>
            </c:numRef>
          </c:xVal>
          <c:yVal>
            <c:numRef>
              <c:f>'Fe55-1750V'!$T$2:$T$8</c:f>
              <c:numCache>
                <c:formatCode>General</c:formatCode>
                <c:ptCount val="7"/>
                <c:pt idx="0">
                  <c:v>1990.9394115254238</c:v>
                </c:pt>
                <c:pt idx="1">
                  <c:v>929.65121084745772</c:v>
                </c:pt>
                <c:pt idx="2">
                  <c:v>394.41499810169495</c:v>
                </c:pt>
                <c:pt idx="3">
                  <c:v>205.11792</c:v>
                </c:pt>
                <c:pt idx="4">
                  <c:v>123.99060081355933</c:v>
                </c:pt>
                <c:pt idx="5">
                  <c:v>80.620650305084752</c:v>
                </c:pt>
                <c:pt idx="6">
                  <c:v>52.557741152542384</c:v>
                </c:pt>
              </c:numCache>
            </c:numRef>
          </c:yVal>
          <c:smooth val="0"/>
        </c:ser>
        <c:dLbls>
          <c:showLegendKey val="0"/>
          <c:showVal val="0"/>
          <c:showCatName val="0"/>
          <c:showSerName val="0"/>
          <c:showPercent val="0"/>
          <c:showBubbleSize val="0"/>
        </c:dLbls>
        <c:axId val="122151296"/>
        <c:axId val="122154368"/>
      </c:scatterChart>
      <c:scatterChart>
        <c:scatterStyle val="lineMarker"/>
        <c:varyColors val="0"/>
        <c:ser>
          <c:idx val="0"/>
          <c:order val="0"/>
          <c:tx>
            <c:strRef>
              <c:f>'Fe55-1750V'!$P$1</c:f>
              <c:strCache>
                <c:ptCount val="1"/>
                <c:pt idx="0">
                  <c:v>Peak(V)</c:v>
                </c:pt>
              </c:strCache>
            </c:strRef>
          </c:tx>
          <c:spPr>
            <a:ln w="28575">
              <a:noFill/>
            </a:ln>
          </c:spPr>
          <c:xVal>
            <c:numRef>
              <c:f>'Fe55-1750V'!$O$2:$O$8</c:f>
              <c:numCache>
                <c:formatCode>General</c:formatCode>
                <c:ptCount val="7"/>
                <c:pt idx="0">
                  <c:v>1875</c:v>
                </c:pt>
                <c:pt idx="1">
                  <c:v>1850</c:v>
                </c:pt>
                <c:pt idx="2">
                  <c:v>1825</c:v>
                </c:pt>
                <c:pt idx="3">
                  <c:v>1800</c:v>
                </c:pt>
                <c:pt idx="4">
                  <c:v>1775</c:v>
                </c:pt>
                <c:pt idx="5">
                  <c:v>1750</c:v>
                </c:pt>
                <c:pt idx="6">
                  <c:v>1725</c:v>
                </c:pt>
              </c:numCache>
            </c:numRef>
          </c:xVal>
          <c:yVal>
            <c:numRef>
              <c:f>'Fe55-1750V'!$P$2:$P$8</c:f>
              <c:numCache>
                <c:formatCode>General</c:formatCode>
                <c:ptCount val="7"/>
                <c:pt idx="0">
                  <c:v>3.91</c:v>
                </c:pt>
                <c:pt idx="1">
                  <c:v>1.83</c:v>
                </c:pt>
                <c:pt idx="2">
                  <c:v>0.78100000000000003</c:v>
                </c:pt>
                <c:pt idx="3">
                  <c:v>0.41</c:v>
                </c:pt>
                <c:pt idx="4">
                  <c:v>0.251</c:v>
                </c:pt>
                <c:pt idx="5">
                  <c:v>0.16600000000000001</c:v>
                </c:pt>
                <c:pt idx="6">
                  <c:v>0.111</c:v>
                </c:pt>
              </c:numCache>
            </c:numRef>
          </c:yVal>
          <c:smooth val="0"/>
        </c:ser>
        <c:dLbls>
          <c:showLegendKey val="0"/>
          <c:showVal val="0"/>
          <c:showCatName val="0"/>
          <c:showSerName val="0"/>
          <c:showPercent val="0"/>
          <c:showBubbleSize val="0"/>
        </c:dLbls>
        <c:axId val="122421632"/>
        <c:axId val="122398208"/>
      </c:scatterChart>
      <c:valAx>
        <c:axId val="122151296"/>
        <c:scaling>
          <c:orientation val="minMax"/>
        </c:scaling>
        <c:delete val="0"/>
        <c:axPos val="b"/>
        <c:title>
          <c:tx>
            <c:rich>
              <a:bodyPr/>
              <a:lstStyle/>
              <a:p>
                <a:pPr>
                  <a:defRPr/>
                </a:pPr>
                <a:r>
                  <a:rPr lang="en-US"/>
                  <a:t>HV(V)</a:t>
                </a:r>
              </a:p>
            </c:rich>
          </c:tx>
          <c:layout/>
          <c:overlay val="0"/>
        </c:title>
        <c:numFmt formatCode="General" sourceLinked="1"/>
        <c:majorTickMark val="cross"/>
        <c:minorTickMark val="out"/>
        <c:tickLblPos val="nextTo"/>
        <c:crossAx val="122154368"/>
        <c:crosses val="autoZero"/>
        <c:crossBetween val="midCat"/>
        <c:minorUnit val="25"/>
      </c:valAx>
      <c:valAx>
        <c:axId val="122154368"/>
        <c:scaling>
          <c:logBase val="10"/>
          <c:orientation val="minMax"/>
          <c:max val="10000"/>
        </c:scaling>
        <c:delete val="0"/>
        <c:axPos val="l"/>
        <c:majorGridlines/>
        <c:title>
          <c:tx>
            <c:rich>
              <a:bodyPr rot="-5400000" vert="horz"/>
              <a:lstStyle/>
              <a:p>
                <a:pPr>
                  <a:defRPr baseline="0">
                    <a:solidFill>
                      <a:srgbClr val="C00000"/>
                    </a:solidFill>
                  </a:defRPr>
                </a:pPr>
                <a:r>
                  <a:rPr lang="en-US" baseline="0">
                    <a:solidFill>
                      <a:srgbClr val="C00000"/>
                    </a:solidFill>
                  </a:rPr>
                  <a:t>APD Gain</a:t>
                </a:r>
              </a:p>
            </c:rich>
          </c:tx>
          <c:layout/>
          <c:overlay val="0"/>
        </c:title>
        <c:numFmt formatCode="0" sourceLinked="0"/>
        <c:majorTickMark val="out"/>
        <c:minorTickMark val="out"/>
        <c:tickLblPos val="nextTo"/>
        <c:txPr>
          <a:bodyPr/>
          <a:lstStyle/>
          <a:p>
            <a:pPr>
              <a:defRPr baseline="0">
                <a:solidFill>
                  <a:srgbClr val="C00000"/>
                </a:solidFill>
              </a:defRPr>
            </a:pPr>
            <a:endParaRPr lang="en-US"/>
          </a:p>
        </c:txPr>
        <c:crossAx val="122151296"/>
        <c:crosses val="autoZero"/>
        <c:crossBetween val="midCat"/>
      </c:valAx>
      <c:valAx>
        <c:axId val="122398208"/>
        <c:scaling>
          <c:logBase val="10"/>
          <c:orientation val="minMax"/>
          <c:max val="10"/>
        </c:scaling>
        <c:delete val="0"/>
        <c:axPos val="r"/>
        <c:title>
          <c:tx>
            <c:rich>
              <a:bodyPr rot="-5400000" vert="horz"/>
              <a:lstStyle/>
              <a:p>
                <a:pPr>
                  <a:defRPr baseline="0">
                    <a:solidFill>
                      <a:schemeClr val="accent1"/>
                    </a:solidFill>
                  </a:defRPr>
                </a:pPr>
                <a:r>
                  <a:rPr lang="en-US" baseline="0">
                    <a:solidFill>
                      <a:schemeClr val="accent1"/>
                    </a:solidFill>
                  </a:rPr>
                  <a:t>Fe55 peak (V)</a:t>
                </a:r>
              </a:p>
            </c:rich>
          </c:tx>
          <c:layout/>
          <c:overlay val="0"/>
        </c:title>
        <c:numFmt formatCode="General" sourceLinked="1"/>
        <c:majorTickMark val="out"/>
        <c:minorTickMark val="out"/>
        <c:tickLblPos val="nextTo"/>
        <c:spPr>
          <a:ln>
            <a:solidFill>
              <a:schemeClr val="accent1"/>
            </a:solidFill>
          </a:ln>
        </c:spPr>
        <c:txPr>
          <a:bodyPr/>
          <a:lstStyle/>
          <a:p>
            <a:pPr>
              <a:defRPr baseline="0">
                <a:solidFill>
                  <a:schemeClr val="accent1"/>
                </a:solidFill>
              </a:defRPr>
            </a:pPr>
            <a:endParaRPr lang="en-US"/>
          </a:p>
        </c:txPr>
        <c:crossAx val="122421632"/>
        <c:crosses val="max"/>
        <c:crossBetween val="midCat"/>
        <c:majorUnit val="0.4"/>
      </c:valAx>
      <c:valAx>
        <c:axId val="122421632"/>
        <c:scaling>
          <c:orientation val="minMax"/>
        </c:scaling>
        <c:delete val="1"/>
        <c:axPos val="b"/>
        <c:numFmt formatCode="General" sourceLinked="1"/>
        <c:majorTickMark val="out"/>
        <c:minorTickMark val="none"/>
        <c:tickLblPos val="nextTo"/>
        <c:crossAx val="122398208"/>
        <c:crosses val="autoZero"/>
        <c:crossBetween val="midCat"/>
      </c:valAx>
    </c:plotArea>
    <c:legend>
      <c:legendPos val="r"/>
      <c:layout>
        <c:manualLayout>
          <c:xMode val="edge"/>
          <c:yMode val="edge"/>
          <c:x val="0.26451263797504765"/>
          <c:y val="6.4430956547098295E-2"/>
          <c:w val="0.15276290463692038"/>
          <c:h val="0.16743438320209975"/>
        </c:manualLayout>
      </c:layout>
      <c:overlay val="0"/>
    </c:legend>
    <c:plotVisOnly val="1"/>
    <c:dispBlanksAs val="gap"/>
    <c:showDLblsOverMax val="0"/>
  </c:chart>
  <c:externalData r:id="rId1">
    <c:autoUpdate val="0"/>
  </c:externalData>
</c:chartSpace>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25184914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38989903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6203620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3DB330B3-A53C-461D-AEB8-9FC1B4CEF247}"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764340865"/>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3DB330B3-A53C-461D-AEB8-9FC1B4CEF247}" type="datetimeFigureOut">
              <a:rPr lang="en-US" smtClean="0"/>
              <a:t>5/16/2012</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06028339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3DB330B3-A53C-461D-AEB8-9FC1B4CEF247}"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53445601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3DB330B3-A53C-461D-AEB8-9FC1B4CEF247}" type="datetimeFigureOut">
              <a:rPr lang="en-US" smtClean="0"/>
              <a:t>5/16/2012</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150794449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DB330B3-A53C-461D-AEB8-9FC1B4CEF247}" type="datetimeFigureOut">
              <a:rPr lang="en-US" smtClean="0"/>
              <a:t>5/16/2012</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30938982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3DB330B3-A53C-461D-AEB8-9FC1B4CEF247}" type="datetimeFigureOut">
              <a:rPr lang="en-US" smtClean="0"/>
              <a:t>5/16/2012</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83215727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330B3-A53C-461D-AEB8-9FC1B4CEF247}"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2975401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3DB330B3-A53C-461D-AEB8-9FC1B4CEF247}" type="datetimeFigureOut">
              <a:rPr lang="en-US" smtClean="0"/>
              <a:t>5/16/2012</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C92F825B-3D2B-4FB7-970B-0A73A0E61A35}" type="slidenum">
              <a:rPr lang="en-US" smtClean="0"/>
              <a:t>‹#›</a:t>
            </a:fld>
            <a:endParaRPr lang="en-US"/>
          </a:p>
        </p:txBody>
      </p:sp>
    </p:spTree>
    <p:extLst>
      <p:ext uri="{BB962C8B-B14F-4D97-AF65-F5344CB8AC3E}">
        <p14:creationId xmlns:p14="http://schemas.microsoft.com/office/powerpoint/2010/main" val="358481693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3DB330B3-A53C-461D-AEB8-9FC1B4CEF247}" type="datetimeFigureOut">
              <a:rPr lang="en-US" smtClean="0"/>
              <a:t>5/16/2012</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92F825B-3D2B-4FB7-970B-0A73A0E61A35}" type="slidenum">
              <a:rPr lang="en-US" smtClean="0"/>
              <a:t>‹#›</a:t>
            </a:fld>
            <a:endParaRPr lang="en-US"/>
          </a:p>
        </p:txBody>
      </p:sp>
    </p:spTree>
    <p:extLst>
      <p:ext uri="{BB962C8B-B14F-4D97-AF65-F5344CB8AC3E}">
        <p14:creationId xmlns:p14="http://schemas.microsoft.com/office/powerpoint/2010/main" val="43203343"/>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1.jpg"/><Relationship Id="rId1" Type="http://schemas.openxmlformats.org/officeDocument/2006/relationships/slideLayout" Target="../slideLayouts/slideLayout2.xml"/><Relationship Id="rId5" Type="http://schemas.openxmlformats.org/officeDocument/2006/relationships/image" Target="../media/image12.png"/><Relationship Id="rId4" Type="http://schemas.openxmlformats.org/officeDocument/2006/relationships/image" Target="../media/image11.png"/></Relationships>
</file>

<file path=ppt/slides/_rels/slide2.xml.rels><?xml version="1.0" encoding="UTF-8" standalone="yes"?>
<Relationships xmlns="http://schemas.openxmlformats.org/package/2006/relationships"><Relationship Id="rId3" Type="http://schemas.openxmlformats.org/officeDocument/2006/relationships/chart" Target="../charts/chart1.xml"/><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chart" Target="../charts/chart2.xml"/></Relationships>
</file>

<file path=ppt/slides/_rels/slide3.xml.rels><?xml version="1.0" encoding="UTF-8" standalone="yes"?>
<Relationships xmlns="http://schemas.openxmlformats.org/package/2006/relationships"><Relationship Id="rId3" Type="http://schemas.openxmlformats.org/officeDocument/2006/relationships/hyperlink" Target="http://physics.princeton.edu/babar/fasttiming/05122012/4mm/1750V/" TargetMode="External"/><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jpg"/><Relationship Id="rId2" Type="http://schemas.openxmlformats.org/officeDocument/2006/relationships/image" Target="../media/image2.png"/><Relationship Id="rId1" Type="http://schemas.openxmlformats.org/officeDocument/2006/relationships/slideLayout" Target="../slideLayouts/slideLayout2.xml"/><Relationship Id="rId4" Type="http://schemas.openxmlformats.org/officeDocument/2006/relationships/image" Target="../media/image3.png"/></Relationships>
</file>

<file path=ppt/slides/_rels/slide5.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5.png"/></Relationships>
</file>

<file path=ppt/slides/_rels/slide6.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7.png"/></Relationships>
</file>

<file path=ppt/slides/_rels/slide7.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1.jpg"/><Relationship Id="rId1" Type="http://schemas.openxmlformats.org/officeDocument/2006/relationships/slideLayout" Target="../slideLayouts/slideLayout2.xml"/><Relationship Id="rId4" Type="http://schemas.openxmlformats.org/officeDocument/2006/relationships/image" Target="../media/image9.png"/></Relationships>
</file>

<file path=ppt/slides/_rels/slide8.xml.rels><?xml version="1.0" encoding="UTF-8" standalone="yes"?>
<Relationships xmlns="http://schemas.openxmlformats.org/package/2006/relationships"><Relationship Id="rId2" Type="http://schemas.openxmlformats.org/officeDocument/2006/relationships/image" Target="../media/image1.jp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chart" Target="../charts/chart3.xml"/><Relationship Id="rId2" Type="http://schemas.openxmlformats.org/officeDocument/2006/relationships/image" Target="../media/image1.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p:cNvSpPr>
            <a:spLocks noGrp="1"/>
          </p:cNvSpPr>
          <p:nvPr>
            <p:ph type="title"/>
          </p:nvPr>
        </p:nvSpPr>
        <p:spPr>
          <a:xfrm>
            <a:off x="457200" y="1447800"/>
            <a:ext cx="8229600" cy="1249362"/>
          </a:xfrm>
        </p:spPr>
        <p:txBody>
          <a:bodyPr>
            <a:normAutofit fontScale="90000"/>
          </a:bodyPr>
          <a:lstStyle/>
          <a:p>
            <a:r>
              <a:rPr lang="en-US" sz="3600" dirty="0" smtClean="0">
                <a:latin typeface="Comic Sans MS" pitchFamily="66" charset="0"/>
              </a:rPr>
              <a:t>Noise reduction technique in APD time resolution measurement</a:t>
            </a:r>
            <a:r>
              <a:rPr lang="en-US" sz="2400" dirty="0" smtClean="0">
                <a:latin typeface="Comic Sans MS" pitchFamily="66" charset="0"/>
              </a:rPr>
              <a:t/>
            </a:r>
            <a:br>
              <a:rPr lang="en-US" sz="2400" dirty="0" smtClean="0">
                <a:latin typeface="Comic Sans MS" pitchFamily="66" charset="0"/>
              </a:rPr>
            </a:br>
            <a:r>
              <a:rPr lang="en-US" sz="2400" dirty="0">
                <a:latin typeface="Comic Sans MS" pitchFamily="66" charset="0"/>
              </a:rPr>
              <a:t/>
            </a:r>
            <a:br>
              <a:rPr lang="en-US" sz="2400" dirty="0">
                <a:latin typeface="Comic Sans MS" pitchFamily="66" charset="0"/>
              </a:rPr>
            </a:br>
            <a:endParaRPr lang="en-US" sz="2400" dirty="0">
              <a:latin typeface="Comic Sans MS" pitchFamily="66" charset="0"/>
            </a:endParaRPr>
          </a:p>
        </p:txBody>
      </p:sp>
      <p:pic>
        <p:nvPicPr>
          <p:cNvPr id="6" name="Content Placeholder 5"/>
          <p:cNvPicPr>
            <a:picLocks noGrp="1" noChangeAspect="1"/>
          </p:cNvPicPr>
          <p:nvPr>
            <p:ph idx="1"/>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p:spPr>
      </p:pic>
      <p:cxnSp>
        <p:nvCxnSpPr>
          <p:cNvPr id="8" name="Straight Connector 7"/>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3" name="TextBox 2"/>
          <p:cNvSpPr txBox="1"/>
          <p:nvPr/>
        </p:nvSpPr>
        <p:spPr>
          <a:xfrm>
            <a:off x="2514600" y="2743200"/>
            <a:ext cx="3810000" cy="923330"/>
          </a:xfrm>
          <a:prstGeom prst="rect">
            <a:avLst/>
          </a:prstGeom>
          <a:noFill/>
        </p:spPr>
        <p:txBody>
          <a:bodyPr wrap="square" rtlCol="0">
            <a:spAutoFit/>
          </a:bodyPr>
          <a:lstStyle/>
          <a:p>
            <a:pPr algn="ctr"/>
            <a:r>
              <a:rPr lang="en-US" dirty="0" smtClean="0">
                <a:latin typeface="Comic Sans MS" pitchFamily="66" charset="0"/>
              </a:rPr>
              <a:t>C. Lu</a:t>
            </a:r>
          </a:p>
          <a:p>
            <a:pPr algn="ctr"/>
            <a:r>
              <a:rPr lang="en-US" dirty="0" smtClean="0">
                <a:latin typeface="Comic Sans MS" pitchFamily="66" charset="0"/>
              </a:rPr>
              <a:t>Princeton University</a:t>
            </a:r>
          </a:p>
          <a:p>
            <a:pPr algn="ctr"/>
            <a:r>
              <a:rPr lang="en-US" dirty="0" smtClean="0">
                <a:latin typeface="Comic Sans MS" pitchFamily="66" charset="0"/>
              </a:rPr>
              <a:t>(5/15/2012)</a:t>
            </a:r>
            <a:endParaRPr lang="en-US" dirty="0">
              <a:latin typeface="Comic Sans MS" pitchFamily="66" charset="0"/>
            </a:endParaRPr>
          </a:p>
        </p:txBody>
      </p:sp>
    </p:spTree>
    <p:extLst>
      <p:ext uri="{BB962C8B-B14F-4D97-AF65-F5344CB8AC3E}">
        <p14:creationId xmlns:p14="http://schemas.microsoft.com/office/powerpoint/2010/main" val="1968707138"/>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Discussion (cont’d)</a:t>
            </a:r>
            <a:endParaRPr lang="en-US" sz="2400" dirty="0">
              <a:latin typeface="Comic Sans MS" pitchFamily="66" charset="0"/>
            </a:endParaRPr>
          </a:p>
        </p:txBody>
      </p:sp>
      <p:sp>
        <p:nvSpPr>
          <p:cNvPr id="12" name="TextBox 11"/>
          <p:cNvSpPr txBox="1"/>
          <p:nvPr/>
        </p:nvSpPr>
        <p:spPr>
          <a:xfrm>
            <a:off x="5832761" y="1020663"/>
            <a:ext cx="3149314" cy="4770537"/>
          </a:xfrm>
          <a:prstGeom prst="rect">
            <a:avLst/>
          </a:prstGeom>
          <a:noFill/>
        </p:spPr>
        <p:txBody>
          <a:bodyPr wrap="square" rtlCol="0">
            <a:spAutoFit/>
          </a:bodyPr>
          <a:lstStyle/>
          <a:p>
            <a:r>
              <a:rPr lang="en-US" sz="1600" dirty="0" smtClean="0">
                <a:latin typeface="Comic Sans MS" pitchFamily="66" charset="0"/>
              </a:rPr>
              <a:t>Typical electron mobility in silicon at room temperature is </a:t>
            </a:r>
            <a:r>
              <a:rPr lang="en-US" sz="1600" dirty="0" smtClean="0">
                <a:latin typeface="Comic Sans MS" pitchFamily="66" charset="0"/>
              </a:rPr>
              <a:t>1400 cm</a:t>
            </a:r>
            <a:r>
              <a:rPr lang="en-US" sz="1600" baseline="30000" dirty="0" smtClean="0">
                <a:latin typeface="Comic Sans MS" pitchFamily="66" charset="0"/>
              </a:rPr>
              <a:t>2</a:t>
            </a:r>
            <a:r>
              <a:rPr lang="en-US" sz="1600" dirty="0" smtClean="0">
                <a:latin typeface="Comic Sans MS" pitchFamily="66" charset="0"/>
              </a:rPr>
              <a:t> </a:t>
            </a:r>
            <a:r>
              <a:rPr lang="en-US" sz="1600" dirty="0" smtClean="0">
                <a:latin typeface="Comic Sans MS" pitchFamily="66" charset="0"/>
              </a:rPr>
              <a:t>/(V*s). </a:t>
            </a:r>
          </a:p>
          <a:p>
            <a:r>
              <a:rPr lang="en-US" sz="1600" dirty="0" smtClean="0">
                <a:latin typeface="Comic Sans MS" pitchFamily="66" charset="0"/>
              </a:rPr>
              <a:t>At </a:t>
            </a:r>
            <a:r>
              <a:rPr lang="en-US" sz="1600" dirty="0" smtClean="0">
                <a:latin typeface="Comic Sans MS" pitchFamily="66" charset="0"/>
              </a:rPr>
              <a:t>~ 1800 V</a:t>
            </a:r>
            <a:r>
              <a:rPr lang="en-US" sz="1600" dirty="0" smtClean="0">
                <a:latin typeface="Comic Sans MS" pitchFamily="66" charset="0"/>
              </a:rPr>
              <a:t>, the P-depletion region is </a:t>
            </a:r>
            <a:r>
              <a:rPr lang="en-US" sz="1600" dirty="0" smtClean="0">
                <a:latin typeface="Comic Sans MS" pitchFamily="66" charset="0"/>
              </a:rPr>
              <a:t>~ 30 </a:t>
            </a:r>
            <a:r>
              <a:rPr lang="en-US" sz="1600" dirty="0" smtClean="0">
                <a:latin typeface="Comic Sans MS" pitchFamily="66" charset="0"/>
                <a:sym typeface="Symbol"/>
              </a:rPr>
              <a:t></a:t>
            </a:r>
            <a:r>
              <a:rPr lang="en-US" sz="1600" dirty="0" smtClean="0">
                <a:latin typeface="Comic Sans MS" pitchFamily="66" charset="0"/>
                <a:sym typeface="Symbol"/>
              </a:rPr>
              <a:t>m. </a:t>
            </a:r>
          </a:p>
          <a:p>
            <a:r>
              <a:rPr lang="en-US" sz="1600" dirty="0" smtClean="0">
                <a:latin typeface="Comic Sans MS" pitchFamily="66" charset="0"/>
                <a:sym typeface="Symbol"/>
              </a:rPr>
              <a:t>The APD avalanche multiplication starts at electric field strength </a:t>
            </a:r>
            <a:r>
              <a:rPr lang="en-US" sz="1600" dirty="0" smtClean="0">
                <a:latin typeface="Comic Sans MS" pitchFamily="66" charset="0"/>
                <a:sym typeface="Symbol"/>
              </a:rPr>
              <a:t>~ 2x10</a:t>
            </a:r>
            <a:r>
              <a:rPr lang="en-US" sz="1600" baseline="30000" dirty="0" smtClean="0">
                <a:latin typeface="Comic Sans MS" pitchFamily="66" charset="0"/>
                <a:sym typeface="Symbol"/>
              </a:rPr>
              <a:t>5</a:t>
            </a:r>
            <a:r>
              <a:rPr lang="en-US" sz="1600" dirty="0" smtClean="0">
                <a:latin typeface="Comic Sans MS" pitchFamily="66" charset="0"/>
                <a:sym typeface="Symbol"/>
              </a:rPr>
              <a:t> </a:t>
            </a:r>
            <a:r>
              <a:rPr lang="en-US" sz="1600" dirty="0" smtClean="0">
                <a:latin typeface="Comic Sans MS" pitchFamily="66" charset="0"/>
                <a:sym typeface="Symbol"/>
              </a:rPr>
              <a:t>V/cm, if we assume the E-field in the depletion region is 1/3 of this number, it would be ~7x10</a:t>
            </a:r>
            <a:r>
              <a:rPr lang="en-US" sz="1600" baseline="30000" dirty="0" smtClean="0">
                <a:latin typeface="Comic Sans MS" pitchFamily="66" charset="0"/>
                <a:sym typeface="Symbol"/>
              </a:rPr>
              <a:t>4</a:t>
            </a:r>
            <a:r>
              <a:rPr lang="en-US" sz="1600" dirty="0" smtClean="0">
                <a:latin typeface="Comic Sans MS" pitchFamily="66" charset="0"/>
                <a:sym typeface="Symbol"/>
              </a:rPr>
              <a:t> V/cm. </a:t>
            </a:r>
          </a:p>
          <a:p>
            <a:r>
              <a:rPr lang="en-US" sz="1600" dirty="0">
                <a:latin typeface="Comic Sans MS" pitchFamily="66" charset="0"/>
                <a:sym typeface="Symbol"/>
              </a:rPr>
              <a:t>T</a:t>
            </a:r>
            <a:r>
              <a:rPr lang="en-US" sz="1600" dirty="0" smtClean="0">
                <a:latin typeface="Comic Sans MS" pitchFamily="66" charset="0"/>
                <a:sym typeface="Symbol"/>
              </a:rPr>
              <a:t>he total drift time range across the P-depletion region would be </a:t>
            </a:r>
            <a:r>
              <a:rPr lang="en-US" sz="1600" dirty="0" smtClean="0">
                <a:latin typeface="Comic Sans MS" pitchFamily="66" charset="0"/>
                <a:sym typeface="Symbol"/>
              </a:rPr>
              <a:t>30x10</a:t>
            </a:r>
            <a:r>
              <a:rPr lang="en-US" sz="1600" baseline="30000" dirty="0" smtClean="0">
                <a:latin typeface="Comic Sans MS" pitchFamily="66" charset="0"/>
                <a:sym typeface="Symbol"/>
              </a:rPr>
              <a:t>-4 </a:t>
            </a:r>
            <a:r>
              <a:rPr lang="en-US" sz="1600" dirty="0" smtClean="0">
                <a:latin typeface="Comic Sans MS" pitchFamily="66" charset="0"/>
                <a:sym typeface="Symbol"/>
              </a:rPr>
              <a:t>cm</a:t>
            </a:r>
            <a:r>
              <a:rPr lang="en-US" sz="1600" dirty="0" smtClean="0">
                <a:latin typeface="Comic Sans MS" pitchFamily="66" charset="0"/>
                <a:sym typeface="Symbol"/>
              </a:rPr>
              <a:t>/ (1400x7x10</a:t>
            </a:r>
            <a:r>
              <a:rPr lang="en-US" sz="1600" baseline="30000" dirty="0">
                <a:latin typeface="Comic Sans MS" pitchFamily="66" charset="0"/>
                <a:sym typeface="Symbol"/>
              </a:rPr>
              <a:t>4</a:t>
            </a:r>
            <a:r>
              <a:rPr lang="en-US" sz="1600" dirty="0" smtClean="0">
                <a:latin typeface="Comic Sans MS" pitchFamily="66" charset="0"/>
                <a:sym typeface="Symbol"/>
              </a:rPr>
              <a:t>cm/s</a:t>
            </a:r>
            <a:r>
              <a:rPr lang="en-US" sz="1600" dirty="0" smtClean="0">
                <a:latin typeface="Comic Sans MS" pitchFamily="66" charset="0"/>
                <a:sym typeface="Symbol"/>
              </a:rPr>
              <a:t>) = ~ 30 ps</a:t>
            </a:r>
            <a:r>
              <a:rPr lang="en-US" sz="1600" dirty="0" smtClean="0">
                <a:latin typeface="Comic Sans MS" pitchFamily="66" charset="0"/>
                <a:sym typeface="Symbol"/>
              </a:rPr>
              <a:t>. </a:t>
            </a:r>
          </a:p>
          <a:p>
            <a:r>
              <a:rPr lang="en-US" sz="1600" dirty="0" smtClean="0">
                <a:latin typeface="Comic Sans MS" pitchFamily="66" charset="0"/>
                <a:sym typeface="Symbol"/>
              </a:rPr>
              <a:t>This will contribute to the intrinsic time resolution of the APD.</a:t>
            </a:r>
            <a:endParaRPr lang="en-US" sz="1600" dirty="0">
              <a:latin typeface="Comic Sans MS" pitchFamily="66" charset="0"/>
            </a:endParaRPr>
          </a:p>
        </p:txBody>
      </p:sp>
      <p:pic>
        <p:nvPicPr>
          <p:cNvPr id="1026"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1" y="1029366"/>
            <a:ext cx="2514599" cy="200766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7"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57175" y="3657600"/>
            <a:ext cx="4695825" cy="23907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3" name="Picture 2"/>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2819400" y="1029366"/>
            <a:ext cx="3013361" cy="262823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cxnSp>
        <p:nvCxnSpPr>
          <p:cNvPr id="7" name="Straight Arrow Connector 6"/>
          <p:cNvCxnSpPr/>
          <p:nvPr/>
        </p:nvCxnSpPr>
        <p:spPr>
          <a:xfrm flipV="1">
            <a:off x="1254404" y="3938587"/>
            <a:ext cx="419100" cy="18288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cxnSp>
        <p:nvCxnSpPr>
          <p:cNvPr id="9" name="Straight Connector 8"/>
          <p:cNvCxnSpPr/>
          <p:nvPr/>
        </p:nvCxnSpPr>
        <p:spPr>
          <a:xfrm flipH="1">
            <a:off x="1295400" y="5181600"/>
            <a:ext cx="76200" cy="304800"/>
          </a:xfrm>
          <a:prstGeom prst="line">
            <a:avLst/>
          </a:prstGeom>
          <a:ln w="38100">
            <a:solidFill>
              <a:srgbClr val="FF0000"/>
            </a:solidFill>
          </a:ln>
        </p:spPr>
        <p:style>
          <a:lnRef idx="1">
            <a:schemeClr val="accent1"/>
          </a:lnRef>
          <a:fillRef idx="0">
            <a:schemeClr val="accent1"/>
          </a:fillRef>
          <a:effectRef idx="0">
            <a:schemeClr val="accent1"/>
          </a:effectRef>
          <a:fontRef idx="minor">
            <a:schemeClr val="tx1"/>
          </a:fontRef>
        </p:style>
      </p:cxnSp>
      <p:sp>
        <p:nvSpPr>
          <p:cNvPr id="19" name="TextBox 18"/>
          <p:cNvSpPr txBox="1"/>
          <p:nvPr/>
        </p:nvSpPr>
        <p:spPr>
          <a:xfrm>
            <a:off x="3124200" y="5667316"/>
            <a:ext cx="4800600" cy="646331"/>
          </a:xfrm>
          <a:prstGeom prst="rect">
            <a:avLst/>
          </a:prstGeom>
          <a:solidFill>
            <a:srgbClr val="F7FDAD"/>
          </a:solidFill>
        </p:spPr>
        <p:txBody>
          <a:bodyPr wrap="square" rtlCol="0">
            <a:spAutoFit/>
          </a:bodyPr>
          <a:lstStyle/>
          <a:p>
            <a:r>
              <a:rPr lang="en-US" dirty="0" smtClean="0">
                <a:latin typeface="Comic Sans MS" pitchFamily="66" charset="0"/>
              </a:rPr>
              <a:t>Statistics of the primary ionization in this layer will dominate the time resolution.</a:t>
            </a:r>
            <a:endParaRPr lang="en-US" dirty="0">
              <a:latin typeface="Comic Sans MS" pitchFamily="66" charset="0"/>
            </a:endParaRPr>
          </a:p>
        </p:txBody>
      </p:sp>
      <p:cxnSp>
        <p:nvCxnSpPr>
          <p:cNvPr id="22" name="Straight Arrow Connector 21"/>
          <p:cNvCxnSpPr/>
          <p:nvPr/>
        </p:nvCxnSpPr>
        <p:spPr>
          <a:xfrm flipH="1" flipV="1">
            <a:off x="1333500" y="5334000"/>
            <a:ext cx="1943100" cy="609600"/>
          </a:xfrm>
          <a:prstGeom prst="straightConnector1">
            <a:avLst/>
          </a:prstGeom>
          <a:ln w="19050">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25" name="TextBox 24"/>
          <p:cNvSpPr txBox="1"/>
          <p:nvPr/>
        </p:nvSpPr>
        <p:spPr>
          <a:xfrm>
            <a:off x="1644929" y="3938587"/>
            <a:ext cx="1145896" cy="461665"/>
          </a:xfrm>
          <a:prstGeom prst="rect">
            <a:avLst/>
          </a:prstGeom>
          <a:noFill/>
        </p:spPr>
        <p:txBody>
          <a:bodyPr wrap="square" rtlCol="0">
            <a:spAutoFit/>
          </a:bodyPr>
          <a:lstStyle/>
          <a:p>
            <a:r>
              <a:rPr lang="en-US" sz="1200" dirty="0" smtClean="0"/>
              <a:t>Charged particle</a:t>
            </a:r>
            <a:endParaRPr lang="en-US" sz="1200" dirty="0"/>
          </a:p>
        </p:txBody>
      </p:sp>
    </p:spTree>
    <p:extLst>
      <p:ext uri="{BB962C8B-B14F-4D97-AF65-F5344CB8AC3E}">
        <p14:creationId xmlns:p14="http://schemas.microsoft.com/office/powerpoint/2010/main" val="492522339"/>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Digital scope in high resolution mode</a:t>
            </a:r>
            <a:endParaRPr lang="en-US" sz="2400" dirty="0">
              <a:latin typeface="Comic Sans MS" pitchFamily="66" charset="0"/>
            </a:endParaRPr>
          </a:p>
        </p:txBody>
      </p:sp>
      <p:sp>
        <p:nvSpPr>
          <p:cNvPr id="8" name="Rectangle 7"/>
          <p:cNvSpPr/>
          <p:nvPr/>
        </p:nvSpPr>
        <p:spPr>
          <a:xfrm>
            <a:off x="685800" y="990600"/>
            <a:ext cx="7772400" cy="1200329"/>
          </a:xfrm>
          <a:prstGeom prst="rect">
            <a:avLst/>
          </a:prstGeom>
        </p:spPr>
        <p:txBody>
          <a:bodyPr wrap="square">
            <a:spAutoFit/>
          </a:bodyPr>
          <a:lstStyle/>
          <a:p>
            <a:r>
              <a:rPr lang="en-US" dirty="0" smtClean="0">
                <a:latin typeface="Comic Sans MS" pitchFamily="66" charset="0"/>
              </a:rPr>
              <a:t>Agilent digital scope has a “High </a:t>
            </a:r>
            <a:r>
              <a:rPr lang="en-US" dirty="0">
                <a:latin typeface="Comic Sans MS" pitchFamily="66" charset="0"/>
              </a:rPr>
              <a:t>Resolution </a:t>
            </a:r>
            <a:r>
              <a:rPr lang="en-US" dirty="0" smtClean="0">
                <a:latin typeface="Comic Sans MS" pitchFamily="66" charset="0"/>
              </a:rPr>
              <a:t>Mode”, which  </a:t>
            </a:r>
            <a:r>
              <a:rPr lang="en-US" dirty="0">
                <a:latin typeface="Comic Sans MS" pitchFamily="66" charset="0"/>
              </a:rPr>
              <a:t>performs </a:t>
            </a:r>
            <a:r>
              <a:rPr lang="en-US" dirty="0">
                <a:solidFill>
                  <a:srgbClr val="FF0000"/>
                </a:solidFill>
                <a:latin typeface="Comic Sans MS" pitchFamily="66" charset="0"/>
              </a:rPr>
              <a:t>box-car</a:t>
            </a:r>
            <a:r>
              <a:rPr lang="en-US" dirty="0">
                <a:latin typeface="Comic Sans MS" pitchFamily="66" charset="0"/>
              </a:rPr>
              <a:t> averaging, averaging adjacent samples within a single capture of a waveform.  This averaging provides lower noise and </a:t>
            </a:r>
            <a:r>
              <a:rPr lang="en-US" dirty="0" smtClean="0">
                <a:latin typeface="Comic Sans MS" pitchFamily="66" charset="0"/>
              </a:rPr>
              <a:t>higher (vertical) resolution </a:t>
            </a:r>
            <a:r>
              <a:rPr lang="en-US" dirty="0">
                <a:latin typeface="Comic Sans MS" pitchFamily="66" charset="0"/>
              </a:rPr>
              <a:t>samples for </a:t>
            </a:r>
            <a:r>
              <a:rPr lang="en-US" dirty="0" smtClean="0">
                <a:latin typeface="Comic Sans MS" pitchFamily="66" charset="0"/>
              </a:rPr>
              <a:t>the waveform.</a:t>
            </a:r>
            <a:r>
              <a:rPr lang="en-US" dirty="0">
                <a:latin typeface="Comic Sans MS" pitchFamily="66" charset="0"/>
              </a:rPr>
              <a:t> </a:t>
            </a:r>
          </a:p>
        </p:txBody>
      </p:sp>
      <p:graphicFrame>
        <p:nvGraphicFramePr>
          <p:cNvPr id="19" name="Chart 18"/>
          <p:cNvGraphicFramePr>
            <a:graphicFrameLocks/>
          </p:cNvGraphicFramePr>
          <p:nvPr>
            <p:extLst>
              <p:ext uri="{D42A27DB-BD31-4B8C-83A1-F6EECF244321}">
                <p14:modId xmlns:p14="http://schemas.microsoft.com/office/powerpoint/2010/main" val="427075491"/>
              </p:ext>
            </p:extLst>
          </p:nvPr>
        </p:nvGraphicFramePr>
        <p:xfrm>
          <a:off x="653902" y="4103132"/>
          <a:ext cx="7758112" cy="1447800"/>
        </p:xfrm>
        <a:graphic>
          <a:graphicData uri="http://schemas.openxmlformats.org/drawingml/2006/chart">
            <c:chart xmlns:c="http://schemas.openxmlformats.org/drawingml/2006/chart" xmlns:r="http://schemas.openxmlformats.org/officeDocument/2006/relationships" r:id="rId3"/>
          </a:graphicData>
        </a:graphic>
      </p:graphicFrame>
      <p:graphicFrame>
        <p:nvGraphicFramePr>
          <p:cNvPr id="20" name="Chart 19"/>
          <p:cNvGraphicFramePr>
            <a:graphicFrameLocks/>
          </p:cNvGraphicFramePr>
          <p:nvPr>
            <p:extLst>
              <p:ext uri="{D42A27DB-BD31-4B8C-83A1-F6EECF244321}">
                <p14:modId xmlns:p14="http://schemas.microsoft.com/office/powerpoint/2010/main" val="3863334063"/>
              </p:ext>
            </p:extLst>
          </p:nvPr>
        </p:nvGraphicFramePr>
        <p:xfrm>
          <a:off x="685800" y="2057400"/>
          <a:ext cx="7043072" cy="1676400"/>
        </p:xfrm>
        <a:graphic>
          <a:graphicData uri="http://schemas.openxmlformats.org/drawingml/2006/chart">
            <c:chart xmlns:c="http://schemas.openxmlformats.org/drawingml/2006/chart" xmlns:r="http://schemas.openxmlformats.org/officeDocument/2006/relationships" r:id="rId4"/>
          </a:graphicData>
        </a:graphic>
      </p:graphicFrame>
      <p:sp>
        <p:nvSpPr>
          <p:cNvPr id="12" name="TextBox 11"/>
          <p:cNvSpPr txBox="1"/>
          <p:nvPr/>
        </p:nvSpPr>
        <p:spPr>
          <a:xfrm>
            <a:off x="7620000" y="4123362"/>
            <a:ext cx="1330842" cy="1815882"/>
          </a:xfrm>
          <a:prstGeom prst="rect">
            <a:avLst/>
          </a:prstGeom>
          <a:noFill/>
        </p:spPr>
        <p:txBody>
          <a:bodyPr wrap="square" rtlCol="0">
            <a:spAutoFit/>
          </a:bodyPr>
          <a:lstStyle/>
          <a:p>
            <a:r>
              <a:rPr lang="en-US" sz="1400" dirty="0" smtClean="0">
                <a:latin typeface="Comic Sans MS" pitchFamily="66" charset="0"/>
              </a:rPr>
              <a:t>High resolution mode, BW reduced to </a:t>
            </a:r>
            <a:r>
              <a:rPr lang="en-US" sz="1400" dirty="0" smtClean="0">
                <a:latin typeface="Comic Sans MS" pitchFamily="66" charset="0"/>
              </a:rPr>
              <a:t>1.1 GHz</a:t>
            </a:r>
            <a:r>
              <a:rPr lang="en-US" sz="1400" dirty="0" smtClean="0">
                <a:latin typeface="Comic Sans MS" pitchFamily="66" charset="0"/>
              </a:rPr>
              <a:t>, sampling rate reduced to </a:t>
            </a:r>
            <a:r>
              <a:rPr lang="en-US" sz="1400" dirty="0" smtClean="0">
                <a:latin typeface="Comic Sans MS" pitchFamily="66" charset="0"/>
              </a:rPr>
              <a:t>  5 </a:t>
            </a:r>
            <a:r>
              <a:rPr lang="en-US" sz="1400" dirty="0" err="1" smtClean="0">
                <a:latin typeface="Comic Sans MS" pitchFamily="66" charset="0"/>
              </a:rPr>
              <a:t>GSa</a:t>
            </a:r>
            <a:r>
              <a:rPr lang="en-US" sz="1400" dirty="0" smtClean="0">
                <a:latin typeface="Comic Sans MS" pitchFamily="66" charset="0"/>
              </a:rPr>
              <a:t>/sec</a:t>
            </a:r>
            <a:r>
              <a:rPr lang="en-US" sz="1400" dirty="0" smtClean="0">
                <a:latin typeface="Comic Sans MS" pitchFamily="66" charset="0"/>
              </a:rPr>
              <a:t>.</a:t>
            </a:r>
            <a:endParaRPr lang="en-US" sz="1400" dirty="0">
              <a:latin typeface="Comic Sans MS" pitchFamily="66" charset="0"/>
            </a:endParaRPr>
          </a:p>
        </p:txBody>
      </p:sp>
      <p:sp>
        <p:nvSpPr>
          <p:cNvPr id="21" name="TextBox 20"/>
          <p:cNvSpPr txBox="1"/>
          <p:nvPr/>
        </p:nvSpPr>
        <p:spPr>
          <a:xfrm>
            <a:off x="7620000" y="2076632"/>
            <a:ext cx="1371600" cy="1384995"/>
          </a:xfrm>
          <a:prstGeom prst="rect">
            <a:avLst/>
          </a:prstGeom>
          <a:noFill/>
        </p:spPr>
        <p:txBody>
          <a:bodyPr wrap="square" rtlCol="0">
            <a:spAutoFit/>
          </a:bodyPr>
          <a:lstStyle/>
          <a:p>
            <a:r>
              <a:rPr lang="en-US" sz="1400" dirty="0" smtClean="0">
                <a:latin typeface="Comic Sans MS" pitchFamily="66" charset="0"/>
              </a:rPr>
              <a:t>Normal resolution mode, full BW @ 4GHz, sampling rate </a:t>
            </a:r>
            <a:r>
              <a:rPr lang="en-US" sz="1400" dirty="0" smtClean="0">
                <a:latin typeface="Comic Sans MS" pitchFamily="66" charset="0"/>
              </a:rPr>
              <a:t>     20 </a:t>
            </a:r>
            <a:r>
              <a:rPr lang="en-US" sz="1400" dirty="0" err="1" smtClean="0">
                <a:latin typeface="Comic Sans MS" pitchFamily="66" charset="0"/>
              </a:rPr>
              <a:t>GSa</a:t>
            </a:r>
            <a:r>
              <a:rPr lang="en-US" sz="1400" dirty="0" smtClean="0">
                <a:latin typeface="Comic Sans MS" pitchFamily="66" charset="0"/>
              </a:rPr>
              <a:t>/sec</a:t>
            </a:r>
            <a:r>
              <a:rPr lang="en-US" sz="1400" dirty="0" smtClean="0">
                <a:latin typeface="Comic Sans MS" pitchFamily="66" charset="0"/>
              </a:rPr>
              <a:t>. </a:t>
            </a:r>
            <a:endParaRPr lang="en-US" sz="1400" dirty="0">
              <a:latin typeface="Comic Sans MS" pitchFamily="66" charset="0"/>
            </a:endParaRPr>
          </a:p>
        </p:txBody>
      </p:sp>
      <p:sp>
        <p:nvSpPr>
          <p:cNvPr id="14" name="TextBox 13"/>
          <p:cNvSpPr txBox="1"/>
          <p:nvPr/>
        </p:nvSpPr>
        <p:spPr>
          <a:xfrm>
            <a:off x="1295400" y="3733800"/>
            <a:ext cx="6248400" cy="369332"/>
          </a:xfrm>
          <a:prstGeom prst="rect">
            <a:avLst/>
          </a:prstGeom>
          <a:solidFill>
            <a:srgbClr val="F7FDAD"/>
          </a:solidFill>
        </p:spPr>
        <p:txBody>
          <a:bodyPr wrap="square" rtlCol="0">
            <a:spAutoFit/>
          </a:bodyPr>
          <a:lstStyle/>
          <a:p>
            <a:r>
              <a:rPr lang="en-US" dirty="0" smtClean="0">
                <a:latin typeface="Comic Sans MS" pitchFamily="66" charset="0"/>
              </a:rPr>
              <a:t>I use these two points as the zero crossing references.</a:t>
            </a:r>
            <a:endParaRPr lang="en-US" dirty="0">
              <a:latin typeface="Comic Sans MS" pitchFamily="66" charset="0"/>
            </a:endParaRPr>
          </a:p>
        </p:txBody>
      </p:sp>
      <p:cxnSp>
        <p:nvCxnSpPr>
          <p:cNvPr id="22" name="Straight Arrow Connector 21"/>
          <p:cNvCxnSpPr/>
          <p:nvPr/>
        </p:nvCxnSpPr>
        <p:spPr>
          <a:xfrm flipH="1" flipV="1">
            <a:off x="4884774" y="2743200"/>
            <a:ext cx="16002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24" name="Straight Arrow Connector 23"/>
          <p:cNvCxnSpPr/>
          <p:nvPr/>
        </p:nvCxnSpPr>
        <p:spPr>
          <a:xfrm flipH="1" flipV="1">
            <a:off x="4579974" y="2743200"/>
            <a:ext cx="1905000" cy="106680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279064671"/>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Time resolution with high resolution mode</a:t>
            </a:r>
            <a:endParaRPr lang="en-US" sz="2400" dirty="0">
              <a:latin typeface="Comic Sans MS" pitchFamily="66" charset="0"/>
            </a:endParaRPr>
          </a:p>
        </p:txBody>
      </p:sp>
      <p:sp>
        <p:nvSpPr>
          <p:cNvPr id="3" name="TextBox 2"/>
          <p:cNvSpPr txBox="1"/>
          <p:nvPr/>
        </p:nvSpPr>
        <p:spPr>
          <a:xfrm>
            <a:off x="228600" y="1142999"/>
            <a:ext cx="8585791" cy="1477328"/>
          </a:xfrm>
          <a:prstGeom prst="rect">
            <a:avLst/>
          </a:prstGeom>
          <a:noFill/>
        </p:spPr>
        <p:txBody>
          <a:bodyPr wrap="square" rtlCol="0">
            <a:spAutoFit/>
          </a:bodyPr>
          <a:lstStyle/>
          <a:p>
            <a:r>
              <a:rPr lang="en-US" dirty="0" smtClean="0">
                <a:latin typeface="Comic Sans MS" pitchFamily="66" charset="0"/>
              </a:rPr>
              <a:t>Waveform data files are available here: </a:t>
            </a:r>
            <a:r>
              <a:rPr lang="en-US" dirty="0" smtClean="0">
                <a:latin typeface="Comic Sans MS" pitchFamily="66" charset="0"/>
                <a:hlinkClick r:id="rId3"/>
              </a:rPr>
              <a:t>http</a:t>
            </a:r>
            <a:r>
              <a:rPr lang="en-US" dirty="0">
                <a:latin typeface="Comic Sans MS" pitchFamily="66" charset="0"/>
                <a:hlinkClick r:id="rId3"/>
              </a:rPr>
              <a:t>://</a:t>
            </a:r>
            <a:r>
              <a:rPr lang="en-US" dirty="0" smtClean="0">
                <a:latin typeface="Comic Sans MS" pitchFamily="66" charset="0"/>
                <a:hlinkClick r:id="rId3"/>
              </a:rPr>
              <a:t>physics.princeton.edu/babar/fasttiming/05122012/4mm/1750V/</a:t>
            </a:r>
            <a:endParaRPr lang="en-US" dirty="0" smtClean="0">
              <a:latin typeface="Comic Sans MS" pitchFamily="66" charset="0"/>
            </a:endParaRPr>
          </a:p>
          <a:p>
            <a:r>
              <a:rPr lang="en-US" dirty="0" smtClean="0">
                <a:latin typeface="Comic Sans MS" pitchFamily="66" charset="0"/>
              </a:rPr>
              <a:t>There are three subdirectories: ../No smooth; ../</a:t>
            </a:r>
            <a:r>
              <a:rPr lang="en-US" dirty="0" smtClean="0">
                <a:latin typeface="Comic Sans MS" pitchFamily="66" charset="0"/>
              </a:rPr>
              <a:t>9bits </a:t>
            </a:r>
            <a:r>
              <a:rPr lang="en-US" dirty="0" smtClean="0">
                <a:latin typeface="Comic Sans MS" pitchFamily="66" charset="0"/>
              </a:rPr>
              <a:t>and ../10bits, they are for three resolution modes. The data analysis results are as follows: </a:t>
            </a:r>
          </a:p>
          <a:p>
            <a:r>
              <a:rPr lang="en-US" dirty="0" smtClean="0"/>
              <a:t> </a:t>
            </a:r>
            <a:endParaRPr lang="en-US" dirty="0">
              <a:latin typeface="Comic Sans MS" pitchFamily="66" charset="0"/>
            </a:endParaRPr>
          </a:p>
        </p:txBody>
      </p:sp>
      <p:graphicFrame>
        <p:nvGraphicFramePr>
          <p:cNvPr id="9" name="Table 8"/>
          <p:cNvGraphicFramePr>
            <a:graphicFrameLocks noGrp="1"/>
          </p:cNvGraphicFramePr>
          <p:nvPr>
            <p:extLst>
              <p:ext uri="{D42A27DB-BD31-4B8C-83A1-F6EECF244321}">
                <p14:modId xmlns:p14="http://schemas.microsoft.com/office/powerpoint/2010/main" val="3037251125"/>
              </p:ext>
            </p:extLst>
          </p:nvPr>
        </p:nvGraphicFramePr>
        <p:xfrm>
          <a:off x="1304260" y="2819400"/>
          <a:ext cx="6544340" cy="1752600"/>
        </p:xfrm>
        <a:graphic>
          <a:graphicData uri="http://schemas.openxmlformats.org/drawingml/2006/table">
            <a:tbl>
              <a:tblPr firstRow="1" bandRow="1">
                <a:tableStyleId>{5C22544A-7EE6-4342-B048-85BDC9FD1C3A}</a:tableStyleId>
              </a:tblPr>
              <a:tblGrid>
                <a:gridCol w="1362740"/>
                <a:gridCol w="1447800"/>
                <a:gridCol w="1752600"/>
                <a:gridCol w="1981200"/>
              </a:tblGrid>
              <a:tr h="370840">
                <a:tc>
                  <a:txBody>
                    <a:bodyPr/>
                    <a:lstStyle/>
                    <a:p>
                      <a:r>
                        <a:rPr lang="en-US" dirty="0" smtClean="0"/>
                        <a:t>Scope Mode</a:t>
                      </a:r>
                      <a:endParaRPr lang="en-US" dirty="0"/>
                    </a:p>
                  </a:txBody>
                  <a:tcPr/>
                </a:tc>
                <a:tc>
                  <a:txBody>
                    <a:bodyPr/>
                    <a:lstStyle/>
                    <a:p>
                      <a:r>
                        <a:rPr lang="en-US" dirty="0" smtClean="0"/>
                        <a:t>Band width</a:t>
                      </a:r>
                      <a:endParaRPr lang="en-US" dirty="0"/>
                    </a:p>
                  </a:txBody>
                  <a:tcPr/>
                </a:tc>
                <a:tc>
                  <a:txBody>
                    <a:bodyPr/>
                    <a:lstStyle/>
                    <a:p>
                      <a:r>
                        <a:rPr lang="en-US" dirty="0" smtClean="0"/>
                        <a:t>Sampling rate</a:t>
                      </a:r>
                      <a:endParaRPr lang="en-US" dirty="0"/>
                    </a:p>
                  </a:txBody>
                  <a:tcPr/>
                </a:tc>
                <a:tc>
                  <a:txBody>
                    <a:bodyPr/>
                    <a:lstStyle/>
                    <a:p>
                      <a:r>
                        <a:rPr lang="en-US" dirty="0" smtClean="0"/>
                        <a:t>Single APD time resolution (</a:t>
                      </a:r>
                      <a:r>
                        <a:rPr lang="en-US" dirty="0" err="1" smtClean="0"/>
                        <a:t>ps</a:t>
                      </a:r>
                      <a:r>
                        <a:rPr lang="en-US" dirty="0" smtClean="0"/>
                        <a:t>)</a:t>
                      </a:r>
                      <a:endParaRPr lang="en-US" dirty="0"/>
                    </a:p>
                  </a:txBody>
                  <a:tcPr/>
                </a:tc>
              </a:tr>
              <a:tr h="370840">
                <a:tc>
                  <a:txBody>
                    <a:bodyPr/>
                    <a:lstStyle/>
                    <a:p>
                      <a:r>
                        <a:rPr lang="en-US" dirty="0" smtClean="0"/>
                        <a:t>Normal</a:t>
                      </a:r>
                      <a:endParaRPr lang="en-US" dirty="0"/>
                    </a:p>
                  </a:txBody>
                  <a:tcPr/>
                </a:tc>
                <a:tc>
                  <a:txBody>
                    <a:bodyPr/>
                    <a:lstStyle/>
                    <a:p>
                      <a:r>
                        <a:rPr lang="en-US" dirty="0" smtClean="0"/>
                        <a:t>4GHz</a:t>
                      </a:r>
                      <a:endParaRPr lang="en-US" dirty="0"/>
                    </a:p>
                  </a:txBody>
                  <a:tcPr/>
                </a:tc>
                <a:tc>
                  <a:txBody>
                    <a:bodyPr/>
                    <a:lstStyle/>
                    <a:p>
                      <a:r>
                        <a:rPr lang="en-US" dirty="0" smtClean="0"/>
                        <a:t>20Gsa/sec</a:t>
                      </a:r>
                      <a:endParaRPr lang="en-US" dirty="0"/>
                    </a:p>
                  </a:txBody>
                  <a:tcPr/>
                </a:tc>
                <a:tc>
                  <a:txBody>
                    <a:bodyPr/>
                    <a:lstStyle/>
                    <a:p>
                      <a:r>
                        <a:rPr lang="en-US" dirty="0" smtClean="0"/>
                        <a:t>10.7</a:t>
                      </a:r>
                      <a:endParaRPr lang="en-US" dirty="0"/>
                    </a:p>
                  </a:txBody>
                  <a:tcPr/>
                </a:tc>
              </a:tr>
              <a:tr h="370840">
                <a:tc>
                  <a:txBody>
                    <a:bodyPr/>
                    <a:lstStyle/>
                    <a:p>
                      <a:r>
                        <a:rPr lang="en-US" dirty="0" smtClean="0"/>
                        <a:t>9 </a:t>
                      </a:r>
                      <a:r>
                        <a:rPr lang="en-US" dirty="0" smtClean="0"/>
                        <a:t>bit</a:t>
                      </a:r>
                      <a:endParaRPr lang="en-US" dirty="0"/>
                    </a:p>
                  </a:txBody>
                  <a:tcPr/>
                </a:tc>
                <a:tc>
                  <a:txBody>
                    <a:bodyPr/>
                    <a:lstStyle/>
                    <a:p>
                      <a:r>
                        <a:rPr lang="en-US" dirty="0" smtClean="0"/>
                        <a:t>4GHz</a:t>
                      </a:r>
                      <a:endParaRPr lang="en-US" dirty="0"/>
                    </a:p>
                  </a:txBody>
                  <a:tcPr/>
                </a:tc>
                <a:tc>
                  <a:txBody>
                    <a:bodyPr/>
                    <a:lstStyle/>
                    <a:p>
                      <a:r>
                        <a:rPr lang="en-US" dirty="0" smtClean="0"/>
                        <a:t>20GSa/sec</a:t>
                      </a:r>
                      <a:endParaRPr lang="en-US" dirty="0"/>
                    </a:p>
                  </a:txBody>
                  <a:tcPr/>
                </a:tc>
                <a:tc>
                  <a:txBody>
                    <a:bodyPr/>
                    <a:lstStyle/>
                    <a:p>
                      <a:r>
                        <a:rPr lang="en-US" dirty="0" smtClean="0"/>
                        <a:t>9.9</a:t>
                      </a:r>
                      <a:endParaRPr lang="en-US" dirty="0"/>
                    </a:p>
                  </a:txBody>
                  <a:tcPr/>
                </a:tc>
              </a:tr>
              <a:tr h="370840">
                <a:tc>
                  <a:txBody>
                    <a:bodyPr/>
                    <a:lstStyle/>
                    <a:p>
                      <a:r>
                        <a:rPr lang="en-US" dirty="0" smtClean="0"/>
                        <a:t>10 </a:t>
                      </a:r>
                      <a:r>
                        <a:rPr lang="en-US" dirty="0" smtClean="0"/>
                        <a:t>bit</a:t>
                      </a:r>
                      <a:endParaRPr lang="en-US" dirty="0"/>
                    </a:p>
                  </a:txBody>
                  <a:tcPr/>
                </a:tc>
                <a:tc>
                  <a:txBody>
                    <a:bodyPr/>
                    <a:lstStyle/>
                    <a:p>
                      <a:r>
                        <a:rPr lang="en-US" dirty="0" smtClean="0"/>
                        <a:t>1.12GHz</a:t>
                      </a:r>
                      <a:endParaRPr lang="en-US" dirty="0"/>
                    </a:p>
                  </a:txBody>
                  <a:tcPr/>
                </a:tc>
                <a:tc>
                  <a:txBody>
                    <a:bodyPr/>
                    <a:lstStyle/>
                    <a:p>
                      <a:r>
                        <a:rPr lang="en-US" dirty="0" smtClean="0"/>
                        <a:t>5GSa/sec</a:t>
                      </a:r>
                      <a:endParaRPr lang="en-US" dirty="0"/>
                    </a:p>
                  </a:txBody>
                  <a:tcPr/>
                </a:tc>
                <a:tc>
                  <a:txBody>
                    <a:bodyPr/>
                    <a:lstStyle/>
                    <a:p>
                      <a:r>
                        <a:rPr lang="en-US" dirty="0" smtClean="0"/>
                        <a:t>8.3</a:t>
                      </a:r>
                    </a:p>
                  </a:txBody>
                  <a:tcPr/>
                </a:tc>
              </a:tr>
            </a:tbl>
          </a:graphicData>
        </a:graphic>
      </p:graphicFrame>
    </p:spTree>
    <p:extLst>
      <p:ext uri="{BB962C8B-B14F-4D97-AF65-F5344CB8AC3E}">
        <p14:creationId xmlns:p14="http://schemas.microsoft.com/office/powerpoint/2010/main" val="5090333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013637"/>
            <a:ext cx="6019799" cy="45401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 name="Content Placeholder 5"/>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Normal mode</a:t>
            </a:r>
            <a:endParaRPr lang="en-US" sz="2400" dirty="0">
              <a:latin typeface="Comic Sans MS" pitchFamily="66" charset="0"/>
            </a:endParaRPr>
          </a:p>
        </p:txBody>
      </p:sp>
      <p:pic>
        <p:nvPicPr>
          <p:cNvPr id="1028"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19600" y="3442438"/>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2036392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9 </a:t>
            </a:r>
            <a:r>
              <a:rPr lang="en-US" sz="2400" dirty="0" smtClean="0">
                <a:latin typeface="Comic Sans MS" pitchFamily="66" charset="0"/>
              </a:rPr>
              <a:t>bit </a:t>
            </a:r>
            <a:r>
              <a:rPr lang="en-US" sz="2400" dirty="0" smtClean="0">
                <a:latin typeface="Comic Sans MS" pitchFamily="66" charset="0"/>
              </a:rPr>
              <a:t>mode</a:t>
            </a:r>
            <a:endParaRPr lang="en-US" sz="2400" dirty="0">
              <a:latin typeface="Comic Sans MS" pitchFamily="66" charset="0"/>
            </a:endParaRPr>
          </a:p>
        </p:txBody>
      </p:sp>
      <p:pic>
        <p:nvPicPr>
          <p:cNvPr id="3074"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1" y="1008321"/>
            <a:ext cx="5806544" cy="4401879"/>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3075"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500512" y="3520079"/>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01467950"/>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10 </a:t>
            </a:r>
            <a:r>
              <a:rPr lang="en-US" sz="2400" dirty="0" smtClean="0">
                <a:latin typeface="Comic Sans MS" pitchFamily="66" charset="0"/>
              </a:rPr>
              <a:t>bit </a:t>
            </a:r>
            <a:r>
              <a:rPr lang="en-US" sz="2400" dirty="0" smtClean="0">
                <a:latin typeface="Comic Sans MS" pitchFamily="66" charset="0"/>
              </a:rPr>
              <a:t>mode</a:t>
            </a:r>
            <a:endParaRPr lang="en-US" sz="2400" dirty="0">
              <a:latin typeface="Comic Sans MS" pitchFamily="66" charset="0"/>
            </a:endParaRPr>
          </a:p>
        </p:txBody>
      </p:sp>
      <p:pic>
        <p:nvPicPr>
          <p:cNvPr id="2050"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990600"/>
            <a:ext cx="6210300" cy="46958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2051"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25950" y="3435350"/>
            <a:ext cx="4584700" cy="27559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931376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10 </a:t>
            </a:r>
            <a:r>
              <a:rPr lang="en-US" sz="2400" dirty="0" smtClean="0">
                <a:latin typeface="Comic Sans MS" pitchFamily="66" charset="0"/>
              </a:rPr>
              <a:t>bit </a:t>
            </a:r>
            <a:r>
              <a:rPr lang="en-US" sz="2400" dirty="0" smtClean="0">
                <a:latin typeface="Comic Sans MS" pitchFamily="66" charset="0"/>
              </a:rPr>
              <a:t>mode</a:t>
            </a:r>
            <a:endParaRPr lang="en-US" sz="2400" dirty="0">
              <a:latin typeface="Comic Sans MS" pitchFamily="66" charset="0"/>
            </a:endParaRPr>
          </a:p>
        </p:txBody>
      </p:sp>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228600" y="1001233"/>
            <a:ext cx="4714875" cy="28670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478079" y="3581400"/>
            <a:ext cx="4648200" cy="28194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 name="TextBox 2"/>
          <p:cNvSpPr txBox="1"/>
          <p:nvPr/>
        </p:nvSpPr>
        <p:spPr>
          <a:xfrm>
            <a:off x="4953000" y="1143000"/>
            <a:ext cx="3733800" cy="646331"/>
          </a:xfrm>
          <a:prstGeom prst="rect">
            <a:avLst/>
          </a:prstGeom>
          <a:noFill/>
        </p:spPr>
        <p:txBody>
          <a:bodyPr wrap="square" rtlCol="0">
            <a:spAutoFit/>
          </a:bodyPr>
          <a:lstStyle/>
          <a:p>
            <a:r>
              <a:rPr lang="en-US" dirty="0" smtClean="0"/>
              <a:t>Scatter plot of two APD’s signal amplitudes</a:t>
            </a:r>
            <a:endParaRPr lang="en-US" dirty="0"/>
          </a:p>
        </p:txBody>
      </p:sp>
      <p:sp>
        <p:nvSpPr>
          <p:cNvPr id="11" name="TextBox 10"/>
          <p:cNvSpPr txBox="1"/>
          <p:nvPr/>
        </p:nvSpPr>
        <p:spPr>
          <a:xfrm>
            <a:off x="685800" y="5130209"/>
            <a:ext cx="3733800" cy="646331"/>
          </a:xfrm>
          <a:prstGeom prst="rect">
            <a:avLst/>
          </a:prstGeom>
          <a:noFill/>
        </p:spPr>
        <p:txBody>
          <a:bodyPr wrap="square" rtlCol="0">
            <a:spAutoFit/>
          </a:bodyPr>
          <a:lstStyle/>
          <a:p>
            <a:r>
              <a:rPr lang="en-US" dirty="0" smtClean="0"/>
              <a:t>Scatter plot of </a:t>
            </a:r>
            <a:r>
              <a:rPr lang="en-US" dirty="0" err="1" smtClean="0"/>
              <a:t>dT</a:t>
            </a:r>
            <a:r>
              <a:rPr lang="en-US" dirty="0" smtClean="0"/>
              <a:t> vs. sum of two APDs signals. </a:t>
            </a:r>
            <a:endParaRPr lang="en-US" dirty="0"/>
          </a:p>
        </p:txBody>
      </p:sp>
    </p:spTree>
    <p:extLst>
      <p:ext uri="{BB962C8B-B14F-4D97-AF65-F5344CB8AC3E}">
        <p14:creationId xmlns:p14="http://schemas.microsoft.com/office/powerpoint/2010/main" val="232785581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Summary</a:t>
            </a:r>
            <a:endParaRPr lang="en-US" sz="2400" dirty="0">
              <a:latin typeface="Comic Sans MS" pitchFamily="66" charset="0"/>
            </a:endParaRPr>
          </a:p>
        </p:txBody>
      </p:sp>
      <p:graphicFrame>
        <p:nvGraphicFramePr>
          <p:cNvPr id="3" name="Table 2"/>
          <p:cNvGraphicFramePr>
            <a:graphicFrameLocks noGrp="1"/>
          </p:cNvGraphicFramePr>
          <p:nvPr>
            <p:extLst>
              <p:ext uri="{D42A27DB-BD31-4B8C-83A1-F6EECF244321}">
                <p14:modId xmlns:p14="http://schemas.microsoft.com/office/powerpoint/2010/main" val="157364900"/>
              </p:ext>
            </p:extLst>
          </p:nvPr>
        </p:nvGraphicFramePr>
        <p:xfrm>
          <a:off x="1318437" y="1219200"/>
          <a:ext cx="6096000" cy="5131665"/>
        </p:xfrm>
        <a:graphic>
          <a:graphicData uri="http://schemas.openxmlformats.org/drawingml/2006/table">
            <a:tbl>
              <a:tblPr firstRow="1" bandRow="1">
                <a:tableStyleId>{5C22544A-7EE6-4342-B048-85BDC9FD1C3A}</a:tableStyleId>
              </a:tblPr>
              <a:tblGrid>
                <a:gridCol w="2082800"/>
                <a:gridCol w="2082800"/>
                <a:gridCol w="1930400"/>
              </a:tblGrid>
              <a:tr h="548832">
                <a:tc>
                  <a:txBody>
                    <a:bodyPr/>
                    <a:lstStyle/>
                    <a:p>
                      <a:r>
                        <a:rPr lang="en-US" dirty="0" smtClean="0"/>
                        <a:t>H.V. (V)</a:t>
                      </a:r>
                      <a:endParaRPr lang="en-US" dirty="0"/>
                    </a:p>
                  </a:txBody>
                  <a:tcPr/>
                </a:tc>
                <a:tc>
                  <a:txBody>
                    <a:bodyPr/>
                    <a:lstStyle/>
                    <a:p>
                      <a:r>
                        <a:rPr lang="en-US" dirty="0" smtClean="0"/>
                        <a:t>Resolution mode</a:t>
                      </a:r>
                      <a:endParaRPr lang="en-US" dirty="0"/>
                    </a:p>
                  </a:txBody>
                  <a:tcPr/>
                </a:tc>
                <a:tc>
                  <a:txBody>
                    <a:bodyPr/>
                    <a:lstStyle/>
                    <a:p>
                      <a:r>
                        <a:rPr lang="en-US" dirty="0" smtClean="0"/>
                        <a:t>Time resolution (</a:t>
                      </a:r>
                      <a:r>
                        <a:rPr lang="en-US" dirty="0" err="1" smtClean="0"/>
                        <a:t>ps</a:t>
                      </a:r>
                      <a:r>
                        <a:rPr lang="en-US" dirty="0" smtClean="0"/>
                        <a:t>)</a:t>
                      </a:r>
                      <a:endParaRPr lang="en-US" dirty="0"/>
                    </a:p>
                  </a:txBody>
                  <a:tcPr/>
                </a:tc>
              </a:tr>
              <a:tr h="313618">
                <a:tc>
                  <a:txBody>
                    <a:bodyPr/>
                    <a:lstStyle/>
                    <a:p>
                      <a:r>
                        <a:rPr lang="en-US" dirty="0" smtClean="0"/>
                        <a:t>-1800V</a:t>
                      </a:r>
                      <a:endParaRPr lang="en-US" dirty="0"/>
                    </a:p>
                  </a:txBody>
                  <a:tcPr/>
                </a:tc>
                <a:tc>
                  <a:txBody>
                    <a:bodyPr/>
                    <a:lstStyle/>
                    <a:p>
                      <a:r>
                        <a:rPr lang="en-US" dirty="0" smtClean="0"/>
                        <a:t>Normal</a:t>
                      </a:r>
                      <a:endParaRPr lang="en-US" dirty="0"/>
                    </a:p>
                  </a:txBody>
                  <a:tcPr/>
                </a:tc>
                <a:tc>
                  <a:txBody>
                    <a:bodyPr/>
                    <a:lstStyle/>
                    <a:p>
                      <a:r>
                        <a:rPr lang="en-US" dirty="0" smtClean="0"/>
                        <a:t>15.3</a:t>
                      </a:r>
                      <a:endParaRPr lang="en-US" dirty="0"/>
                    </a:p>
                  </a:txBody>
                  <a:tcPr/>
                </a:tc>
              </a:tr>
              <a:tr h="313618">
                <a:tc>
                  <a:txBody>
                    <a:bodyPr/>
                    <a:lstStyle/>
                    <a:p>
                      <a:endParaRPr lang="en-US" dirty="0"/>
                    </a:p>
                  </a:txBody>
                  <a:tcPr/>
                </a:tc>
                <a:tc>
                  <a:txBody>
                    <a:bodyPr/>
                    <a:lstStyle/>
                    <a:p>
                      <a:r>
                        <a:rPr lang="en-US" dirty="0" smtClean="0"/>
                        <a:t>9 </a:t>
                      </a:r>
                      <a:r>
                        <a:rPr lang="en-US" dirty="0" smtClean="0"/>
                        <a:t>bit</a:t>
                      </a:r>
                      <a:endParaRPr lang="en-US" dirty="0"/>
                    </a:p>
                  </a:txBody>
                  <a:tcPr/>
                </a:tc>
                <a:tc>
                  <a:txBody>
                    <a:bodyPr/>
                    <a:lstStyle/>
                    <a:p>
                      <a:r>
                        <a:rPr lang="en-US" dirty="0" smtClean="0"/>
                        <a:t>13.7</a:t>
                      </a:r>
                      <a:endParaRPr lang="en-US" dirty="0"/>
                    </a:p>
                  </a:txBody>
                  <a:tcPr/>
                </a:tc>
              </a:tr>
              <a:tr h="313618">
                <a:tc>
                  <a:txBody>
                    <a:bodyPr/>
                    <a:lstStyle/>
                    <a:p>
                      <a:endParaRPr lang="en-US" dirty="0"/>
                    </a:p>
                  </a:txBody>
                  <a:tcPr/>
                </a:tc>
                <a:tc>
                  <a:txBody>
                    <a:bodyPr/>
                    <a:lstStyle/>
                    <a:p>
                      <a:r>
                        <a:rPr lang="en-US" dirty="0" smtClean="0"/>
                        <a:t>10 </a:t>
                      </a:r>
                      <a:r>
                        <a:rPr lang="en-US" dirty="0" smtClean="0"/>
                        <a:t>bit</a:t>
                      </a:r>
                      <a:endParaRPr lang="en-US" dirty="0"/>
                    </a:p>
                  </a:txBody>
                  <a:tcPr/>
                </a:tc>
                <a:tc>
                  <a:txBody>
                    <a:bodyPr/>
                    <a:lstStyle/>
                    <a:p>
                      <a:r>
                        <a:rPr lang="en-US" dirty="0" smtClean="0"/>
                        <a:t>12.9</a:t>
                      </a:r>
                      <a:endParaRPr lang="en-US" dirty="0"/>
                    </a:p>
                  </a:txBody>
                  <a:tcPr/>
                </a:tc>
              </a:tr>
              <a:tr h="377145">
                <a:tc>
                  <a:txBody>
                    <a:bodyPr/>
                    <a:lstStyle/>
                    <a:p>
                      <a:r>
                        <a:rPr lang="en-US" dirty="0" smtClean="0"/>
                        <a:t>-1775V</a:t>
                      </a:r>
                      <a:endParaRPr lang="en-US" dirty="0"/>
                    </a:p>
                  </a:txBody>
                  <a:tcPr/>
                </a:tc>
                <a:tc>
                  <a:txBody>
                    <a:bodyPr/>
                    <a:lstStyle/>
                    <a:p>
                      <a:r>
                        <a:rPr lang="en-US" dirty="0" smtClean="0"/>
                        <a:t>Normal</a:t>
                      </a:r>
                      <a:endParaRPr lang="en-US" dirty="0"/>
                    </a:p>
                  </a:txBody>
                  <a:tcPr/>
                </a:tc>
                <a:tc>
                  <a:txBody>
                    <a:bodyPr/>
                    <a:lstStyle/>
                    <a:p>
                      <a:r>
                        <a:rPr lang="en-US" dirty="0" smtClean="0"/>
                        <a:t>12.9</a:t>
                      </a:r>
                      <a:endParaRPr lang="en-US" dirty="0"/>
                    </a:p>
                  </a:txBody>
                  <a:tcPr/>
                </a:tc>
              </a:tr>
              <a:tr h="377145">
                <a:tc>
                  <a:txBody>
                    <a:bodyPr/>
                    <a:lstStyle/>
                    <a:p>
                      <a:endParaRPr lang="en-US" dirty="0"/>
                    </a:p>
                  </a:txBody>
                  <a:tcPr/>
                </a:tc>
                <a:tc>
                  <a:txBody>
                    <a:bodyPr/>
                    <a:lstStyle/>
                    <a:p>
                      <a:r>
                        <a:rPr lang="en-US" dirty="0" smtClean="0"/>
                        <a:t>9 </a:t>
                      </a:r>
                      <a:r>
                        <a:rPr lang="en-US" dirty="0" smtClean="0"/>
                        <a:t>bit</a:t>
                      </a:r>
                      <a:endParaRPr lang="en-US" dirty="0"/>
                    </a:p>
                  </a:txBody>
                  <a:tcPr/>
                </a:tc>
                <a:tc>
                  <a:txBody>
                    <a:bodyPr/>
                    <a:lstStyle/>
                    <a:p>
                      <a:r>
                        <a:rPr lang="en-US" dirty="0" smtClean="0"/>
                        <a:t>10.8</a:t>
                      </a:r>
                      <a:endParaRPr lang="en-US" dirty="0"/>
                    </a:p>
                  </a:txBody>
                  <a:tcPr/>
                </a:tc>
              </a:tr>
              <a:tr h="377145">
                <a:tc>
                  <a:txBody>
                    <a:bodyPr/>
                    <a:lstStyle/>
                    <a:p>
                      <a:endParaRPr lang="en-US" dirty="0"/>
                    </a:p>
                  </a:txBody>
                  <a:tcPr/>
                </a:tc>
                <a:tc>
                  <a:txBody>
                    <a:bodyPr/>
                    <a:lstStyle/>
                    <a:p>
                      <a:r>
                        <a:rPr lang="en-US" dirty="0" smtClean="0"/>
                        <a:t>10 </a:t>
                      </a:r>
                      <a:r>
                        <a:rPr lang="en-US" dirty="0" smtClean="0"/>
                        <a:t>bit</a:t>
                      </a:r>
                      <a:endParaRPr lang="en-US" dirty="0"/>
                    </a:p>
                  </a:txBody>
                  <a:tcPr/>
                </a:tc>
                <a:tc>
                  <a:txBody>
                    <a:bodyPr/>
                    <a:lstStyle/>
                    <a:p>
                      <a:r>
                        <a:rPr lang="en-US" dirty="0" smtClean="0"/>
                        <a:t>9.7</a:t>
                      </a:r>
                      <a:endParaRPr lang="en-US" dirty="0"/>
                    </a:p>
                  </a:txBody>
                  <a:tcPr/>
                </a:tc>
              </a:tr>
              <a:tr h="377145">
                <a:tc>
                  <a:txBody>
                    <a:bodyPr/>
                    <a:lstStyle/>
                    <a:p>
                      <a:r>
                        <a:rPr lang="en-US" dirty="0" smtClean="0"/>
                        <a:t>-1750V</a:t>
                      </a:r>
                      <a:endParaRPr lang="en-US" dirty="0"/>
                    </a:p>
                  </a:txBody>
                  <a:tcPr/>
                </a:tc>
                <a:tc>
                  <a:txBody>
                    <a:bodyPr/>
                    <a:lstStyle/>
                    <a:p>
                      <a:r>
                        <a:rPr lang="en-US" dirty="0" smtClean="0"/>
                        <a:t>Normal</a:t>
                      </a:r>
                      <a:endParaRPr lang="en-US" dirty="0"/>
                    </a:p>
                  </a:txBody>
                  <a:tcPr/>
                </a:tc>
                <a:tc>
                  <a:txBody>
                    <a:bodyPr/>
                    <a:lstStyle/>
                    <a:p>
                      <a:r>
                        <a:rPr lang="en-US" dirty="0" smtClean="0"/>
                        <a:t>10.7</a:t>
                      </a:r>
                      <a:endParaRPr lang="en-US" dirty="0"/>
                    </a:p>
                  </a:txBody>
                  <a:tcPr/>
                </a:tc>
              </a:tr>
              <a:tr h="377145">
                <a:tc>
                  <a:txBody>
                    <a:bodyPr/>
                    <a:lstStyle/>
                    <a:p>
                      <a:endParaRPr lang="en-US" dirty="0"/>
                    </a:p>
                  </a:txBody>
                  <a:tcPr/>
                </a:tc>
                <a:tc>
                  <a:txBody>
                    <a:bodyPr/>
                    <a:lstStyle/>
                    <a:p>
                      <a:r>
                        <a:rPr lang="en-US" dirty="0" smtClean="0"/>
                        <a:t>9</a:t>
                      </a:r>
                      <a:r>
                        <a:rPr lang="en-US" baseline="0" dirty="0" smtClean="0"/>
                        <a:t> </a:t>
                      </a:r>
                      <a:r>
                        <a:rPr lang="en-US" baseline="0" dirty="0" smtClean="0"/>
                        <a:t>bit</a:t>
                      </a:r>
                      <a:endParaRPr lang="en-US" dirty="0"/>
                    </a:p>
                  </a:txBody>
                  <a:tcPr/>
                </a:tc>
                <a:tc>
                  <a:txBody>
                    <a:bodyPr/>
                    <a:lstStyle/>
                    <a:p>
                      <a:r>
                        <a:rPr lang="en-US" dirty="0" smtClean="0"/>
                        <a:t>9.9</a:t>
                      </a:r>
                      <a:endParaRPr lang="en-US" dirty="0"/>
                    </a:p>
                  </a:txBody>
                  <a:tcPr/>
                </a:tc>
              </a:tr>
              <a:tr h="377145">
                <a:tc>
                  <a:txBody>
                    <a:bodyPr/>
                    <a:lstStyle/>
                    <a:p>
                      <a:endParaRPr lang="en-US" dirty="0"/>
                    </a:p>
                  </a:txBody>
                  <a:tcPr/>
                </a:tc>
                <a:tc>
                  <a:txBody>
                    <a:bodyPr/>
                    <a:lstStyle/>
                    <a:p>
                      <a:r>
                        <a:rPr lang="en-US" dirty="0" smtClean="0"/>
                        <a:t>10 </a:t>
                      </a:r>
                      <a:r>
                        <a:rPr lang="en-US" dirty="0" smtClean="0"/>
                        <a:t>bit</a:t>
                      </a:r>
                      <a:endParaRPr lang="en-US" dirty="0"/>
                    </a:p>
                  </a:txBody>
                  <a:tcPr/>
                </a:tc>
                <a:tc>
                  <a:txBody>
                    <a:bodyPr/>
                    <a:lstStyle/>
                    <a:p>
                      <a:r>
                        <a:rPr lang="en-US" dirty="0" smtClean="0"/>
                        <a:t>8.3</a:t>
                      </a:r>
                      <a:endParaRPr lang="en-US" dirty="0"/>
                    </a:p>
                  </a:txBody>
                  <a:tcPr/>
                </a:tc>
              </a:tr>
              <a:tr h="377145">
                <a:tc>
                  <a:txBody>
                    <a:bodyPr/>
                    <a:lstStyle/>
                    <a:p>
                      <a:r>
                        <a:rPr lang="en-US" dirty="0" smtClean="0"/>
                        <a:t>-1725V</a:t>
                      </a:r>
                      <a:endParaRPr lang="en-US" dirty="0"/>
                    </a:p>
                  </a:txBody>
                  <a:tcPr/>
                </a:tc>
                <a:tc>
                  <a:txBody>
                    <a:bodyPr/>
                    <a:lstStyle/>
                    <a:p>
                      <a:r>
                        <a:rPr lang="en-US" dirty="0" smtClean="0"/>
                        <a:t>Normal</a:t>
                      </a:r>
                      <a:endParaRPr lang="en-US" dirty="0"/>
                    </a:p>
                  </a:txBody>
                  <a:tcPr/>
                </a:tc>
                <a:tc>
                  <a:txBody>
                    <a:bodyPr/>
                    <a:lstStyle/>
                    <a:p>
                      <a:r>
                        <a:rPr lang="en-US" dirty="0" smtClean="0"/>
                        <a:t>10.96</a:t>
                      </a:r>
                      <a:endParaRPr lang="en-US" dirty="0"/>
                    </a:p>
                  </a:txBody>
                  <a:tcPr/>
                </a:tc>
              </a:tr>
              <a:tr h="377145">
                <a:tc>
                  <a:txBody>
                    <a:bodyPr/>
                    <a:lstStyle/>
                    <a:p>
                      <a:endParaRPr lang="en-US" dirty="0"/>
                    </a:p>
                  </a:txBody>
                  <a:tcPr/>
                </a:tc>
                <a:tc>
                  <a:txBody>
                    <a:bodyPr/>
                    <a:lstStyle/>
                    <a:p>
                      <a:r>
                        <a:rPr lang="en-US" dirty="0" smtClean="0"/>
                        <a:t>9 </a:t>
                      </a:r>
                      <a:r>
                        <a:rPr lang="en-US" dirty="0" smtClean="0"/>
                        <a:t>bit</a:t>
                      </a:r>
                      <a:endParaRPr lang="en-US" dirty="0"/>
                    </a:p>
                  </a:txBody>
                  <a:tcPr/>
                </a:tc>
                <a:tc>
                  <a:txBody>
                    <a:bodyPr/>
                    <a:lstStyle/>
                    <a:p>
                      <a:r>
                        <a:rPr lang="en-US" dirty="0" smtClean="0"/>
                        <a:t>9.4</a:t>
                      </a:r>
                      <a:endParaRPr lang="en-US" dirty="0"/>
                    </a:p>
                  </a:txBody>
                  <a:tcPr/>
                </a:tc>
              </a:tr>
              <a:tr h="377145">
                <a:tc>
                  <a:txBody>
                    <a:bodyPr/>
                    <a:lstStyle/>
                    <a:p>
                      <a:endParaRPr lang="en-US"/>
                    </a:p>
                  </a:txBody>
                  <a:tcPr/>
                </a:tc>
                <a:tc>
                  <a:txBody>
                    <a:bodyPr/>
                    <a:lstStyle/>
                    <a:p>
                      <a:r>
                        <a:rPr lang="en-US" dirty="0" smtClean="0"/>
                        <a:t>10 </a:t>
                      </a:r>
                      <a:r>
                        <a:rPr lang="en-US" dirty="0" smtClean="0"/>
                        <a:t>bit</a:t>
                      </a:r>
                      <a:endParaRPr lang="en-US" dirty="0"/>
                    </a:p>
                  </a:txBody>
                  <a:tcPr/>
                </a:tc>
                <a:tc>
                  <a:txBody>
                    <a:bodyPr/>
                    <a:lstStyle/>
                    <a:p>
                      <a:r>
                        <a:rPr lang="en-US" dirty="0" smtClean="0"/>
                        <a:t>7.1</a:t>
                      </a:r>
                      <a:endParaRPr lang="en-US" dirty="0"/>
                    </a:p>
                  </a:txBody>
                  <a:tcPr/>
                </a:tc>
              </a:tr>
            </a:tbl>
          </a:graphicData>
        </a:graphic>
      </p:graphicFrame>
      <p:sp>
        <p:nvSpPr>
          <p:cNvPr id="7" name="Isosceles Triangle 6"/>
          <p:cNvSpPr/>
          <p:nvPr/>
        </p:nvSpPr>
        <p:spPr>
          <a:xfrm>
            <a:off x="6705600" y="2026388"/>
            <a:ext cx="97552" cy="869212"/>
          </a:xfrm>
          <a:prstGeom prst="triangle">
            <a:avLst/>
          </a:prstGeom>
          <a:solidFill>
            <a:srgbClr val="FFFF00"/>
          </a:solidFill>
          <a:ln>
            <a:solidFill>
              <a:srgbClr val="FFC000"/>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Isosceles Triangle 10"/>
          <p:cNvSpPr/>
          <p:nvPr/>
        </p:nvSpPr>
        <p:spPr>
          <a:xfrm>
            <a:off x="6705600" y="3048000"/>
            <a:ext cx="97552" cy="869212"/>
          </a:xfrm>
          <a:prstGeom prst="triangle">
            <a:avLst/>
          </a:prstGeom>
          <a:solidFill>
            <a:srgbClr val="FFFF00"/>
          </a:solidFill>
          <a:ln>
            <a:solidFill>
              <a:srgbClr val="FFC000"/>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Isosceles Triangle 11"/>
          <p:cNvSpPr/>
          <p:nvPr/>
        </p:nvSpPr>
        <p:spPr>
          <a:xfrm>
            <a:off x="6706751" y="4191000"/>
            <a:ext cx="97552" cy="869212"/>
          </a:xfrm>
          <a:prstGeom prst="triangle">
            <a:avLst/>
          </a:prstGeom>
          <a:solidFill>
            <a:srgbClr val="FFFF00"/>
          </a:solidFill>
          <a:ln>
            <a:solidFill>
              <a:srgbClr val="FFC000"/>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3" name="Isosceles Triangle 12"/>
          <p:cNvSpPr/>
          <p:nvPr/>
        </p:nvSpPr>
        <p:spPr>
          <a:xfrm>
            <a:off x="6717427" y="5257800"/>
            <a:ext cx="85725" cy="933450"/>
          </a:xfrm>
          <a:prstGeom prst="triangle">
            <a:avLst/>
          </a:prstGeom>
          <a:solidFill>
            <a:srgbClr val="FFFF00"/>
          </a:solidFill>
          <a:ln>
            <a:solidFill>
              <a:srgbClr val="FFC000"/>
            </a:solidFill>
          </a:ln>
          <a:scene3d>
            <a:camera prst="orthographicFront">
              <a:rot lat="0" lon="0" rev="10800000"/>
            </a:camera>
            <a:lightRig rig="threePt" dir="t"/>
          </a:scene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2851771611"/>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5"/>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28600" y="5791200"/>
            <a:ext cx="666750" cy="800100"/>
          </a:xfrm>
          <a:prstGeom prst="rect">
            <a:avLst/>
          </a:prstGeom>
        </p:spPr>
      </p:pic>
      <p:cxnSp>
        <p:nvCxnSpPr>
          <p:cNvPr id="5" name="Straight Connector 4"/>
          <p:cNvCxnSpPr/>
          <p:nvPr/>
        </p:nvCxnSpPr>
        <p:spPr>
          <a:xfrm>
            <a:off x="1066800" y="6324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cxnSp>
        <p:nvCxnSpPr>
          <p:cNvPr id="6" name="Straight Connector 5"/>
          <p:cNvCxnSpPr/>
          <p:nvPr/>
        </p:nvCxnSpPr>
        <p:spPr>
          <a:xfrm>
            <a:off x="685800" y="990600"/>
            <a:ext cx="7772400" cy="0"/>
          </a:xfrm>
          <a:prstGeom prst="line">
            <a:avLst/>
          </a:prstGeom>
          <a:ln w="25400">
            <a:solidFill>
              <a:srgbClr val="0070C0"/>
            </a:solidFill>
          </a:ln>
        </p:spPr>
        <p:style>
          <a:lnRef idx="1">
            <a:schemeClr val="accent1"/>
          </a:lnRef>
          <a:fillRef idx="0">
            <a:schemeClr val="accent1"/>
          </a:fillRef>
          <a:effectRef idx="0">
            <a:schemeClr val="accent1"/>
          </a:effectRef>
          <a:fontRef idx="minor">
            <a:schemeClr val="tx1"/>
          </a:fontRef>
        </p:style>
      </p:cxnSp>
      <p:sp>
        <p:nvSpPr>
          <p:cNvPr id="2" name="TextBox 1"/>
          <p:cNvSpPr txBox="1"/>
          <p:nvPr/>
        </p:nvSpPr>
        <p:spPr>
          <a:xfrm>
            <a:off x="1295400" y="381000"/>
            <a:ext cx="6553200" cy="461665"/>
          </a:xfrm>
          <a:prstGeom prst="rect">
            <a:avLst/>
          </a:prstGeom>
          <a:noFill/>
        </p:spPr>
        <p:txBody>
          <a:bodyPr wrap="square" rtlCol="0">
            <a:spAutoFit/>
          </a:bodyPr>
          <a:lstStyle/>
          <a:p>
            <a:pPr algn="ctr"/>
            <a:r>
              <a:rPr lang="en-US" sz="2400" dirty="0" smtClean="0">
                <a:latin typeface="Comic Sans MS" pitchFamily="66" charset="0"/>
              </a:rPr>
              <a:t>Discussion</a:t>
            </a:r>
            <a:endParaRPr lang="en-US" sz="2400" dirty="0">
              <a:latin typeface="Comic Sans MS" pitchFamily="66" charset="0"/>
            </a:endParaRPr>
          </a:p>
        </p:txBody>
      </p:sp>
      <p:graphicFrame>
        <p:nvGraphicFramePr>
          <p:cNvPr id="10" name="Chart 9"/>
          <p:cNvGraphicFramePr>
            <a:graphicFrameLocks/>
          </p:cNvGraphicFramePr>
          <p:nvPr>
            <p:extLst>
              <p:ext uri="{D42A27DB-BD31-4B8C-83A1-F6EECF244321}">
                <p14:modId xmlns:p14="http://schemas.microsoft.com/office/powerpoint/2010/main" val="1153320940"/>
              </p:ext>
            </p:extLst>
          </p:nvPr>
        </p:nvGraphicFramePr>
        <p:xfrm>
          <a:off x="1524000" y="1752600"/>
          <a:ext cx="5562600" cy="3238500"/>
        </p:xfrm>
        <a:graphic>
          <a:graphicData uri="http://schemas.openxmlformats.org/drawingml/2006/chart">
            <c:chart xmlns:c="http://schemas.openxmlformats.org/drawingml/2006/chart" xmlns:r="http://schemas.openxmlformats.org/officeDocument/2006/relationships" r:id="rId3"/>
          </a:graphicData>
        </a:graphic>
      </p:graphicFrame>
      <p:sp>
        <p:nvSpPr>
          <p:cNvPr id="11" name="TextBox 10"/>
          <p:cNvSpPr txBox="1"/>
          <p:nvPr/>
        </p:nvSpPr>
        <p:spPr>
          <a:xfrm>
            <a:off x="762000" y="1143000"/>
            <a:ext cx="7696200" cy="646331"/>
          </a:xfrm>
          <a:prstGeom prst="rect">
            <a:avLst/>
          </a:prstGeom>
          <a:noFill/>
        </p:spPr>
        <p:txBody>
          <a:bodyPr wrap="square" rtlCol="0">
            <a:spAutoFit/>
          </a:bodyPr>
          <a:lstStyle/>
          <a:p>
            <a:r>
              <a:rPr lang="en-US" dirty="0" smtClean="0">
                <a:latin typeface="Comic Sans MS" pitchFamily="66" charset="0"/>
              </a:rPr>
              <a:t>We have calibrated the APD gain with Fe-55 source. At </a:t>
            </a:r>
            <a:r>
              <a:rPr lang="en-US" dirty="0" smtClean="0">
                <a:latin typeface="Comic Sans MS" pitchFamily="66" charset="0"/>
              </a:rPr>
              <a:t>1725 V </a:t>
            </a:r>
            <a:r>
              <a:rPr lang="en-US" dirty="0" smtClean="0">
                <a:latin typeface="Comic Sans MS" pitchFamily="66" charset="0"/>
              </a:rPr>
              <a:t>and </a:t>
            </a:r>
            <a:r>
              <a:rPr lang="en-US" dirty="0" smtClean="0">
                <a:latin typeface="Comic Sans MS" pitchFamily="66" charset="0"/>
              </a:rPr>
              <a:t>1800 V </a:t>
            </a:r>
            <a:r>
              <a:rPr lang="en-US" dirty="0" smtClean="0">
                <a:latin typeface="Comic Sans MS" pitchFamily="66" charset="0"/>
              </a:rPr>
              <a:t>the APD gains are </a:t>
            </a:r>
            <a:r>
              <a:rPr lang="en-US" dirty="0" smtClean="0">
                <a:latin typeface="Comic Sans MS" pitchFamily="66" charset="0"/>
              </a:rPr>
              <a:t>~ 50 </a:t>
            </a:r>
            <a:r>
              <a:rPr lang="en-US" dirty="0" smtClean="0">
                <a:latin typeface="Comic Sans MS" pitchFamily="66" charset="0"/>
              </a:rPr>
              <a:t>and </a:t>
            </a:r>
            <a:r>
              <a:rPr lang="en-US" dirty="0" smtClean="0">
                <a:latin typeface="Comic Sans MS" pitchFamily="66" charset="0"/>
              </a:rPr>
              <a:t>~ 200</a:t>
            </a:r>
            <a:r>
              <a:rPr lang="en-US" dirty="0" smtClean="0">
                <a:latin typeface="Comic Sans MS" pitchFamily="66" charset="0"/>
              </a:rPr>
              <a:t>, respectively. </a:t>
            </a:r>
            <a:endParaRPr lang="en-US" dirty="0">
              <a:latin typeface="Comic Sans MS" pitchFamily="66" charset="0"/>
            </a:endParaRPr>
          </a:p>
        </p:txBody>
      </p:sp>
      <p:sp>
        <p:nvSpPr>
          <p:cNvPr id="12" name="TextBox 11"/>
          <p:cNvSpPr txBox="1"/>
          <p:nvPr/>
        </p:nvSpPr>
        <p:spPr>
          <a:xfrm>
            <a:off x="895350" y="5105400"/>
            <a:ext cx="7943850" cy="1200329"/>
          </a:xfrm>
          <a:prstGeom prst="rect">
            <a:avLst/>
          </a:prstGeom>
          <a:noFill/>
        </p:spPr>
        <p:txBody>
          <a:bodyPr wrap="square" rtlCol="0">
            <a:spAutoFit/>
          </a:bodyPr>
          <a:lstStyle/>
          <a:p>
            <a:r>
              <a:rPr lang="en-US" dirty="0" smtClean="0">
                <a:latin typeface="Comic Sans MS" pitchFamily="66" charset="0"/>
              </a:rPr>
              <a:t>We saw the trend of lower HV corresponding to better time resolution. As the trigger condition are fixed for all these tests, at lower high voltage the events passing the trigger need to have larger primary e/hole pairs, that might reduce the primary statistical error. </a:t>
            </a:r>
            <a:endParaRPr lang="en-US" dirty="0">
              <a:latin typeface="Comic Sans MS" pitchFamily="66" charset="0"/>
            </a:endParaRPr>
          </a:p>
        </p:txBody>
      </p:sp>
      <p:cxnSp>
        <p:nvCxnSpPr>
          <p:cNvPr id="14" name="Straight Arrow Connector 13"/>
          <p:cNvCxnSpPr/>
          <p:nvPr/>
        </p:nvCxnSpPr>
        <p:spPr>
          <a:xfrm flipH="1">
            <a:off x="2895600" y="3048000"/>
            <a:ext cx="17145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cxnSp>
        <p:nvCxnSpPr>
          <p:cNvPr id="16" name="Straight Arrow Connector 15"/>
          <p:cNvCxnSpPr/>
          <p:nvPr/>
        </p:nvCxnSpPr>
        <p:spPr>
          <a:xfrm flipH="1">
            <a:off x="2895600" y="3429000"/>
            <a:ext cx="381000" cy="0"/>
          </a:xfrm>
          <a:prstGeom prst="straightConnector1">
            <a:avLst/>
          </a:prstGeom>
          <a:ln>
            <a:tailEnd type="arrow"/>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3360539716"/>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
  <TotalTime>15787</TotalTime>
  <Words>452</Words>
  <Application>Microsoft Office PowerPoint</Application>
  <PresentationFormat>On-screen Show (4:3)</PresentationFormat>
  <Paragraphs>81</Paragraphs>
  <Slides>10</Slides>
  <Notes>0</Notes>
  <HiddenSlides>0</HiddenSlides>
  <MMClips>0</MMClips>
  <ScaleCrop>false</ScaleCrop>
  <HeadingPairs>
    <vt:vector size="4" baseType="variant">
      <vt:variant>
        <vt:lpstr>Theme</vt:lpstr>
      </vt:variant>
      <vt:variant>
        <vt:i4>1</vt:i4>
      </vt:variant>
      <vt:variant>
        <vt:lpstr>Slide Titles</vt:lpstr>
      </vt:variant>
      <vt:variant>
        <vt:i4>10</vt:i4>
      </vt:variant>
    </vt:vector>
  </HeadingPairs>
  <TitlesOfParts>
    <vt:vector size="11" baseType="lpstr">
      <vt:lpstr>Office Theme</vt:lpstr>
      <vt:lpstr>Noise reduction technique in APD time resolution measurement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Princeton University</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Fast timing test setup</dc:title>
  <dc:creator>Princeton Affiliate</dc:creator>
  <cp:lastModifiedBy>Kirk</cp:lastModifiedBy>
  <cp:revision>95</cp:revision>
  <dcterms:created xsi:type="dcterms:W3CDTF">2012-01-12T18:16:11Z</dcterms:created>
  <dcterms:modified xsi:type="dcterms:W3CDTF">2012-05-16T21:00:39Z</dcterms:modified>
</cp:coreProperties>
</file>