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281" r:id="rId4"/>
    <p:sldId id="282" r:id="rId5"/>
    <p:sldId id="283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3" autoAdjust="0"/>
  </p:normalViewPr>
  <p:slideViewPr>
    <p:cSldViewPr>
      <p:cViewPr varScale="1">
        <p:scale>
          <a:sx n="99" d="100"/>
          <a:sy n="99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2A5A1-F2DB-46CC-9E70-1AAAD780CB4D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17C3-F99A-4DC7-80C8-9D5F604D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30B3-A53C-461D-AEB8-9FC1B4CEF247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Comic Sans MS" pitchFamily="66" charset="0"/>
              </a:rPr>
              <a:t>Test APD/</a:t>
            </a:r>
            <a:r>
              <a:rPr lang="en-US" sz="2400" dirty="0" err="1" smtClean="0">
                <a:latin typeface="Comic Sans MS" pitchFamily="66" charset="0"/>
              </a:rPr>
              <a:t>Wenteq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amplifier </a:t>
            </a:r>
            <a:r>
              <a:rPr lang="en-US" sz="2400" dirty="0" smtClean="0">
                <a:latin typeface="Comic Sans MS" pitchFamily="66" charset="0"/>
              </a:rPr>
              <a:t>with various interface scenarios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(6/29/2015)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4594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Test setup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47" y="1019537"/>
            <a:ext cx="5914916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5814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To better understand the APD signal formation and the readout amplifier influence on the output signal, I used the setup as shown above. The tests are for three scenarios: </a:t>
            </a:r>
          </a:p>
          <a:p>
            <a:pPr marL="342900" indent="-342900">
              <a:buAutoNum type="alphaUcParenBoth"/>
            </a:pPr>
            <a:r>
              <a:rPr lang="en-US" dirty="0" smtClean="0">
                <a:latin typeface="Comic Sans MS" panose="030F0702030302020204" pitchFamily="66" charset="0"/>
              </a:rPr>
              <a:t>Direct connection; </a:t>
            </a:r>
          </a:p>
          <a:p>
            <a:pPr marL="342900" indent="-342900">
              <a:buAutoNum type="alphaUcParenBoth"/>
            </a:pPr>
            <a:r>
              <a:rPr lang="en-US" dirty="0" smtClean="0">
                <a:latin typeface="Comic Sans MS" panose="030F0702030302020204" pitchFamily="66" charset="0"/>
              </a:rPr>
              <a:t>Thru a 51</a:t>
            </a:r>
            <a:r>
              <a:rPr lang="en-US" dirty="0" smtClean="0">
                <a:latin typeface="GreekC" panose="00000400000000000000" pitchFamily="2" charset="0"/>
                <a:cs typeface="GreekC" panose="00000400000000000000" pitchFamily="2" charset="0"/>
              </a:rPr>
              <a:t>W </a:t>
            </a:r>
            <a:r>
              <a:rPr lang="en-US" dirty="0" smtClean="0">
                <a:latin typeface="Comic Sans MS" panose="030F0702030302020204" pitchFamily="66" charset="0"/>
                <a:cs typeface="GreekC" panose="00000400000000000000" pitchFamily="2" charset="0"/>
              </a:rPr>
              <a:t>resistor; </a:t>
            </a:r>
          </a:p>
          <a:p>
            <a:pPr marL="342900" indent="-342900">
              <a:buAutoNum type="alphaUcParenBoth"/>
            </a:pPr>
            <a:r>
              <a:rPr lang="en-US" dirty="0">
                <a:latin typeface="Comic Sans MS" panose="030F0702030302020204" pitchFamily="66" charset="0"/>
                <a:cs typeface="GreekC" panose="00000400000000000000" pitchFamily="2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GreekC" panose="00000400000000000000" pitchFamily="2" charset="0"/>
              </a:rPr>
              <a:t>Connect a 20pF capacitor to the ground.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819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Based on induced signal model the APD can be simplified as a current source.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Direct connect APD mesh electrode to </a:t>
            </a:r>
            <a:r>
              <a:rPr lang="en-US" sz="2400" dirty="0" err="1" smtClean="0">
                <a:latin typeface="Comic Sans MS" panose="030F0702030302020204" pitchFamily="66" charset="0"/>
              </a:rPr>
              <a:t>Wenteq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2430"/>
            <a:ext cx="698056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3180" y="1752600"/>
            <a:ext cx="13252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Ch#1: Mesh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Ch#2: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Anode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B/W limit 1GHz, average mode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Add a 51 </a:t>
            </a:r>
            <a:r>
              <a:rPr lang="en-US" sz="2400" b="1" dirty="0" smtClean="0">
                <a:latin typeface="GreekC" panose="00000400000000000000" pitchFamily="2" charset="0"/>
                <a:cs typeface="GreekC" panose="00000400000000000000" pitchFamily="2" charset="0"/>
              </a:rPr>
              <a:t>W </a:t>
            </a:r>
            <a:r>
              <a:rPr lang="en-US" sz="2400" dirty="0" smtClean="0">
                <a:latin typeface="Comic Sans MS" panose="030F0702030302020204" pitchFamily="66" charset="0"/>
                <a:cs typeface="GreekC" panose="00000400000000000000" pitchFamily="2" charset="0"/>
              </a:rPr>
              <a:t>resistor in front of </a:t>
            </a:r>
            <a:r>
              <a:rPr lang="en-US" sz="2400" dirty="0" err="1" smtClean="0">
                <a:latin typeface="Comic Sans MS" panose="030F0702030302020204" pitchFamily="66" charset="0"/>
              </a:rPr>
              <a:t>Wenteq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8392" y="1022430"/>
            <a:ext cx="1705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Ch#1: Mesh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Ch#2: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Anode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B/W limit 1GHz, average mode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Note the leading edge (falling edge) is similar to direct connection, but the trailing edge is slower.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5579"/>
            <a:ext cx="6752592" cy="508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Add a 20pF </a:t>
            </a:r>
            <a:r>
              <a:rPr lang="en-US" sz="2400" dirty="0" smtClean="0">
                <a:latin typeface="Comic Sans MS" panose="030F0702030302020204" pitchFamily="66" charset="0"/>
                <a:cs typeface="GreekC" panose="00000400000000000000" pitchFamily="2" charset="0"/>
              </a:rPr>
              <a:t>capacitor in front of </a:t>
            </a:r>
            <a:r>
              <a:rPr lang="en-US" sz="2400" dirty="0" err="1" smtClean="0">
                <a:latin typeface="Comic Sans MS" panose="030F0702030302020204" pitchFamily="66" charset="0"/>
              </a:rPr>
              <a:t>Wenteq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8392" y="1022430"/>
            <a:ext cx="1705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Ch#1: Mesh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Ch#2: Anode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Bandwidth limit 1GHz, average mode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Note the leading edge (falling edge) is much slower (1.606ns).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another observation is anode signal  shape is somewhat different .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2" y="1060048"/>
            <a:ext cx="6761000" cy="50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5400" y="37757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Change laser diode trigger signal width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9146" y="1022430"/>
            <a:ext cx="23248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Ch#1: Mesh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Ch#2: Anode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Bandwidth limit 1GHz.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Change L.D. trigger pulse width from 600ps to 800ps, but reduce the pulse amplitude, to get similar mesh signal amplitude.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Note the leading edge and the trailing edge are similar for 600ps and 800ps (compare to slide #3). This is a rather surprising result.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" y="1044616"/>
            <a:ext cx="6762237" cy="50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98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800ps trigger pulse 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18787</TotalTime>
  <Words>259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GreekC</vt:lpstr>
      <vt:lpstr>Office Theme</vt:lpstr>
      <vt:lpstr>Test APD/Wenteq amplifier with various interface scenarios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 T McDonald</cp:lastModifiedBy>
  <cp:revision>170</cp:revision>
  <dcterms:created xsi:type="dcterms:W3CDTF">2012-01-12T18:16:11Z</dcterms:created>
  <dcterms:modified xsi:type="dcterms:W3CDTF">2015-06-29T05:50:02Z</dcterms:modified>
</cp:coreProperties>
</file>