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0" r:id="rId3"/>
    <p:sldId id="281" r:id="rId4"/>
    <p:sldId id="289" r:id="rId5"/>
    <p:sldId id="302" r:id="rId6"/>
    <p:sldId id="30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523" autoAdjust="0"/>
  </p:normalViewPr>
  <p:slideViewPr>
    <p:cSldViewPr>
      <p:cViewPr varScale="1">
        <p:scale>
          <a:sx n="99" d="100"/>
          <a:sy n="99" d="100"/>
        </p:scale>
        <p:origin x="8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2A5A1-F2DB-46CC-9E70-1AAAD780CB4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517C3-F99A-4DC7-80C8-9D5F604D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30B3-A53C-461D-AEB8-9FC1B4CEF247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2493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Test Mesh APD under various amplifier scenarios</a:t>
            </a:r>
            <a:br>
              <a:rPr lang="en-US" sz="2400" dirty="0" smtClean="0">
                <a:latin typeface="Comic Sans MS" pitchFamily="66" charset="0"/>
              </a:rPr>
            </a:br>
            <a:r>
              <a:rPr lang="en-US" sz="2400" dirty="0">
                <a:latin typeface="Comic Sans MS" pitchFamily="66" charset="0"/>
              </a:rPr>
              <a:t/>
            </a:r>
            <a:br>
              <a:rPr lang="en-US" sz="2400" dirty="0">
                <a:latin typeface="Comic Sans MS" pitchFamily="66" charset="0"/>
              </a:rPr>
            </a:br>
            <a:endParaRPr lang="en-US" sz="24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4600" y="27432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C. Lu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Princeton University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(8/18/2015)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6286" y="1219200"/>
            <a:ext cx="7461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Beam test shows 2x2 APD and 8x8 mesh APD signal shapes are quite different. 2x2 APD signal pulse is sharper and narrower. Is there anything related to the amplifier?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 clarify this we did the following test in the lab: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Test a 8x8 mm^2 mesh APD with 20db attenuator + </a:t>
            </a:r>
            <a:r>
              <a:rPr lang="en-US" dirty="0" err="1" smtClean="0">
                <a:latin typeface="Comic Sans MS" panose="030F0702030302020204" pitchFamily="66" charset="0"/>
              </a:rPr>
              <a:t>Wenteq</a:t>
            </a:r>
            <a:r>
              <a:rPr lang="en-US" dirty="0" smtClean="0">
                <a:latin typeface="Comic Sans MS" panose="030F0702030302020204" pitchFamily="66" charset="0"/>
              </a:rPr>
              <a:t> 5008 amplifier;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Test 8x8 mm^2 mesh APD with a ACLM4601 limiter to protect the scope, ACLM limiter specs see next page;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Test 8x8 mm^2 mesh APD direct with scope.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laser pulse width is 600ps.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0600" y="459432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Test setup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14400" y="381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Comic Sans MS" panose="030F0702030302020204" pitchFamily="66" charset="0"/>
              </a:rPr>
              <a:t>ACLM pin diode limiter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800100"/>
            <a:ext cx="8334375" cy="52578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219200" y="2362200"/>
            <a:ext cx="1219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8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14400" y="381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Comic Sans MS" panose="030F0702030302020204" pitchFamily="66" charset="0"/>
              </a:rPr>
              <a:t>20db + </a:t>
            </a:r>
            <a:r>
              <a:rPr lang="en-US" sz="2400" u="sng" dirty="0" err="1" smtClean="0">
                <a:latin typeface="Comic Sans MS" panose="030F0702030302020204" pitchFamily="66" charset="0"/>
              </a:rPr>
              <a:t>Wenteq</a:t>
            </a:r>
            <a:r>
              <a:rPr lang="en-US" sz="2400" u="sng" dirty="0" smtClean="0">
                <a:latin typeface="Comic Sans MS" panose="030F0702030302020204" pitchFamily="66" charset="0"/>
              </a:rPr>
              <a:t> 5008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285576"/>
            <a:ext cx="6448425" cy="48577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667000" y="5761022"/>
            <a:ext cx="9144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1981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Falling time 957ps.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14400" y="381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Comic Sans MS" panose="030F0702030302020204" pitchFamily="66" charset="0"/>
              </a:rPr>
              <a:t>w/ ACLM4601 limiter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0" y="1981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Falling time 968ps.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78" y="1338262"/>
            <a:ext cx="6217168" cy="468153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895600" y="5638800"/>
            <a:ext cx="9144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14400" y="381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Comic Sans MS" panose="030F0702030302020204" pitchFamily="66" charset="0"/>
              </a:rPr>
              <a:t>w/o amplifier or limiter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667000" y="5761022"/>
            <a:ext cx="9144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1400" y="1981200"/>
            <a:ext cx="144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Rise time 857ps.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Without any amplifier and ACLM limiter the rise time is the fastest.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5197444"/>
            <a:ext cx="8382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1104885"/>
            <a:ext cx="6810375" cy="5122848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209800" y="5791200"/>
            <a:ext cx="1066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8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28580</TotalTime>
  <Words>153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Test Mesh APD under various amplifier scenarios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 T McDonald</cp:lastModifiedBy>
  <cp:revision>230</cp:revision>
  <dcterms:created xsi:type="dcterms:W3CDTF">2012-01-12T18:16:11Z</dcterms:created>
  <dcterms:modified xsi:type="dcterms:W3CDTF">2015-08-18T16:43:30Z</dcterms:modified>
</cp:coreProperties>
</file>