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88" r:id="rId4"/>
    <p:sldId id="292" r:id="rId5"/>
    <p:sldId id="287" r:id="rId6"/>
    <p:sldId id="286" r:id="rId7"/>
    <p:sldId id="294" r:id="rId8"/>
    <p:sldId id="295" r:id="rId9"/>
    <p:sldId id="293" r:id="rId10"/>
    <p:sldId id="29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DEB967-54E9-4BA8-B4AC-889331689803}">
          <p14:sldIdLst>
            <p14:sldId id="256"/>
            <p14:sldId id="258"/>
            <p14:sldId id="288"/>
            <p14:sldId id="292"/>
            <p14:sldId id="287"/>
            <p14:sldId id="286"/>
            <p14:sldId id="294"/>
          </p14:sldIdLst>
        </p14:section>
        <p14:section name="Untitled Section" id="{40FD1EDC-2169-4BCE-B620-E050C624E04D}">
          <p14:sldIdLst>
            <p14:sldId id="295"/>
            <p14:sldId id="293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AD"/>
    <a:srgbClr val="000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23" autoAdjust="0"/>
  </p:normalViewPr>
  <p:slideViewPr>
    <p:cSldViewPr>
      <p:cViewPr>
        <p:scale>
          <a:sx n="80" d="100"/>
          <a:sy n="80" d="100"/>
        </p:scale>
        <p:origin x="-466" y="-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VCSEL-980 output power vs. pulse height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664151356080489"/>
          <c:y val="0.16714129483814522"/>
          <c:w val="0.76576137357830276"/>
          <c:h val="0.618707349081364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'PM100 LogData'!$H$1</c:f>
              <c:strCache>
                <c:ptCount val="1"/>
                <c:pt idx="0">
                  <c:v>W</c:v>
                </c:pt>
              </c:strCache>
            </c:strRef>
          </c:tx>
          <c:xVal>
            <c:numRef>
              <c:f>'PM100 LogData'!$G$2:$G$20</c:f>
              <c:numCache>
                <c:formatCode>General</c:formatCode>
                <c:ptCount val="19"/>
                <c:pt idx="0">
                  <c:v>0.5</c:v>
                </c:pt>
                <c:pt idx="1">
                  <c:v>0.8</c:v>
                </c:pt>
                <c:pt idx="2">
                  <c:v>1</c:v>
                </c:pt>
                <c:pt idx="3">
                  <c:v>1.3</c:v>
                </c:pt>
                <c:pt idx="4">
                  <c:v>1.5</c:v>
                </c:pt>
                <c:pt idx="5">
                  <c:v>1.7</c:v>
                </c:pt>
                <c:pt idx="6">
                  <c:v>1.8</c:v>
                </c:pt>
                <c:pt idx="7">
                  <c:v>1.9</c:v>
                </c:pt>
                <c:pt idx="8">
                  <c:v>2</c:v>
                </c:pt>
                <c:pt idx="9">
                  <c:v>2.1</c:v>
                </c:pt>
                <c:pt idx="10">
                  <c:v>2.2000000000000002</c:v>
                </c:pt>
                <c:pt idx="11">
                  <c:v>2.2999999999999998</c:v>
                </c:pt>
                <c:pt idx="12">
                  <c:v>2.4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</c:numCache>
            </c:numRef>
          </c:xVal>
          <c:yVal>
            <c:numRef>
              <c:f>'PM100 LogData'!$I$2:$I$20</c:f>
              <c:numCache>
                <c:formatCode>0.00E+00</c:formatCode>
                <c:ptCount val="19"/>
                <c:pt idx="0">
                  <c:v>0</c:v>
                </c:pt>
                <c:pt idx="1">
                  <c:v>1.3879138321996198E-12</c:v>
                </c:pt>
                <c:pt idx="2">
                  <c:v>1.5602135738016773E-12</c:v>
                </c:pt>
                <c:pt idx="3">
                  <c:v>1.0870346938775518E-10</c:v>
                </c:pt>
                <c:pt idx="4">
                  <c:v>2.6673752201933411E-10</c:v>
                </c:pt>
                <c:pt idx="5">
                  <c:v>4.2925031149301828E-10</c:v>
                </c:pt>
                <c:pt idx="6">
                  <c:v>4.9652898662913456E-10</c:v>
                </c:pt>
                <c:pt idx="7">
                  <c:v>5.6087899570354462E-10</c:v>
                </c:pt>
                <c:pt idx="8">
                  <c:v>6.2356471938775545E-10</c:v>
                </c:pt>
                <c:pt idx="9">
                  <c:v>6.8020346938775517E-10</c:v>
                </c:pt>
                <c:pt idx="10">
                  <c:v>7.4305372579801152E-10</c:v>
                </c:pt>
                <c:pt idx="11">
                  <c:v>8.0588103036336509E-10</c:v>
                </c:pt>
                <c:pt idx="12">
                  <c:v>8.6092184776613375E-10</c:v>
                </c:pt>
                <c:pt idx="13">
                  <c:v>9.2925320622986039E-10</c:v>
                </c:pt>
                <c:pt idx="14">
                  <c:v>1.2530659693877552E-9</c:v>
                </c:pt>
                <c:pt idx="15">
                  <c:v>1.5738221790651745E-9</c:v>
                </c:pt>
                <c:pt idx="16">
                  <c:v>1.8845084693877554E-9</c:v>
                </c:pt>
                <c:pt idx="17">
                  <c:v>2.202259079143853E-9</c:v>
                </c:pt>
                <c:pt idx="18">
                  <c:v>2.4705977551020416E-9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12992"/>
        <c:axId val="133814912"/>
      </c:scatterChart>
      <c:valAx>
        <c:axId val="133812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1ns, 1MHz LeCroy pulse height (V)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out"/>
        <c:tickLblPos val="nextTo"/>
        <c:crossAx val="133814912"/>
        <c:crossesAt val="-5.0000000000000024E-10"/>
        <c:crossBetween val="midCat"/>
        <c:minorUnit val="0.5"/>
      </c:valAx>
      <c:valAx>
        <c:axId val="13381491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Optical power meter reading (W)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crossAx val="1338129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54396325459316"/>
          <c:y val="4.214129483814523E-2"/>
          <c:w val="0.72546762904636919"/>
          <c:h val="0.7353973461650626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dt(ps)</c:v>
                </c:pt>
              </c:strCache>
            </c:strRef>
          </c:tx>
          <c:xVal>
            <c:numRef>
              <c:f>Sheet1!$A$2:$A$7</c:f>
              <c:numCache>
                <c:formatCode>General</c:formatCode>
                <c:ptCount val="6"/>
                <c:pt idx="0">
                  <c:v>-20</c:v>
                </c:pt>
                <c:pt idx="1">
                  <c:v>-10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16.7</c:v>
                </c:pt>
                <c:pt idx="1">
                  <c:v>17.899999999999999</c:v>
                </c:pt>
                <c:pt idx="2">
                  <c:v>18.600000000000001</c:v>
                </c:pt>
                <c:pt idx="3">
                  <c:v>20.6</c:v>
                </c:pt>
                <c:pt idx="4">
                  <c:v>23.4</c:v>
                </c:pt>
                <c:pt idx="5">
                  <c:v>25.1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882752"/>
        <c:axId val="147884672"/>
      </c:scatterChar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Vmax(mV)</c:v>
                </c:pt>
              </c:strCache>
            </c:strRef>
          </c:tx>
          <c:xVal>
            <c:numRef>
              <c:f>Sheet1!$A$2:$A$7</c:f>
              <c:numCache>
                <c:formatCode>General</c:formatCode>
                <c:ptCount val="6"/>
                <c:pt idx="0">
                  <c:v>-20</c:v>
                </c:pt>
                <c:pt idx="1">
                  <c:v>-10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34.4</c:v>
                </c:pt>
                <c:pt idx="1">
                  <c:v>26.7</c:v>
                </c:pt>
                <c:pt idx="2">
                  <c:v>20.2</c:v>
                </c:pt>
                <c:pt idx="3">
                  <c:v>16.399999999999999</c:v>
                </c:pt>
                <c:pt idx="4">
                  <c:v>13</c:v>
                </c:pt>
                <c:pt idx="5">
                  <c:v>11.3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888768"/>
        <c:axId val="147886848"/>
      </c:scatterChart>
      <c:valAx>
        <c:axId val="147882752"/>
        <c:scaling>
          <c:orientation val="minMax"/>
          <c:max val="30"/>
          <c:min val="-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 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884672"/>
        <c:crosses val="autoZero"/>
        <c:crossBetween val="midCat"/>
      </c:valAx>
      <c:valAx>
        <c:axId val="147884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resolution (ps)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baseline="0">
                <a:solidFill>
                  <a:schemeClr val="accent1"/>
                </a:solidFill>
              </a:defRPr>
            </a:pPr>
            <a:endParaRPr lang="en-US"/>
          </a:p>
        </c:txPr>
        <c:crossAx val="147882752"/>
        <c:crossesAt val="-20"/>
        <c:crossBetween val="midCat"/>
      </c:valAx>
      <c:valAx>
        <c:axId val="1478868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Signal size (mV)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FF0000"/>
                </a:solidFill>
              </a:defRPr>
            </a:pPr>
            <a:endParaRPr lang="en-US"/>
          </a:p>
        </c:txPr>
        <c:crossAx val="147888768"/>
        <c:crosses val="max"/>
        <c:crossBetween val="midCat"/>
      </c:valAx>
      <c:valAx>
        <c:axId val="147888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78868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5691644794400698"/>
          <c:y val="0.57369021580635748"/>
          <c:w val="0.20141688538932634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Laser test results</c:v>
          </c:tx>
          <c:xVal>
            <c:numRef>
              <c:f>Sheet1!$A$6:$A$11</c:f>
              <c:numCache>
                <c:formatCode>General</c:formatCode>
                <c:ptCount val="6"/>
                <c:pt idx="0">
                  <c:v>-20</c:v>
                </c:pt>
                <c:pt idx="1">
                  <c:v>-10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Sheet1!$B$6:$B$11</c:f>
              <c:numCache>
                <c:formatCode>General</c:formatCode>
                <c:ptCount val="6"/>
                <c:pt idx="0">
                  <c:v>16.7</c:v>
                </c:pt>
                <c:pt idx="1">
                  <c:v>17.899999999999999</c:v>
                </c:pt>
                <c:pt idx="2">
                  <c:v>18.600000000000001</c:v>
                </c:pt>
                <c:pt idx="3">
                  <c:v>20.6</c:v>
                </c:pt>
                <c:pt idx="4">
                  <c:v>23.4</c:v>
                </c:pt>
                <c:pt idx="5">
                  <c:v>25.1</c:v>
                </c:pt>
              </c:numCache>
            </c:numRef>
          </c:yVal>
          <c:smooth val="1"/>
        </c:ser>
        <c:ser>
          <c:idx val="1"/>
          <c:order val="1"/>
          <c:tx>
            <c:v>1/sqrt(N) model, QE (A)</c:v>
          </c:tx>
          <c:xVal>
            <c:numRef>
              <c:f>Sheet1!$A$6:$A$11</c:f>
              <c:numCache>
                <c:formatCode>General</c:formatCode>
                <c:ptCount val="6"/>
                <c:pt idx="0">
                  <c:v>-20</c:v>
                </c:pt>
                <c:pt idx="1">
                  <c:v>-10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Sheet1!$G$6:$G$11</c:f>
              <c:numCache>
                <c:formatCode>0.0</c:formatCode>
                <c:ptCount val="6"/>
                <c:pt idx="0">
                  <c:v>15.069405559213209</c:v>
                </c:pt>
                <c:pt idx="1">
                  <c:v>16.152237096402182</c:v>
                </c:pt>
                <c:pt idx="2">
                  <c:v>16.783888826429084</c:v>
                </c:pt>
                <c:pt idx="3">
                  <c:v>18.588608055077373</c:v>
                </c:pt>
                <c:pt idx="4">
                  <c:v>21.115214975184973</c:v>
                </c:pt>
                <c:pt idx="5">
                  <c:v>22.649226319536023</c:v>
                </c:pt>
              </c:numCache>
            </c:numRef>
          </c:yVal>
          <c:smooth val="1"/>
        </c:ser>
        <c:ser>
          <c:idx val="2"/>
          <c:order val="2"/>
          <c:tx>
            <c:v>1/sqrt(N) model, QE (B)</c:v>
          </c:tx>
          <c:xVal>
            <c:numRef>
              <c:f>Sheet1!$A$6:$A$11</c:f>
              <c:numCache>
                <c:formatCode>General</c:formatCode>
                <c:ptCount val="6"/>
                <c:pt idx="0">
                  <c:v>-20</c:v>
                </c:pt>
                <c:pt idx="1">
                  <c:v>-10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Sheet1!$H$6:$H$11</c:f>
              <c:numCache>
                <c:formatCode>0.0</c:formatCode>
                <c:ptCount val="6"/>
                <c:pt idx="0">
                  <c:v>11.583944199554434</c:v>
                </c:pt>
                <c:pt idx="1">
                  <c:v>12.416323423474513</c:v>
                </c:pt>
                <c:pt idx="2">
                  <c:v>12.901877970761227</c:v>
                </c:pt>
                <c:pt idx="3">
                  <c:v>14.289176677294693</c:v>
                </c:pt>
                <c:pt idx="4">
                  <c:v>16.231394866441541</c:v>
                </c:pt>
                <c:pt idx="5">
                  <c:v>17.41059876699499</c:v>
                </c:pt>
              </c:numCache>
            </c:numRef>
          </c:yVal>
          <c:smooth val="1"/>
        </c:ser>
        <c:ser>
          <c:idx val="3"/>
          <c:order val="3"/>
          <c:tx>
            <c:v>S/N model, QE (A)</c:v>
          </c:tx>
          <c:xVal>
            <c:numRef>
              <c:f>Sheet1!$A$6:$A$11</c:f>
              <c:numCache>
                <c:formatCode>General</c:formatCode>
                <c:ptCount val="6"/>
                <c:pt idx="0">
                  <c:v>-20</c:v>
                </c:pt>
                <c:pt idx="1">
                  <c:v>-10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Sheet1!$I$6:$I$11</c:f>
              <c:numCache>
                <c:formatCode>0.0</c:formatCode>
                <c:ptCount val="6"/>
                <c:pt idx="0">
                  <c:v>13.598022988505747</c:v>
                </c:pt>
                <c:pt idx="1">
                  <c:v>14.575126436781609</c:v>
                </c:pt>
                <c:pt idx="2">
                  <c:v>15.145103448275865</c:v>
                </c:pt>
                <c:pt idx="3">
                  <c:v>16.773609195402301</c:v>
                </c:pt>
                <c:pt idx="4">
                  <c:v>19.053517241379311</c:v>
                </c:pt>
                <c:pt idx="5">
                  <c:v>20.437747126436786</c:v>
                </c:pt>
              </c:numCache>
            </c:numRef>
          </c:yVal>
          <c:smooth val="1"/>
        </c:ser>
        <c:ser>
          <c:idx val="4"/>
          <c:order val="4"/>
          <c:tx>
            <c:v>S/N model, QE (B)</c:v>
          </c:tx>
          <c:xVal>
            <c:numRef>
              <c:f>Sheet1!$A$6:$A$11</c:f>
              <c:numCache>
                <c:formatCode>General</c:formatCode>
                <c:ptCount val="6"/>
                <c:pt idx="0">
                  <c:v>-20</c:v>
                </c:pt>
                <c:pt idx="1">
                  <c:v>-10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Sheet1!$J$6:$J$11</c:f>
              <c:numCache>
                <c:formatCode>0.0</c:formatCode>
                <c:ptCount val="6"/>
                <c:pt idx="0">
                  <c:v>8.0351954022988501</c:v>
                </c:pt>
                <c:pt idx="1">
                  <c:v>8.6125747126436778</c:v>
                </c:pt>
                <c:pt idx="2">
                  <c:v>8.9493793103448294</c:v>
                </c:pt>
                <c:pt idx="3">
                  <c:v>9.911678160919541</c:v>
                </c:pt>
                <c:pt idx="4">
                  <c:v>11.258896551724138</c:v>
                </c:pt>
                <c:pt idx="5">
                  <c:v>12.076850574712646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842560"/>
        <c:axId val="147844480"/>
      </c:scatterChart>
      <c:valAx>
        <c:axId val="147842560"/>
        <c:scaling>
          <c:orientation val="minMax"/>
          <c:max val="30"/>
          <c:min val="-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 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844480"/>
        <c:crosses val="autoZero"/>
        <c:crossBetween val="midCat"/>
        <c:majorUnit val="10"/>
      </c:valAx>
      <c:valAx>
        <c:axId val="147844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resolution (ps)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842560"/>
        <c:crossesAt val="-20"/>
        <c:crossBetween val="midCat"/>
      </c:valAx>
    </c:plotArea>
    <c:legend>
      <c:legendPos val="r"/>
      <c:layout>
        <c:manualLayout>
          <c:xMode val="edge"/>
          <c:yMode val="edge"/>
          <c:x val="0.75537164237449039"/>
          <c:y val="0.58425370177784386"/>
          <c:w val="0.22335176188082873"/>
          <c:h val="0.284322537512999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ym typeface="Symbo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85969935576233"/>
          <c:y val="5.1400554097404488E-2"/>
          <c:w val="0.77840515390121678"/>
          <c:h val="0.7909529017206183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APD gain(QE58%)</c:v>
                </c:pt>
              </c:strCache>
            </c:strRef>
          </c:tx>
          <c:xVal>
            <c:numRef>
              <c:f>Sheet1!$A$3:$A$11</c:f>
              <c:numCache>
                <c:formatCode>General</c:formatCode>
                <c:ptCount val="9"/>
                <c:pt idx="1">
                  <c:v>-40</c:v>
                </c:pt>
                <c:pt idx="2">
                  <c:v>-30</c:v>
                </c:pt>
                <c:pt idx="3">
                  <c:v>-20</c:v>
                </c:pt>
                <c:pt idx="4">
                  <c:v>-10</c:v>
                </c:pt>
                <c:pt idx="5">
                  <c:v>0</c:v>
                </c:pt>
                <c:pt idx="6">
                  <c:v>10</c:v>
                </c:pt>
                <c:pt idx="7">
                  <c:v>20</c:v>
                </c:pt>
                <c:pt idx="8">
                  <c:v>30</c:v>
                </c:pt>
              </c:numCache>
            </c:numRef>
          </c:xVal>
          <c:yVal>
            <c:numRef>
              <c:f>Sheet1!$F$3:$F$11</c:f>
              <c:numCache>
                <c:formatCode>0.0</c:formatCode>
                <c:ptCount val="9"/>
                <c:pt idx="1">
                  <c:v>70.215993788819873</c:v>
                </c:pt>
                <c:pt idx="2">
                  <c:v>62.938198757763978</c:v>
                </c:pt>
                <c:pt idx="3">
                  <c:v>48.382608695652173</c:v>
                </c:pt>
                <c:pt idx="4">
                  <c:v>37.394565217391303</c:v>
                </c:pt>
                <c:pt idx="5">
                  <c:v>28.118944099378883</c:v>
                </c:pt>
                <c:pt idx="6">
                  <c:v>22.696273291925465</c:v>
                </c:pt>
                <c:pt idx="7">
                  <c:v>17.844409937888198</c:v>
                </c:pt>
                <c:pt idx="8">
                  <c:v>15.418478260869565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APD gain(QE44%)</c:v>
                </c:pt>
              </c:strCache>
            </c:strRef>
          </c:tx>
          <c:xVal>
            <c:numRef>
              <c:f>Sheet1!$A$3:$A$11</c:f>
              <c:numCache>
                <c:formatCode>General</c:formatCode>
                <c:ptCount val="9"/>
                <c:pt idx="1">
                  <c:v>-40</c:v>
                </c:pt>
                <c:pt idx="2">
                  <c:v>-30</c:v>
                </c:pt>
                <c:pt idx="3">
                  <c:v>-20</c:v>
                </c:pt>
                <c:pt idx="4">
                  <c:v>-10</c:v>
                </c:pt>
                <c:pt idx="5">
                  <c:v>0</c:v>
                </c:pt>
                <c:pt idx="6">
                  <c:v>10</c:v>
                </c:pt>
                <c:pt idx="7">
                  <c:v>20</c:v>
                </c:pt>
                <c:pt idx="8">
                  <c:v>30</c:v>
                </c:pt>
              </c:numCache>
            </c:numRef>
          </c:xVal>
          <c:yVal>
            <c:numRef>
              <c:f>Sheet1!$H$3:$H$11</c:f>
              <c:numCache>
                <c:formatCode>0.0</c:formatCode>
                <c:ptCount val="9"/>
                <c:pt idx="1">
                  <c:v>92.557446357989832</c:v>
                </c:pt>
                <c:pt idx="2">
                  <c:v>82.963989271597967</c:v>
                </c:pt>
                <c:pt idx="3">
                  <c:v>63.777075098814223</c:v>
                </c:pt>
                <c:pt idx="4">
                  <c:v>49.292835968379443</c:v>
                </c:pt>
                <c:pt idx="5">
                  <c:v>37.065880858272159</c:v>
                </c:pt>
                <c:pt idx="6">
                  <c:v>29.917814793901748</c:v>
                </c:pt>
                <c:pt idx="7">
                  <c:v>23.52217673630717</c:v>
                </c:pt>
                <c:pt idx="8">
                  <c:v>20.324357707509879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APD gain(QE26%)</c:v>
                </c:pt>
              </c:strCache>
            </c:strRef>
          </c:tx>
          <c:xVal>
            <c:numRef>
              <c:f>Sheet1!$A$3:$A$11</c:f>
              <c:numCache>
                <c:formatCode>General</c:formatCode>
                <c:ptCount val="9"/>
                <c:pt idx="1">
                  <c:v>-40</c:v>
                </c:pt>
                <c:pt idx="2">
                  <c:v>-30</c:v>
                </c:pt>
                <c:pt idx="3">
                  <c:v>-20</c:v>
                </c:pt>
                <c:pt idx="4">
                  <c:v>-10</c:v>
                </c:pt>
                <c:pt idx="5">
                  <c:v>0</c:v>
                </c:pt>
                <c:pt idx="6">
                  <c:v>10</c:v>
                </c:pt>
                <c:pt idx="7">
                  <c:v>20</c:v>
                </c:pt>
                <c:pt idx="8">
                  <c:v>30</c:v>
                </c:pt>
              </c:numCache>
            </c:numRef>
          </c:xVal>
          <c:yVal>
            <c:numRef>
              <c:f>Sheet1!$J$3:$J$11</c:f>
              <c:numCache>
                <c:formatCode>0.0</c:formatCode>
                <c:ptCount val="9"/>
                <c:pt idx="1">
                  <c:v>156.63567845198278</c:v>
                </c:pt>
                <c:pt idx="2">
                  <c:v>140.40059722885809</c:v>
                </c:pt>
                <c:pt idx="3">
                  <c:v>107.93043478260869</c:v>
                </c:pt>
                <c:pt idx="4">
                  <c:v>83.41864548494982</c:v>
                </c:pt>
                <c:pt idx="5">
                  <c:v>62.726875298614424</c:v>
                </c:pt>
                <c:pt idx="6">
                  <c:v>50.630148112756807</c:v>
                </c:pt>
                <c:pt idx="7">
                  <c:v>39.806760630673672</c:v>
                </c:pt>
                <c:pt idx="8">
                  <c:v>34.395066889632105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050304"/>
        <c:axId val="148052224"/>
      </c:scatterChart>
      <c:valAx>
        <c:axId val="148050304"/>
        <c:scaling>
          <c:orientation val="minMax"/>
          <c:min val="-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 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8052224"/>
        <c:crosses val="autoZero"/>
        <c:crossBetween val="midCat"/>
      </c:valAx>
      <c:valAx>
        <c:axId val="148052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APD Gain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48050304"/>
        <c:crossesAt val="-40"/>
        <c:crossBetween val="midCat"/>
      </c:valAx>
    </c:plotArea>
    <c:legend>
      <c:legendPos val="r"/>
      <c:layout>
        <c:manualLayout>
          <c:xMode val="edge"/>
          <c:yMode val="edge"/>
          <c:x val="0.62300453352421858"/>
          <c:y val="0.11053514144065325"/>
          <c:w val="0.30718253400143164"/>
          <c:h val="0.251151574803149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258466167338839"/>
          <c:y val="6.5870610233636634E-2"/>
          <c:w val="0.72546762904636919"/>
          <c:h val="0.73539734616506269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Vmax(mV)</c:v>
                </c:pt>
              </c:strCache>
            </c:strRef>
          </c:tx>
          <c:xVal>
            <c:numRef>
              <c:f>Sheet1!$A$2:$A$7</c:f>
              <c:numCache>
                <c:formatCode>General</c:formatCode>
                <c:ptCount val="6"/>
                <c:pt idx="0">
                  <c:v>-20</c:v>
                </c:pt>
                <c:pt idx="1">
                  <c:v>-10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34.4</c:v>
                </c:pt>
                <c:pt idx="1">
                  <c:v>26.7</c:v>
                </c:pt>
                <c:pt idx="2">
                  <c:v>20.2</c:v>
                </c:pt>
                <c:pt idx="3">
                  <c:v>16.399999999999999</c:v>
                </c:pt>
                <c:pt idx="4">
                  <c:v>13</c:v>
                </c:pt>
                <c:pt idx="5">
                  <c:v>11.3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106240"/>
        <c:axId val="148108416"/>
      </c:scatterChart>
      <c:valAx>
        <c:axId val="148106240"/>
        <c:scaling>
          <c:orientation val="minMax"/>
          <c:max val="30"/>
          <c:min val="-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 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8108416"/>
        <c:crosses val="autoZero"/>
        <c:crossBetween val="midCat"/>
      </c:valAx>
      <c:valAx>
        <c:axId val="148108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V(mV)</a:t>
                </a:r>
              </a:p>
              <a:p>
                <a:pPr>
                  <a:defRPr/>
                </a:pP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baseline="0">
                <a:solidFill>
                  <a:schemeClr val="accent1"/>
                </a:solidFill>
              </a:defRPr>
            </a:pPr>
            <a:endParaRPr lang="en-US"/>
          </a:p>
        </c:txPr>
        <c:crossAx val="148106240"/>
        <c:crossesAt val="-2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20C</c:v>
          </c:tx>
          <c:trendline>
            <c:trendlineType val="exp"/>
            <c:dispRSqr val="0"/>
            <c:dispEq val="0"/>
          </c:trendline>
          <c:xVal>
            <c:numRef>
              <c:f>Sheet1!$B$2:$B$6</c:f>
              <c:numCache>
                <c:formatCode>General</c:formatCode>
                <c:ptCount val="5"/>
                <c:pt idx="0">
                  <c:v>1800</c:v>
                </c:pt>
                <c:pt idx="1">
                  <c:v>1760</c:v>
                </c:pt>
                <c:pt idx="2">
                  <c:v>1750</c:v>
                </c:pt>
                <c:pt idx="3">
                  <c:v>1720</c:v>
                </c:pt>
                <c:pt idx="4">
                  <c:v>1680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9.3699999999999992</c:v>
                </c:pt>
                <c:pt idx="1">
                  <c:v>5.16</c:v>
                </c:pt>
                <c:pt idx="2">
                  <c:v>4.62</c:v>
                </c:pt>
                <c:pt idx="3">
                  <c:v>3</c:v>
                </c:pt>
                <c:pt idx="4">
                  <c:v>1.84</c:v>
                </c:pt>
              </c:numCache>
            </c:numRef>
          </c:yVal>
          <c:smooth val="0"/>
        </c:ser>
        <c:ser>
          <c:idx val="1"/>
          <c:order val="1"/>
          <c:tx>
            <c:v>0C</c:v>
          </c:tx>
          <c:trendline>
            <c:trendlineType val="exp"/>
            <c:dispRSqr val="0"/>
            <c:dispEq val="0"/>
          </c:trendline>
          <c:xVal>
            <c:numRef>
              <c:f>Sheet1!$B$7:$B$11</c:f>
              <c:numCache>
                <c:formatCode>General</c:formatCode>
                <c:ptCount val="5"/>
                <c:pt idx="0">
                  <c:v>1800</c:v>
                </c:pt>
                <c:pt idx="1">
                  <c:v>1760</c:v>
                </c:pt>
                <c:pt idx="2">
                  <c:v>1750</c:v>
                </c:pt>
                <c:pt idx="3">
                  <c:v>1720</c:v>
                </c:pt>
                <c:pt idx="4">
                  <c:v>1680</c:v>
                </c:pt>
              </c:numCache>
            </c:numRef>
          </c:xVal>
          <c:yVal>
            <c:numRef>
              <c:f>Sheet1!$C$7:$C$11</c:f>
              <c:numCache>
                <c:formatCode>General</c:formatCode>
                <c:ptCount val="5"/>
                <c:pt idx="0">
                  <c:v>20.3</c:v>
                </c:pt>
                <c:pt idx="1">
                  <c:v>9.6300000000000008</c:v>
                </c:pt>
                <c:pt idx="2">
                  <c:v>8.4525000000000006</c:v>
                </c:pt>
                <c:pt idx="3">
                  <c:v>4.92</c:v>
                </c:pt>
                <c:pt idx="4">
                  <c:v>2.82</c:v>
                </c:pt>
              </c:numCache>
            </c:numRef>
          </c:yVal>
          <c:smooth val="0"/>
        </c:ser>
        <c:ser>
          <c:idx val="2"/>
          <c:order val="2"/>
          <c:tx>
            <c:v>-20C</c:v>
          </c:tx>
          <c:trendline>
            <c:trendlineType val="exp"/>
            <c:dispRSqr val="0"/>
            <c:dispEq val="0"/>
          </c:trendline>
          <c:xVal>
            <c:numRef>
              <c:f>Sheet1!$B$12:$B$15</c:f>
              <c:numCache>
                <c:formatCode>General</c:formatCode>
                <c:ptCount val="4"/>
                <c:pt idx="0">
                  <c:v>1760</c:v>
                </c:pt>
                <c:pt idx="1">
                  <c:v>1750</c:v>
                </c:pt>
                <c:pt idx="2">
                  <c:v>1720</c:v>
                </c:pt>
                <c:pt idx="3">
                  <c:v>1680</c:v>
                </c:pt>
              </c:numCache>
            </c:numRef>
          </c:xVal>
          <c:yVal>
            <c:numRef>
              <c:f>Sheet1!$C$12:$C$15</c:f>
              <c:numCache>
                <c:formatCode>General</c:formatCode>
                <c:ptCount val="4"/>
                <c:pt idx="0">
                  <c:v>19.03</c:v>
                </c:pt>
                <c:pt idx="1">
                  <c:v>16.6325</c:v>
                </c:pt>
                <c:pt idx="2">
                  <c:v>9.44</c:v>
                </c:pt>
                <c:pt idx="3">
                  <c:v>5.03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442112"/>
        <c:axId val="148460672"/>
      </c:scatterChart>
      <c:scatterChart>
        <c:scatterStyle val="lineMarker"/>
        <c:varyColors val="0"/>
        <c:ser>
          <c:idx val="3"/>
          <c:order val="3"/>
          <c:tx>
            <c:v>Ratio of Gain (-20/20C)</c:v>
          </c:tx>
          <c:xVal>
            <c:numRef>
              <c:f>Sheet1!$F$2:$F$4</c:f>
              <c:numCache>
                <c:formatCode>General</c:formatCode>
                <c:ptCount val="3"/>
                <c:pt idx="0">
                  <c:v>1760</c:v>
                </c:pt>
                <c:pt idx="1">
                  <c:v>1720</c:v>
                </c:pt>
                <c:pt idx="2">
                  <c:v>1680</c:v>
                </c:pt>
              </c:numCache>
            </c:numRef>
          </c:xVal>
          <c:yVal>
            <c:numRef>
              <c:f>Sheet1!$G$2:$G$4</c:f>
              <c:numCache>
                <c:formatCode>General</c:formatCode>
                <c:ptCount val="3"/>
                <c:pt idx="0">
                  <c:v>3.6879844961240313</c:v>
                </c:pt>
                <c:pt idx="1">
                  <c:v>3.1466666666666665</c:v>
                </c:pt>
                <c:pt idx="2">
                  <c:v>2.7336956521739131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464768"/>
        <c:axId val="148462592"/>
      </c:scatterChart>
      <c:valAx>
        <c:axId val="148442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HV(V)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8460672"/>
        <c:crosses val="autoZero"/>
        <c:crossBetween val="midCat"/>
      </c:valAx>
      <c:valAx>
        <c:axId val="148460672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Signal height (mV)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148442112"/>
        <c:crosses val="autoZero"/>
        <c:crossBetween val="midCat"/>
      </c:valAx>
      <c:valAx>
        <c:axId val="14846259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Ratio of Gain (-20C/20C)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8464768"/>
        <c:crosses val="max"/>
        <c:crossBetween val="midCat"/>
        <c:majorUnit val="1"/>
      </c:valAx>
      <c:valAx>
        <c:axId val="148464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46259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gain(1760V)/gain(1680V)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Ratio of Gain(dV=80V)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Sheet1!$H$2:$H$4</c:f>
              <c:numCache>
                <c:formatCode>General</c:formatCode>
                <c:ptCount val="3"/>
                <c:pt idx="0">
                  <c:v>19.399999999999999</c:v>
                </c:pt>
                <c:pt idx="1">
                  <c:v>0</c:v>
                </c:pt>
                <c:pt idx="2">
                  <c:v>-20</c:v>
                </c:pt>
              </c:numCache>
            </c:numRef>
          </c:xVal>
          <c:yVal>
            <c:numRef>
              <c:f>Sheet1!$I$2:$I$4</c:f>
              <c:numCache>
                <c:formatCode>0.00</c:formatCode>
                <c:ptCount val="3"/>
                <c:pt idx="0">
                  <c:v>2.8043478260869565</c:v>
                </c:pt>
                <c:pt idx="1">
                  <c:v>3.4148936170212769</c:v>
                </c:pt>
                <c:pt idx="2">
                  <c:v>3.7833001988071571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526208"/>
        <c:axId val="148528128"/>
      </c:scatterChart>
      <c:valAx>
        <c:axId val="148526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 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8528128"/>
        <c:crosses val="autoZero"/>
        <c:crossBetween val="midCat"/>
      </c:valAx>
      <c:valAx>
        <c:axId val="148528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Ratio of Gain (dV = 80V)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48526208"/>
        <c:crossesAt val="-30"/>
        <c:crossBetween val="midCat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Vout(mV)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1"/>
            <c:trendlineLbl>
              <c:layout>
                <c:manualLayout>
                  <c:x val="-0.12826159230096237"/>
                  <c:y val="4.000838436862058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# of e = 9189.6 * V(mV) - 4552.1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Sheet1!$E$2:$E$10</c:f>
              <c:numCache>
                <c:formatCode>General</c:formatCode>
                <c:ptCount val="9"/>
                <c:pt idx="0">
                  <c:v>5.5</c:v>
                </c:pt>
                <c:pt idx="1">
                  <c:v>13.4</c:v>
                </c:pt>
                <c:pt idx="2">
                  <c:v>27.2</c:v>
                </c:pt>
                <c:pt idx="3">
                  <c:v>55.3</c:v>
                </c:pt>
                <c:pt idx="4">
                  <c:v>66.099999999999994</c:v>
                </c:pt>
                <c:pt idx="5">
                  <c:v>77</c:v>
                </c:pt>
                <c:pt idx="6">
                  <c:v>87.6</c:v>
                </c:pt>
                <c:pt idx="7">
                  <c:v>97.5</c:v>
                </c:pt>
                <c:pt idx="8">
                  <c:v>106.5</c:v>
                </c:pt>
              </c:numCache>
            </c:numRef>
          </c:xVal>
          <c:yVal>
            <c:numRef>
              <c:f>Sheet1!$D$2:$D$10</c:f>
              <c:numCache>
                <c:formatCode>0.00E+00</c:formatCode>
                <c:ptCount val="9"/>
                <c:pt idx="0">
                  <c:v>49600</c:v>
                </c:pt>
                <c:pt idx="1">
                  <c:v>124000</c:v>
                </c:pt>
                <c:pt idx="2">
                  <c:v>248000</c:v>
                </c:pt>
                <c:pt idx="3">
                  <c:v>496000</c:v>
                </c:pt>
                <c:pt idx="4">
                  <c:v>595200</c:v>
                </c:pt>
                <c:pt idx="5">
                  <c:v>694399.99999999988</c:v>
                </c:pt>
                <c:pt idx="6">
                  <c:v>793600</c:v>
                </c:pt>
                <c:pt idx="7">
                  <c:v>892800.00000000012</c:v>
                </c:pt>
                <c:pt idx="8">
                  <c:v>992000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537472"/>
        <c:axId val="144543744"/>
      </c:scatterChart>
      <c:valAx>
        <c:axId val="144537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ZX60 Vout(mV)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4543744"/>
        <c:crosses val="autoZero"/>
        <c:crossBetween val="midCat"/>
      </c:valAx>
      <c:valAx>
        <c:axId val="144543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ZX60 input charge (# of e's)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crossAx val="1445374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63888888888888"/>
          <c:y val="9.9537037037037035E-2"/>
          <c:w val="0.7319444444444444"/>
          <c:h val="0.76504629629629628"/>
        </c:manualLayout>
      </c:layout>
      <c:scatterChart>
        <c:scatterStyle val="smoothMarker"/>
        <c:varyColors val="0"/>
        <c:ser>
          <c:idx val="0"/>
          <c:order val="0"/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xVal>
            <c:numRef>
              <c:f>'5m1nsPulse'!$A$1:$A$801</c:f>
              <c:numCache>
                <c:formatCode>0.00E+00</c:formatCode>
                <c:ptCount val="801"/>
                <c:pt idx="0">
                  <c:v>-7.6750999999999997E-9</c:v>
                </c:pt>
                <c:pt idx="1">
                  <c:v>-7.6626000000000004E-9</c:v>
                </c:pt>
                <c:pt idx="2">
                  <c:v>-7.6500999999999995E-9</c:v>
                </c:pt>
                <c:pt idx="3">
                  <c:v>-7.6376000000000002E-9</c:v>
                </c:pt>
                <c:pt idx="4">
                  <c:v>-7.6250999999999992E-9</c:v>
                </c:pt>
                <c:pt idx="5">
                  <c:v>-7.6126E-9</c:v>
                </c:pt>
                <c:pt idx="6">
                  <c:v>-7.6001000000000007E-9</c:v>
                </c:pt>
                <c:pt idx="7">
                  <c:v>-7.5875999999999997E-9</c:v>
                </c:pt>
                <c:pt idx="8">
                  <c:v>-7.5751000000000004E-9</c:v>
                </c:pt>
                <c:pt idx="9">
                  <c:v>-7.5625999999999995E-9</c:v>
                </c:pt>
                <c:pt idx="10">
                  <c:v>-7.5501000000000002E-9</c:v>
                </c:pt>
                <c:pt idx="11">
                  <c:v>-7.5375999999999993E-9</c:v>
                </c:pt>
                <c:pt idx="12">
                  <c:v>-7.5251E-9</c:v>
                </c:pt>
                <c:pt idx="13">
                  <c:v>-7.5126000000000007E-9</c:v>
                </c:pt>
                <c:pt idx="14">
                  <c:v>-7.5000999999999998E-9</c:v>
                </c:pt>
                <c:pt idx="15">
                  <c:v>-7.4876000000000005E-9</c:v>
                </c:pt>
                <c:pt idx="16">
                  <c:v>-7.4750999999999996E-9</c:v>
                </c:pt>
                <c:pt idx="17">
                  <c:v>-7.4626000000000003E-9</c:v>
                </c:pt>
                <c:pt idx="18">
                  <c:v>-7.4501000000000002E-9</c:v>
                </c:pt>
                <c:pt idx="19">
                  <c:v>-7.4376E-9</c:v>
                </c:pt>
                <c:pt idx="20">
                  <c:v>-7.4250999999999999E-9</c:v>
                </c:pt>
                <c:pt idx="21">
                  <c:v>-7.4125999999999998E-9</c:v>
                </c:pt>
                <c:pt idx="22">
                  <c:v>-7.4000999999999997E-9</c:v>
                </c:pt>
                <c:pt idx="23">
                  <c:v>-7.3875999999999996E-9</c:v>
                </c:pt>
                <c:pt idx="24">
                  <c:v>-7.3751000000000003E-9</c:v>
                </c:pt>
                <c:pt idx="25">
                  <c:v>-7.3626000000000002E-9</c:v>
                </c:pt>
                <c:pt idx="26">
                  <c:v>-7.3501000000000001E-9</c:v>
                </c:pt>
                <c:pt idx="27">
                  <c:v>-7.3376E-9</c:v>
                </c:pt>
                <c:pt idx="28">
                  <c:v>-7.3250999999999999E-9</c:v>
                </c:pt>
                <c:pt idx="29">
                  <c:v>-7.3125999999999997E-9</c:v>
                </c:pt>
                <c:pt idx="30">
                  <c:v>-7.3000999999999996E-9</c:v>
                </c:pt>
                <c:pt idx="31">
                  <c:v>-7.2876000000000004E-9</c:v>
                </c:pt>
                <c:pt idx="32">
                  <c:v>-7.2751000000000002E-9</c:v>
                </c:pt>
                <c:pt idx="33">
                  <c:v>-7.2626000000000001E-9</c:v>
                </c:pt>
                <c:pt idx="34">
                  <c:v>-7.2501E-9</c:v>
                </c:pt>
                <c:pt idx="35">
                  <c:v>-7.2375999999999999E-9</c:v>
                </c:pt>
                <c:pt idx="36">
                  <c:v>-7.2250999999999998E-9</c:v>
                </c:pt>
                <c:pt idx="37">
                  <c:v>-7.2125999999999997E-9</c:v>
                </c:pt>
                <c:pt idx="38">
                  <c:v>-7.2001000000000004E-9</c:v>
                </c:pt>
                <c:pt idx="39">
                  <c:v>-7.1876000000000003E-9</c:v>
                </c:pt>
                <c:pt idx="40">
                  <c:v>-7.1751000000000002E-9</c:v>
                </c:pt>
                <c:pt idx="41">
                  <c:v>-7.1626000000000001E-9</c:v>
                </c:pt>
                <c:pt idx="42">
                  <c:v>-7.1500999999999999E-9</c:v>
                </c:pt>
                <c:pt idx="43">
                  <c:v>-7.1375999999999998E-9</c:v>
                </c:pt>
                <c:pt idx="44">
                  <c:v>-7.1250999999999997E-9</c:v>
                </c:pt>
                <c:pt idx="45">
                  <c:v>-7.1125999999999996E-9</c:v>
                </c:pt>
                <c:pt idx="46">
                  <c:v>-7.1001000000000003E-9</c:v>
                </c:pt>
                <c:pt idx="47">
                  <c:v>-7.0876000000000002E-9</c:v>
                </c:pt>
                <c:pt idx="48">
                  <c:v>-7.0751000000000001E-9</c:v>
                </c:pt>
                <c:pt idx="49">
                  <c:v>-7.0626E-9</c:v>
                </c:pt>
                <c:pt idx="50">
                  <c:v>-7.0500999999999999E-9</c:v>
                </c:pt>
                <c:pt idx="51">
                  <c:v>-7.0375999999999998E-9</c:v>
                </c:pt>
                <c:pt idx="52">
                  <c:v>-7.0250999999999997E-9</c:v>
                </c:pt>
                <c:pt idx="53">
                  <c:v>-7.0126000000000004E-9</c:v>
                </c:pt>
                <c:pt idx="54">
                  <c:v>-7.0001000000000003E-9</c:v>
                </c:pt>
                <c:pt idx="55">
                  <c:v>-6.9876000000000001E-9</c:v>
                </c:pt>
                <c:pt idx="56">
                  <c:v>-6.9751E-9</c:v>
                </c:pt>
                <c:pt idx="57">
                  <c:v>-6.9625999999999999E-9</c:v>
                </c:pt>
                <c:pt idx="58">
                  <c:v>-6.9500999999999998E-9</c:v>
                </c:pt>
                <c:pt idx="59">
                  <c:v>-6.9375999999999997E-9</c:v>
                </c:pt>
                <c:pt idx="60">
                  <c:v>-6.9250999999999996E-9</c:v>
                </c:pt>
                <c:pt idx="61">
                  <c:v>-6.9126000000000003E-9</c:v>
                </c:pt>
                <c:pt idx="62">
                  <c:v>-6.9001000000000002E-9</c:v>
                </c:pt>
                <c:pt idx="63">
                  <c:v>-6.8876000000000001E-9</c:v>
                </c:pt>
                <c:pt idx="64">
                  <c:v>-6.8751E-9</c:v>
                </c:pt>
                <c:pt idx="65">
                  <c:v>-6.8625999999999999E-9</c:v>
                </c:pt>
                <c:pt idx="66">
                  <c:v>-6.8500999999999997E-9</c:v>
                </c:pt>
                <c:pt idx="67">
                  <c:v>-6.8375999999999996E-9</c:v>
                </c:pt>
                <c:pt idx="68">
                  <c:v>-6.8251000000000003E-9</c:v>
                </c:pt>
                <c:pt idx="69">
                  <c:v>-6.8126000000000002E-9</c:v>
                </c:pt>
                <c:pt idx="70">
                  <c:v>-6.8001000000000001E-9</c:v>
                </c:pt>
                <c:pt idx="71">
                  <c:v>-6.7876E-9</c:v>
                </c:pt>
                <c:pt idx="72">
                  <c:v>-6.7750999999999999E-9</c:v>
                </c:pt>
                <c:pt idx="73">
                  <c:v>-6.7625999999999998E-9</c:v>
                </c:pt>
                <c:pt idx="74">
                  <c:v>-6.7500999999999997E-9</c:v>
                </c:pt>
                <c:pt idx="75">
                  <c:v>-6.7376000000000004E-9</c:v>
                </c:pt>
                <c:pt idx="76">
                  <c:v>-6.7251000000000003E-9</c:v>
                </c:pt>
                <c:pt idx="77">
                  <c:v>-6.7126000000000002E-9</c:v>
                </c:pt>
                <c:pt idx="78">
                  <c:v>-6.7001000000000001E-9</c:v>
                </c:pt>
                <c:pt idx="79">
                  <c:v>-6.6875999999999999E-9</c:v>
                </c:pt>
                <c:pt idx="80">
                  <c:v>-6.6750999999999998E-9</c:v>
                </c:pt>
                <c:pt idx="81">
                  <c:v>-6.6625999999999997E-9</c:v>
                </c:pt>
                <c:pt idx="82">
                  <c:v>-6.6500999999999996E-9</c:v>
                </c:pt>
                <c:pt idx="83">
                  <c:v>-6.6376000000000003E-9</c:v>
                </c:pt>
                <c:pt idx="84">
                  <c:v>-6.6251000000000002E-9</c:v>
                </c:pt>
                <c:pt idx="85">
                  <c:v>-6.6126000000000001E-9</c:v>
                </c:pt>
                <c:pt idx="86">
                  <c:v>-6.6001E-9</c:v>
                </c:pt>
                <c:pt idx="87">
                  <c:v>-6.5875999999999999E-9</c:v>
                </c:pt>
                <c:pt idx="88">
                  <c:v>-6.5750999999999998E-9</c:v>
                </c:pt>
                <c:pt idx="89">
                  <c:v>-6.5625999999999997E-9</c:v>
                </c:pt>
                <c:pt idx="90">
                  <c:v>-6.5501000000000004E-9</c:v>
                </c:pt>
                <c:pt idx="91">
                  <c:v>-6.5376000000000003E-9</c:v>
                </c:pt>
                <c:pt idx="92">
                  <c:v>-6.5251000000000001E-9</c:v>
                </c:pt>
                <c:pt idx="93">
                  <c:v>-6.5126E-9</c:v>
                </c:pt>
                <c:pt idx="94">
                  <c:v>-6.5000999999999999E-9</c:v>
                </c:pt>
                <c:pt idx="95">
                  <c:v>-6.4875999999999998E-9</c:v>
                </c:pt>
                <c:pt idx="96">
                  <c:v>-6.4750999999999997E-9</c:v>
                </c:pt>
                <c:pt idx="97">
                  <c:v>-6.4626000000000004E-9</c:v>
                </c:pt>
                <c:pt idx="98">
                  <c:v>-6.4501000000000003E-9</c:v>
                </c:pt>
                <c:pt idx="99">
                  <c:v>-6.4376000000000002E-9</c:v>
                </c:pt>
                <c:pt idx="100">
                  <c:v>-6.4251000000000001E-9</c:v>
                </c:pt>
                <c:pt idx="101">
                  <c:v>-6.4126E-9</c:v>
                </c:pt>
                <c:pt idx="102">
                  <c:v>-6.4000999999999999E-9</c:v>
                </c:pt>
                <c:pt idx="103">
                  <c:v>-6.3875999999999997E-9</c:v>
                </c:pt>
                <c:pt idx="104">
                  <c:v>-6.3750999999999996E-9</c:v>
                </c:pt>
                <c:pt idx="105">
                  <c:v>-6.3626000000000003E-9</c:v>
                </c:pt>
                <c:pt idx="106">
                  <c:v>-6.3501000000000002E-9</c:v>
                </c:pt>
                <c:pt idx="107">
                  <c:v>-6.3376000000000001E-9</c:v>
                </c:pt>
                <c:pt idx="108">
                  <c:v>-6.3251E-9</c:v>
                </c:pt>
                <c:pt idx="109">
                  <c:v>-6.3125999999999999E-9</c:v>
                </c:pt>
                <c:pt idx="110">
                  <c:v>-6.3000999999999998E-9</c:v>
                </c:pt>
                <c:pt idx="111">
                  <c:v>-6.2875999999999997E-9</c:v>
                </c:pt>
                <c:pt idx="112">
                  <c:v>-6.2751000000000004E-9</c:v>
                </c:pt>
                <c:pt idx="113">
                  <c:v>-6.2626000000000003E-9</c:v>
                </c:pt>
                <c:pt idx="114">
                  <c:v>-6.2501000000000002E-9</c:v>
                </c:pt>
                <c:pt idx="115">
                  <c:v>-6.2376E-9</c:v>
                </c:pt>
                <c:pt idx="116">
                  <c:v>-6.2250999999999999E-9</c:v>
                </c:pt>
                <c:pt idx="117">
                  <c:v>-6.2125999999999998E-9</c:v>
                </c:pt>
                <c:pt idx="118">
                  <c:v>-6.2000999999999997E-9</c:v>
                </c:pt>
                <c:pt idx="119">
                  <c:v>-6.1875999999999996E-9</c:v>
                </c:pt>
                <c:pt idx="120">
                  <c:v>-6.1751000000000003E-9</c:v>
                </c:pt>
                <c:pt idx="121">
                  <c:v>-6.1626000000000002E-9</c:v>
                </c:pt>
                <c:pt idx="122">
                  <c:v>-6.1501000000000001E-9</c:v>
                </c:pt>
                <c:pt idx="123">
                  <c:v>-6.1376E-9</c:v>
                </c:pt>
                <c:pt idx="124">
                  <c:v>-6.1250999999999999E-9</c:v>
                </c:pt>
                <c:pt idx="125">
                  <c:v>-6.1125999999999998E-9</c:v>
                </c:pt>
                <c:pt idx="126">
                  <c:v>-6.1000999999999996E-9</c:v>
                </c:pt>
                <c:pt idx="127">
                  <c:v>-6.0876000000000004E-9</c:v>
                </c:pt>
                <c:pt idx="128">
                  <c:v>-6.0751000000000002E-9</c:v>
                </c:pt>
                <c:pt idx="129">
                  <c:v>-6.0626000000000001E-9</c:v>
                </c:pt>
                <c:pt idx="130">
                  <c:v>-6.0501E-9</c:v>
                </c:pt>
                <c:pt idx="131">
                  <c:v>-6.0375999999999999E-9</c:v>
                </c:pt>
                <c:pt idx="132">
                  <c:v>-6.0250999999999998E-9</c:v>
                </c:pt>
                <c:pt idx="133">
                  <c:v>-6.0125999999999997E-9</c:v>
                </c:pt>
                <c:pt idx="134">
                  <c:v>-6.0001000000000004E-9</c:v>
                </c:pt>
                <c:pt idx="135">
                  <c:v>-5.9876000000000003E-9</c:v>
                </c:pt>
                <c:pt idx="136">
                  <c:v>-5.9751000000000002E-9</c:v>
                </c:pt>
                <c:pt idx="137">
                  <c:v>-5.9626000000000001E-9</c:v>
                </c:pt>
                <c:pt idx="138">
                  <c:v>-5.9501E-9</c:v>
                </c:pt>
                <c:pt idx="139">
                  <c:v>-5.9375999999999998E-9</c:v>
                </c:pt>
                <c:pt idx="140">
                  <c:v>-5.9250999999999997E-9</c:v>
                </c:pt>
                <c:pt idx="141">
                  <c:v>-5.9125999999999996E-9</c:v>
                </c:pt>
                <c:pt idx="142">
                  <c:v>-5.9001000000000003E-9</c:v>
                </c:pt>
                <c:pt idx="143">
                  <c:v>-5.8876000000000002E-9</c:v>
                </c:pt>
                <c:pt idx="144">
                  <c:v>-5.8751000000000001E-9</c:v>
                </c:pt>
                <c:pt idx="145">
                  <c:v>-5.8626E-9</c:v>
                </c:pt>
                <c:pt idx="146">
                  <c:v>-5.8500999999999999E-9</c:v>
                </c:pt>
                <c:pt idx="147">
                  <c:v>-5.8375999999999998E-9</c:v>
                </c:pt>
                <c:pt idx="148">
                  <c:v>-5.8250999999999997E-9</c:v>
                </c:pt>
                <c:pt idx="149">
                  <c:v>-5.8126000000000004E-9</c:v>
                </c:pt>
                <c:pt idx="150">
                  <c:v>-5.8001000000000003E-9</c:v>
                </c:pt>
                <c:pt idx="151">
                  <c:v>-5.7876000000000002E-9</c:v>
                </c:pt>
                <c:pt idx="152">
                  <c:v>-5.7751E-9</c:v>
                </c:pt>
                <c:pt idx="153">
                  <c:v>-5.7625999999999999E-9</c:v>
                </c:pt>
                <c:pt idx="154">
                  <c:v>-5.7500999999999998E-9</c:v>
                </c:pt>
                <c:pt idx="155">
                  <c:v>-5.7375999999999997E-9</c:v>
                </c:pt>
                <c:pt idx="156">
                  <c:v>-5.7250999999999996E-9</c:v>
                </c:pt>
                <c:pt idx="157">
                  <c:v>-5.7126000000000003E-9</c:v>
                </c:pt>
                <c:pt idx="158">
                  <c:v>-5.7001000000000002E-9</c:v>
                </c:pt>
                <c:pt idx="159">
                  <c:v>-5.6876000000000001E-9</c:v>
                </c:pt>
                <c:pt idx="160">
                  <c:v>-5.6751E-9</c:v>
                </c:pt>
                <c:pt idx="161">
                  <c:v>-5.6625999999999999E-9</c:v>
                </c:pt>
                <c:pt idx="162">
                  <c:v>-5.6500999999999998E-9</c:v>
                </c:pt>
                <c:pt idx="163">
                  <c:v>-5.6375999999999996E-9</c:v>
                </c:pt>
                <c:pt idx="164">
                  <c:v>-5.6251000000000004E-9</c:v>
                </c:pt>
                <c:pt idx="165">
                  <c:v>-5.6126000000000002E-9</c:v>
                </c:pt>
                <c:pt idx="166">
                  <c:v>-5.6001000000000001E-9</c:v>
                </c:pt>
                <c:pt idx="167">
                  <c:v>-5.5876E-9</c:v>
                </c:pt>
                <c:pt idx="168">
                  <c:v>-5.5750999999999999E-9</c:v>
                </c:pt>
                <c:pt idx="169">
                  <c:v>-5.5625999999999998E-9</c:v>
                </c:pt>
                <c:pt idx="170">
                  <c:v>-5.5500999999999997E-9</c:v>
                </c:pt>
                <c:pt idx="171">
                  <c:v>-5.5376000000000004E-9</c:v>
                </c:pt>
                <c:pt idx="172">
                  <c:v>-5.5251000000000003E-9</c:v>
                </c:pt>
                <c:pt idx="173">
                  <c:v>-5.5126000000000002E-9</c:v>
                </c:pt>
                <c:pt idx="174">
                  <c:v>-5.5001000000000001E-9</c:v>
                </c:pt>
                <c:pt idx="175">
                  <c:v>-5.4876E-9</c:v>
                </c:pt>
                <c:pt idx="176">
                  <c:v>-5.4750999999999998E-9</c:v>
                </c:pt>
                <c:pt idx="177">
                  <c:v>-5.4625999999999997E-9</c:v>
                </c:pt>
                <c:pt idx="178">
                  <c:v>-5.4500999999999996E-9</c:v>
                </c:pt>
                <c:pt idx="179">
                  <c:v>-5.4376000000000003E-9</c:v>
                </c:pt>
                <c:pt idx="180">
                  <c:v>-5.4251000000000002E-9</c:v>
                </c:pt>
                <c:pt idx="181">
                  <c:v>-5.4126000000000001E-9</c:v>
                </c:pt>
                <c:pt idx="182">
                  <c:v>-5.4001E-9</c:v>
                </c:pt>
                <c:pt idx="183">
                  <c:v>-5.3875999999999999E-9</c:v>
                </c:pt>
                <c:pt idx="184">
                  <c:v>-5.3750999999999998E-9</c:v>
                </c:pt>
                <c:pt idx="185">
                  <c:v>-5.3625999999999997E-9</c:v>
                </c:pt>
                <c:pt idx="186">
                  <c:v>-5.3501000000000004E-9</c:v>
                </c:pt>
                <c:pt idx="187">
                  <c:v>-5.3376000000000003E-9</c:v>
                </c:pt>
                <c:pt idx="188">
                  <c:v>-5.3251000000000002E-9</c:v>
                </c:pt>
                <c:pt idx="189">
                  <c:v>-5.3126E-9</c:v>
                </c:pt>
                <c:pt idx="190">
                  <c:v>-5.3000999999999999E-9</c:v>
                </c:pt>
                <c:pt idx="191">
                  <c:v>-5.2875999999999998E-9</c:v>
                </c:pt>
                <c:pt idx="192">
                  <c:v>-5.2750999999999997E-9</c:v>
                </c:pt>
                <c:pt idx="193">
                  <c:v>-5.2625999999999996E-9</c:v>
                </c:pt>
                <c:pt idx="194">
                  <c:v>-5.2501000000000003E-9</c:v>
                </c:pt>
                <c:pt idx="195">
                  <c:v>-5.2376000000000002E-9</c:v>
                </c:pt>
                <c:pt idx="196">
                  <c:v>-5.2251000000000001E-9</c:v>
                </c:pt>
                <c:pt idx="197">
                  <c:v>-5.2126E-9</c:v>
                </c:pt>
                <c:pt idx="198">
                  <c:v>-5.2000999999999999E-9</c:v>
                </c:pt>
                <c:pt idx="199">
                  <c:v>-5.1875999999999997E-9</c:v>
                </c:pt>
                <c:pt idx="200">
                  <c:v>-5.1750999999999996E-9</c:v>
                </c:pt>
                <c:pt idx="201">
                  <c:v>-5.1626000000000003E-9</c:v>
                </c:pt>
                <c:pt idx="202">
                  <c:v>-5.1501000000000002E-9</c:v>
                </c:pt>
                <c:pt idx="203">
                  <c:v>-5.1376000000000001E-9</c:v>
                </c:pt>
                <c:pt idx="204">
                  <c:v>-5.1251E-9</c:v>
                </c:pt>
                <c:pt idx="205">
                  <c:v>-5.1125999999999999E-9</c:v>
                </c:pt>
                <c:pt idx="206">
                  <c:v>-5.1000999999999998E-9</c:v>
                </c:pt>
                <c:pt idx="207">
                  <c:v>-5.0875999999999997E-9</c:v>
                </c:pt>
                <c:pt idx="208">
                  <c:v>-5.0751000000000004E-9</c:v>
                </c:pt>
                <c:pt idx="209">
                  <c:v>-5.0626000000000003E-9</c:v>
                </c:pt>
                <c:pt idx="210">
                  <c:v>-5.0501000000000002E-9</c:v>
                </c:pt>
                <c:pt idx="211">
                  <c:v>-5.0376000000000001E-9</c:v>
                </c:pt>
                <c:pt idx="212">
                  <c:v>-5.0250999999999999E-9</c:v>
                </c:pt>
                <c:pt idx="213">
                  <c:v>-5.0125999999999998E-9</c:v>
                </c:pt>
                <c:pt idx="214">
                  <c:v>-5.0000999999999997E-9</c:v>
                </c:pt>
                <c:pt idx="215">
                  <c:v>-4.9875999999999996E-9</c:v>
                </c:pt>
                <c:pt idx="216">
                  <c:v>-4.9751000000000003E-9</c:v>
                </c:pt>
                <c:pt idx="217">
                  <c:v>-4.9626000000000002E-9</c:v>
                </c:pt>
                <c:pt idx="218">
                  <c:v>-4.9501000000000001E-9</c:v>
                </c:pt>
                <c:pt idx="219">
                  <c:v>-4.9376E-9</c:v>
                </c:pt>
                <c:pt idx="220">
                  <c:v>-4.9250999999999999E-9</c:v>
                </c:pt>
                <c:pt idx="221">
                  <c:v>-4.9125999999999998E-9</c:v>
                </c:pt>
                <c:pt idx="222">
                  <c:v>-4.9000999999999997E-9</c:v>
                </c:pt>
                <c:pt idx="223">
                  <c:v>-4.8876000000000004E-9</c:v>
                </c:pt>
                <c:pt idx="224">
                  <c:v>-4.8751000000000003E-9</c:v>
                </c:pt>
                <c:pt idx="225">
                  <c:v>-4.8626000000000001E-9</c:v>
                </c:pt>
                <c:pt idx="226">
                  <c:v>-4.8501E-9</c:v>
                </c:pt>
                <c:pt idx="227">
                  <c:v>-4.8375999999999999E-9</c:v>
                </c:pt>
                <c:pt idx="228">
                  <c:v>-4.8250999999999998E-9</c:v>
                </c:pt>
                <c:pt idx="229">
                  <c:v>-4.8125999999999997E-9</c:v>
                </c:pt>
                <c:pt idx="230">
                  <c:v>-4.8001000000000004E-9</c:v>
                </c:pt>
                <c:pt idx="231">
                  <c:v>-4.7876000000000003E-9</c:v>
                </c:pt>
                <c:pt idx="232">
                  <c:v>-4.7751000000000002E-9</c:v>
                </c:pt>
                <c:pt idx="233">
                  <c:v>-4.7626000000000001E-9</c:v>
                </c:pt>
                <c:pt idx="234">
                  <c:v>-4.7501E-9</c:v>
                </c:pt>
                <c:pt idx="235">
                  <c:v>-4.7375999999999999E-9</c:v>
                </c:pt>
                <c:pt idx="236">
                  <c:v>-4.7250999999999997E-9</c:v>
                </c:pt>
                <c:pt idx="237">
                  <c:v>-4.7125999999999996E-9</c:v>
                </c:pt>
                <c:pt idx="238">
                  <c:v>-4.7001000000000003E-9</c:v>
                </c:pt>
                <c:pt idx="239">
                  <c:v>-4.6876000000000002E-9</c:v>
                </c:pt>
                <c:pt idx="240">
                  <c:v>-4.6751000000000001E-9</c:v>
                </c:pt>
                <c:pt idx="241">
                  <c:v>-4.6626E-9</c:v>
                </c:pt>
                <c:pt idx="242">
                  <c:v>-4.6500999999999999E-9</c:v>
                </c:pt>
                <c:pt idx="243">
                  <c:v>-4.6375999999999998E-9</c:v>
                </c:pt>
                <c:pt idx="244">
                  <c:v>-4.6250999999999997E-9</c:v>
                </c:pt>
                <c:pt idx="245">
                  <c:v>-4.6126000000000004E-9</c:v>
                </c:pt>
                <c:pt idx="246">
                  <c:v>-4.6001000000000003E-9</c:v>
                </c:pt>
                <c:pt idx="247">
                  <c:v>-4.5876000000000002E-9</c:v>
                </c:pt>
                <c:pt idx="248">
                  <c:v>-4.5751000000000001E-9</c:v>
                </c:pt>
                <c:pt idx="249">
                  <c:v>-4.5625999999999999E-9</c:v>
                </c:pt>
                <c:pt idx="250">
                  <c:v>-4.5500999999999998E-9</c:v>
                </c:pt>
                <c:pt idx="251">
                  <c:v>-4.5375999999999997E-9</c:v>
                </c:pt>
                <c:pt idx="252">
                  <c:v>-4.5250999999999996E-9</c:v>
                </c:pt>
                <c:pt idx="253">
                  <c:v>-4.5126000000000003E-9</c:v>
                </c:pt>
                <c:pt idx="254">
                  <c:v>-4.5001000000000002E-9</c:v>
                </c:pt>
                <c:pt idx="255">
                  <c:v>-4.4876000000000001E-9</c:v>
                </c:pt>
                <c:pt idx="256">
                  <c:v>-4.4751E-9</c:v>
                </c:pt>
                <c:pt idx="257">
                  <c:v>-4.4625999999999999E-9</c:v>
                </c:pt>
                <c:pt idx="258">
                  <c:v>-4.4500999999999998E-9</c:v>
                </c:pt>
                <c:pt idx="259">
                  <c:v>-4.4375999999999996E-9</c:v>
                </c:pt>
                <c:pt idx="260">
                  <c:v>-4.4251000000000004E-9</c:v>
                </c:pt>
                <c:pt idx="261">
                  <c:v>-4.4126000000000003E-9</c:v>
                </c:pt>
                <c:pt idx="262">
                  <c:v>-4.4001000000000001E-9</c:v>
                </c:pt>
                <c:pt idx="263">
                  <c:v>-4.3876E-9</c:v>
                </c:pt>
                <c:pt idx="264">
                  <c:v>-4.3750999999999999E-9</c:v>
                </c:pt>
                <c:pt idx="265">
                  <c:v>-4.3625999999999998E-9</c:v>
                </c:pt>
                <c:pt idx="266">
                  <c:v>-4.3500999999999997E-9</c:v>
                </c:pt>
                <c:pt idx="267">
                  <c:v>-4.3376000000000004E-9</c:v>
                </c:pt>
                <c:pt idx="268">
                  <c:v>-4.3251000000000003E-9</c:v>
                </c:pt>
                <c:pt idx="269">
                  <c:v>-4.3126000000000002E-9</c:v>
                </c:pt>
                <c:pt idx="270">
                  <c:v>-4.3001000000000001E-9</c:v>
                </c:pt>
                <c:pt idx="271">
                  <c:v>-4.2876E-9</c:v>
                </c:pt>
                <c:pt idx="272">
                  <c:v>-4.2750999999999998E-9</c:v>
                </c:pt>
                <c:pt idx="273">
                  <c:v>-4.2625999999999997E-9</c:v>
                </c:pt>
                <c:pt idx="274">
                  <c:v>-4.2500999999999996E-9</c:v>
                </c:pt>
                <c:pt idx="275">
                  <c:v>-4.2376000000000003E-9</c:v>
                </c:pt>
                <c:pt idx="276">
                  <c:v>-4.2251000000000002E-9</c:v>
                </c:pt>
                <c:pt idx="277">
                  <c:v>-4.2126000000000001E-9</c:v>
                </c:pt>
                <c:pt idx="278">
                  <c:v>-4.2001E-9</c:v>
                </c:pt>
                <c:pt idx="279">
                  <c:v>-4.1875999999999999E-9</c:v>
                </c:pt>
                <c:pt idx="280">
                  <c:v>-4.1750999999999998E-9</c:v>
                </c:pt>
                <c:pt idx="281">
                  <c:v>-4.1625999999999997E-9</c:v>
                </c:pt>
                <c:pt idx="282">
                  <c:v>-4.1501000000000004E-9</c:v>
                </c:pt>
                <c:pt idx="283">
                  <c:v>-4.1376000000000003E-9</c:v>
                </c:pt>
                <c:pt idx="284">
                  <c:v>-4.1251000000000002E-9</c:v>
                </c:pt>
                <c:pt idx="285">
                  <c:v>-4.1126E-9</c:v>
                </c:pt>
                <c:pt idx="286">
                  <c:v>-4.1000999999999999E-9</c:v>
                </c:pt>
                <c:pt idx="287">
                  <c:v>-4.0875999999999998E-9</c:v>
                </c:pt>
                <c:pt idx="288">
                  <c:v>-4.0750999999999997E-9</c:v>
                </c:pt>
                <c:pt idx="289">
                  <c:v>-4.0625999999999996E-9</c:v>
                </c:pt>
                <c:pt idx="290">
                  <c:v>-4.0501000000000003E-9</c:v>
                </c:pt>
                <c:pt idx="291">
                  <c:v>-4.0376000000000002E-9</c:v>
                </c:pt>
                <c:pt idx="292">
                  <c:v>-4.0251000000000001E-9</c:v>
                </c:pt>
                <c:pt idx="293">
                  <c:v>-4.0126E-9</c:v>
                </c:pt>
                <c:pt idx="294">
                  <c:v>-4.0000999999999999E-9</c:v>
                </c:pt>
                <c:pt idx="295">
                  <c:v>-3.9875999999999998E-9</c:v>
                </c:pt>
                <c:pt idx="296">
                  <c:v>-3.9750999999999996E-9</c:v>
                </c:pt>
                <c:pt idx="297">
                  <c:v>-3.9626000000000004E-9</c:v>
                </c:pt>
                <c:pt idx="298">
                  <c:v>-3.9501000000000002E-9</c:v>
                </c:pt>
                <c:pt idx="299">
                  <c:v>-3.9376000000000001E-9</c:v>
                </c:pt>
                <c:pt idx="300">
                  <c:v>-3.9251E-9</c:v>
                </c:pt>
                <c:pt idx="301">
                  <c:v>-3.9125999999999999E-9</c:v>
                </c:pt>
                <c:pt idx="302">
                  <c:v>-3.9000999999999998E-9</c:v>
                </c:pt>
                <c:pt idx="303">
                  <c:v>-3.8875999999999997E-9</c:v>
                </c:pt>
                <c:pt idx="304">
                  <c:v>-3.8751000000000004E-9</c:v>
                </c:pt>
                <c:pt idx="305">
                  <c:v>-3.8626000000000003E-9</c:v>
                </c:pt>
                <c:pt idx="306">
                  <c:v>-3.8501000000000002E-9</c:v>
                </c:pt>
                <c:pt idx="307">
                  <c:v>-3.8376000000000001E-9</c:v>
                </c:pt>
                <c:pt idx="308">
                  <c:v>-3.8251E-9</c:v>
                </c:pt>
                <c:pt idx="309">
                  <c:v>-3.8125999999999998E-9</c:v>
                </c:pt>
                <c:pt idx="310">
                  <c:v>-3.8000999999999997E-9</c:v>
                </c:pt>
                <c:pt idx="311">
                  <c:v>-3.7875999999999996E-9</c:v>
                </c:pt>
                <c:pt idx="312">
                  <c:v>-3.7751000000000003E-9</c:v>
                </c:pt>
                <c:pt idx="313">
                  <c:v>-3.7626000000000002E-9</c:v>
                </c:pt>
                <c:pt idx="314">
                  <c:v>-3.7501000000000001E-9</c:v>
                </c:pt>
                <c:pt idx="315">
                  <c:v>-3.7376E-9</c:v>
                </c:pt>
                <c:pt idx="316">
                  <c:v>-3.7250999999999999E-9</c:v>
                </c:pt>
                <c:pt idx="317">
                  <c:v>-3.7126000000000002E-9</c:v>
                </c:pt>
                <c:pt idx="318">
                  <c:v>-3.7001000000000001E-9</c:v>
                </c:pt>
                <c:pt idx="319">
                  <c:v>-3.6876E-9</c:v>
                </c:pt>
                <c:pt idx="320">
                  <c:v>-3.6750999999999999E-9</c:v>
                </c:pt>
                <c:pt idx="321">
                  <c:v>-3.6626000000000002E-9</c:v>
                </c:pt>
                <c:pt idx="322">
                  <c:v>-3.6501E-9</c:v>
                </c:pt>
                <c:pt idx="323">
                  <c:v>-3.6375999999999999E-9</c:v>
                </c:pt>
                <c:pt idx="324">
                  <c:v>-3.6250999999999998E-9</c:v>
                </c:pt>
                <c:pt idx="325">
                  <c:v>-3.6126000000000001E-9</c:v>
                </c:pt>
                <c:pt idx="326">
                  <c:v>-3.6001E-9</c:v>
                </c:pt>
                <c:pt idx="327">
                  <c:v>-3.5875999999999999E-9</c:v>
                </c:pt>
                <c:pt idx="328">
                  <c:v>-3.5751000000000002E-9</c:v>
                </c:pt>
                <c:pt idx="329">
                  <c:v>-3.5626000000000001E-9</c:v>
                </c:pt>
                <c:pt idx="330">
                  <c:v>-3.5501E-9</c:v>
                </c:pt>
                <c:pt idx="331">
                  <c:v>-3.5375999999999999E-9</c:v>
                </c:pt>
                <c:pt idx="332">
                  <c:v>-3.5251000000000002E-9</c:v>
                </c:pt>
                <c:pt idx="333">
                  <c:v>-3.5126000000000001E-9</c:v>
                </c:pt>
                <c:pt idx="334">
                  <c:v>-3.5000999999999999E-9</c:v>
                </c:pt>
                <c:pt idx="335">
                  <c:v>-3.4875999999999998E-9</c:v>
                </c:pt>
                <c:pt idx="336">
                  <c:v>-3.4751000000000001E-9</c:v>
                </c:pt>
                <c:pt idx="337">
                  <c:v>-3.4626E-9</c:v>
                </c:pt>
                <c:pt idx="338">
                  <c:v>-3.4500999999999999E-9</c:v>
                </c:pt>
                <c:pt idx="339">
                  <c:v>-3.4376000000000002E-9</c:v>
                </c:pt>
                <c:pt idx="340">
                  <c:v>-3.4251000000000001E-9</c:v>
                </c:pt>
                <c:pt idx="341">
                  <c:v>-3.4126E-9</c:v>
                </c:pt>
                <c:pt idx="342">
                  <c:v>-3.4000999999999999E-9</c:v>
                </c:pt>
                <c:pt idx="343">
                  <c:v>-3.3876000000000002E-9</c:v>
                </c:pt>
                <c:pt idx="344">
                  <c:v>-3.3751000000000001E-9</c:v>
                </c:pt>
                <c:pt idx="345">
                  <c:v>-3.3625999999999999E-9</c:v>
                </c:pt>
                <c:pt idx="346">
                  <c:v>-3.3500999999999998E-9</c:v>
                </c:pt>
                <c:pt idx="347">
                  <c:v>-3.3376000000000001E-9</c:v>
                </c:pt>
                <c:pt idx="348">
                  <c:v>-3.3251E-9</c:v>
                </c:pt>
                <c:pt idx="349">
                  <c:v>-3.3125999999999999E-9</c:v>
                </c:pt>
                <c:pt idx="350">
                  <c:v>-3.3000999999999998E-9</c:v>
                </c:pt>
                <c:pt idx="351">
                  <c:v>-3.2876000000000001E-9</c:v>
                </c:pt>
                <c:pt idx="352">
                  <c:v>-3.2751E-9</c:v>
                </c:pt>
                <c:pt idx="353">
                  <c:v>-3.2625999999999999E-9</c:v>
                </c:pt>
                <c:pt idx="354">
                  <c:v>-3.2501000000000002E-9</c:v>
                </c:pt>
                <c:pt idx="355">
                  <c:v>-3.2376000000000001E-9</c:v>
                </c:pt>
                <c:pt idx="356">
                  <c:v>-3.2251E-9</c:v>
                </c:pt>
                <c:pt idx="357">
                  <c:v>-3.2125999999999998E-9</c:v>
                </c:pt>
                <c:pt idx="358">
                  <c:v>-3.2001000000000001E-9</c:v>
                </c:pt>
                <c:pt idx="359">
                  <c:v>-3.1876E-9</c:v>
                </c:pt>
                <c:pt idx="360">
                  <c:v>-3.1750999999999999E-9</c:v>
                </c:pt>
                <c:pt idx="361">
                  <c:v>-3.1625999999999998E-9</c:v>
                </c:pt>
                <c:pt idx="362">
                  <c:v>-3.1501000000000001E-9</c:v>
                </c:pt>
                <c:pt idx="363">
                  <c:v>-3.1376E-9</c:v>
                </c:pt>
                <c:pt idx="364">
                  <c:v>-3.1250999999999999E-9</c:v>
                </c:pt>
                <c:pt idx="365">
                  <c:v>-3.1126000000000002E-9</c:v>
                </c:pt>
                <c:pt idx="366">
                  <c:v>-3.1001000000000001E-9</c:v>
                </c:pt>
                <c:pt idx="367">
                  <c:v>-3.0876E-9</c:v>
                </c:pt>
                <c:pt idx="368">
                  <c:v>-3.0750999999999999E-9</c:v>
                </c:pt>
                <c:pt idx="369">
                  <c:v>-3.0626000000000002E-9</c:v>
                </c:pt>
                <c:pt idx="370">
                  <c:v>-3.0501E-9</c:v>
                </c:pt>
                <c:pt idx="371">
                  <c:v>-3.0375999999999999E-9</c:v>
                </c:pt>
                <c:pt idx="372">
                  <c:v>-3.0250999999999998E-9</c:v>
                </c:pt>
                <c:pt idx="373">
                  <c:v>-3.0126000000000001E-9</c:v>
                </c:pt>
                <c:pt idx="374">
                  <c:v>-3.0001E-9</c:v>
                </c:pt>
                <c:pt idx="375">
                  <c:v>-2.9875999999999999E-9</c:v>
                </c:pt>
                <c:pt idx="376">
                  <c:v>-2.9751000000000002E-9</c:v>
                </c:pt>
                <c:pt idx="377">
                  <c:v>-2.9626000000000001E-9</c:v>
                </c:pt>
                <c:pt idx="378">
                  <c:v>-2.9501E-9</c:v>
                </c:pt>
                <c:pt idx="379">
                  <c:v>-2.9375999999999999E-9</c:v>
                </c:pt>
                <c:pt idx="380">
                  <c:v>-2.9251000000000002E-9</c:v>
                </c:pt>
                <c:pt idx="381">
                  <c:v>-2.9126000000000001E-9</c:v>
                </c:pt>
                <c:pt idx="382">
                  <c:v>-2.9000999999999999E-9</c:v>
                </c:pt>
                <c:pt idx="383">
                  <c:v>-2.8875999999999998E-9</c:v>
                </c:pt>
                <c:pt idx="384">
                  <c:v>-2.8751000000000001E-9</c:v>
                </c:pt>
                <c:pt idx="385">
                  <c:v>-2.8626E-9</c:v>
                </c:pt>
                <c:pt idx="386">
                  <c:v>-2.8500999999999999E-9</c:v>
                </c:pt>
                <c:pt idx="387">
                  <c:v>-2.8375999999999998E-9</c:v>
                </c:pt>
                <c:pt idx="388">
                  <c:v>-2.8251000000000001E-9</c:v>
                </c:pt>
                <c:pt idx="389">
                  <c:v>-2.8126E-9</c:v>
                </c:pt>
                <c:pt idx="390">
                  <c:v>-2.8000999999999999E-9</c:v>
                </c:pt>
                <c:pt idx="391">
                  <c:v>-2.7876000000000002E-9</c:v>
                </c:pt>
                <c:pt idx="392">
                  <c:v>-2.7751000000000001E-9</c:v>
                </c:pt>
                <c:pt idx="393">
                  <c:v>-2.7626E-9</c:v>
                </c:pt>
                <c:pt idx="394">
                  <c:v>-2.7500999999999998E-9</c:v>
                </c:pt>
                <c:pt idx="395">
                  <c:v>-2.7376000000000001E-9</c:v>
                </c:pt>
                <c:pt idx="396">
                  <c:v>-2.7251E-9</c:v>
                </c:pt>
                <c:pt idx="397">
                  <c:v>-2.7125999999999999E-9</c:v>
                </c:pt>
                <c:pt idx="398">
                  <c:v>-2.7000999999999998E-9</c:v>
                </c:pt>
                <c:pt idx="399">
                  <c:v>-2.6876000000000001E-9</c:v>
                </c:pt>
                <c:pt idx="400">
                  <c:v>-2.6751E-9</c:v>
                </c:pt>
                <c:pt idx="401">
                  <c:v>-2.6625999999999999E-9</c:v>
                </c:pt>
                <c:pt idx="402">
                  <c:v>-2.6501000000000002E-9</c:v>
                </c:pt>
                <c:pt idx="403">
                  <c:v>-2.6376000000000001E-9</c:v>
                </c:pt>
                <c:pt idx="404">
                  <c:v>-2.6251E-9</c:v>
                </c:pt>
                <c:pt idx="405">
                  <c:v>-2.6125999999999998E-9</c:v>
                </c:pt>
                <c:pt idx="406">
                  <c:v>-2.6001000000000002E-9</c:v>
                </c:pt>
                <c:pt idx="407">
                  <c:v>-2.5876E-9</c:v>
                </c:pt>
                <c:pt idx="408">
                  <c:v>-2.5750999999999999E-9</c:v>
                </c:pt>
                <c:pt idx="409">
                  <c:v>-2.5625999999999998E-9</c:v>
                </c:pt>
                <c:pt idx="410">
                  <c:v>-2.5501000000000001E-9</c:v>
                </c:pt>
                <c:pt idx="411">
                  <c:v>-2.5376E-9</c:v>
                </c:pt>
                <c:pt idx="412">
                  <c:v>-2.5250999999999999E-9</c:v>
                </c:pt>
                <c:pt idx="413">
                  <c:v>-2.5126000000000002E-9</c:v>
                </c:pt>
                <c:pt idx="414">
                  <c:v>-2.5001000000000001E-9</c:v>
                </c:pt>
                <c:pt idx="415">
                  <c:v>-2.4876E-9</c:v>
                </c:pt>
                <c:pt idx="416">
                  <c:v>-2.4750999999999999E-9</c:v>
                </c:pt>
                <c:pt idx="417">
                  <c:v>-2.4626000000000002E-9</c:v>
                </c:pt>
                <c:pt idx="418">
                  <c:v>-2.4501E-9</c:v>
                </c:pt>
                <c:pt idx="419">
                  <c:v>-2.4375999999999999E-9</c:v>
                </c:pt>
                <c:pt idx="420">
                  <c:v>-2.4250999999999998E-9</c:v>
                </c:pt>
                <c:pt idx="421">
                  <c:v>-2.4126000000000001E-9</c:v>
                </c:pt>
                <c:pt idx="422">
                  <c:v>-2.4001E-9</c:v>
                </c:pt>
                <c:pt idx="423">
                  <c:v>-2.3875999999999999E-9</c:v>
                </c:pt>
                <c:pt idx="424">
                  <c:v>-2.3751000000000002E-9</c:v>
                </c:pt>
                <c:pt idx="425">
                  <c:v>-2.3626000000000001E-9</c:v>
                </c:pt>
                <c:pt idx="426">
                  <c:v>-2.3501E-9</c:v>
                </c:pt>
                <c:pt idx="427">
                  <c:v>-2.3375999999999999E-9</c:v>
                </c:pt>
                <c:pt idx="428">
                  <c:v>-2.3251000000000002E-9</c:v>
                </c:pt>
                <c:pt idx="429">
                  <c:v>-2.3126000000000001E-9</c:v>
                </c:pt>
                <c:pt idx="430">
                  <c:v>-2.3000999999999999E-9</c:v>
                </c:pt>
                <c:pt idx="431">
                  <c:v>-2.2875999999999998E-9</c:v>
                </c:pt>
                <c:pt idx="432">
                  <c:v>-2.2751000000000001E-9</c:v>
                </c:pt>
                <c:pt idx="433">
                  <c:v>-2.2626E-9</c:v>
                </c:pt>
                <c:pt idx="434">
                  <c:v>-2.2500999999999999E-9</c:v>
                </c:pt>
                <c:pt idx="435">
                  <c:v>-2.2375999999999998E-9</c:v>
                </c:pt>
                <c:pt idx="436">
                  <c:v>-2.2251000000000001E-9</c:v>
                </c:pt>
                <c:pt idx="437">
                  <c:v>-2.2126E-9</c:v>
                </c:pt>
                <c:pt idx="438">
                  <c:v>-2.2000999999999999E-9</c:v>
                </c:pt>
                <c:pt idx="439">
                  <c:v>-2.1876000000000002E-9</c:v>
                </c:pt>
                <c:pt idx="440">
                  <c:v>-2.1751000000000001E-9</c:v>
                </c:pt>
                <c:pt idx="441">
                  <c:v>-2.1626E-9</c:v>
                </c:pt>
                <c:pt idx="442">
                  <c:v>-2.1500999999999998E-9</c:v>
                </c:pt>
                <c:pt idx="443">
                  <c:v>-2.1376000000000001E-9</c:v>
                </c:pt>
                <c:pt idx="444">
                  <c:v>-2.1251E-9</c:v>
                </c:pt>
                <c:pt idx="445">
                  <c:v>-2.1125999999999999E-9</c:v>
                </c:pt>
                <c:pt idx="446">
                  <c:v>-2.1000999999999998E-9</c:v>
                </c:pt>
                <c:pt idx="447">
                  <c:v>-2.0876000000000001E-9</c:v>
                </c:pt>
                <c:pt idx="448">
                  <c:v>-2.0751E-9</c:v>
                </c:pt>
                <c:pt idx="449">
                  <c:v>-2.0625999999999999E-9</c:v>
                </c:pt>
                <c:pt idx="450">
                  <c:v>-2.0501000000000002E-9</c:v>
                </c:pt>
                <c:pt idx="451">
                  <c:v>-2.0376000000000001E-9</c:v>
                </c:pt>
                <c:pt idx="452">
                  <c:v>-2.0251E-9</c:v>
                </c:pt>
                <c:pt idx="453">
                  <c:v>-2.0125999999999999E-9</c:v>
                </c:pt>
                <c:pt idx="454">
                  <c:v>-2.0001000000000002E-9</c:v>
                </c:pt>
                <c:pt idx="455">
                  <c:v>-1.9876E-9</c:v>
                </c:pt>
                <c:pt idx="456">
                  <c:v>-1.9750999999999999E-9</c:v>
                </c:pt>
                <c:pt idx="457">
                  <c:v>-1.9625999999999998E-9</c:v>
                </c:pt>
                <c:pt idx="458">
                  <c:v>-1.9501000000000001E-9</c:v>
                </c:pt>
                <c:pt idx="459">
                  <c:v>-1.9376E-9</c:v>
                </c:pt>
                <c:pt idx="460">
                  <c:v>-1.9250999999999999E-9</c:v>
                </c:pt>
                <c:pt idx="461">
                  <c:v>-1.9126000000000002E-9</c:v>
                </c:pt>
                <c:pt idx="462">
                  <c:v>-1.9001000000000001E-9</c:v>
                </c:pt>
                <c:pt idx="463">
                  <c:v>-1.8876E-9</c:v>
                </c:pt>
                <c:pt idx="464">
                  <c:v>-1.8750999999999999E-9</c:v>
                </c:pt>
                <c:pt idx="465">
                  <c:v>-1.8626E-9</c:v>
                </c:pt>
                <c:pt idx="466">
                  <c:v>-1.8501000000000001E-9</c:v>
                </c:pt>
                <c:pt idx="467">
                  <c:v>-1.8375999999999999E-9</c:v>
                </c:pt>
                <c:pt idx="468">
                  <c:v>-1.8251E-9</c:v>
                </c:pt>
                <c:pt idx="469">
                  <c:v>-1.8125999999999999E-9</c:v>
                </c:pt>
                <c:pt idx="470">
                  <c:v>-1.8001E-9</c:v>
                </c:pt>
                <c:pt idx="471">
                  <c:v>-1.7875999999999999E-9</c:v>
                </c:pt>
                <c:pt idx="472">
                  <c:v>-1.7751E-9</c:v>
                </c:pt>
                <c:pt idx="473">
                  <c:v>-1.7626000000000001E-9</c:v>
                </c:pt>
                <c:pt idx="474">
                  <c:v>-1.7501E-9</c:v>
                </c:pt>
                <c:pt idx="475">
                  <c:v>-1.7376000000000001E-9</c:v>
                </c:pt>
                <c:pt idx="476">
                  <c:v>-1.7251E-9</c:v>
                </c:pt>
                <c:pt idx="477">
                  <c:v>-1.7126000000000001E-9</c:v>
                </c:pt>
                <c:pt idx="478">
                  <c:v>-1.7001E-9</c:v>
                </c:pt>
                <c:pt idx="479">
                  <c:v>-1.6876E-9</c:v>
                </c:pt>
                <c:pt idx="480">
                  <c:v>-1.6750999999999999E-9</c:v>
                </c:pt>
                <c:pt idx="481">
                  <c:v>-1.6626E-9</c:v>
                </c:pt>
                <c:pt idx="482">
                  <c:v>-1.6500999999999999E-9</c:v>
                </c:pt>
                <c:pt idx="483">
                  <c:v>-1.6376E-9</c:v>
                </c:pt>
                <c:pt idx="484">
                  <c:v>-1.6250999999999999E-9</c:v>
                </c:pt>
                <c:pt idx="485">
                  <c:v>-1.6126E-9</c:v>
                </c:pt>
                <c:pt idx="486">
                  <c:v>-1.6001000000000001E-9</c:v>
                </c:pt>
                <c:pt idx="487">
                  <c:v>-1.5876E-9</c:v>
                </c:pt>
                <c:pt idx="488">
                  <c:v>-1.5751000000000001E-9</c:v>
                </c:pt>
                <c:pt idx="489">
                  <c:v>-1.5626E-9</c:v>
                </c:pt>
                <c:pt idx="490">
                  <c:v>-1.5501000000000001E-9</c:v>
                </c:pt>
                <c:pt idx="491">
                  <c:v>-1.5375999999999999E-9</c:v>
                </c:pt>
                <c:pt idx="492">
                  <c:v>-1.5251E-9</c:v>
                </c:pt>
                <c:pt idx="493">
                  <c:v>-1.5125999999999999E-9</c:v>
                </c:pt>
                <c:pt idx="494">
                  <c:v>-1.5001E-9</c:v>
                </c:pt>
                <c:pt idx="495">
                  <c:v>-1.4875999999999999E-9</c:v>
                </c:pt>
                <c:pt idx="496">
                  <c:v>-1.4751E-9</c:v>
                </c:pt>
                <c:pt idx="497">
                  <c:v>-1.4626000000000001E-9</c:v>
                </c:pt>
                <c:pt idx="498">
                  <c:v>-1.4501E-9</c:v>
                </c:pt>
                <c:pt idx="499">
                  <c:v>-1.4376000000000001E-9</c:v>
                </c:pt>
                <c:pt idx="500">
                  <c:v>-1.4251E-9</c:v>
                </c:pt>
                <c:pt idx="501">
                  <c:v>-1.4126000000000001E-9</c:v>
                </c:pt>
                <c:pt idx="502">
                  <c:v>-1.4001E-9</c:v>
                </c:pt>
                <c:pt idx="503">
                  <c:v>-1.3876E-9</c:v>
                </c:pt>
                <c:pt idx="504">
                  <c:v>-1.3750999999999999E-9</c:v>
                </c:pt>
                <c:pt idx="505">
                  <c:v>-1.3626E-9</c:v>
                </c:pt>
                <c:pt idx="506">
                  <c:v>-1.3500999999999999E-9</c:v>
                </c:pt>
                <c:pt idx="507">
                  <c:v>-1.3376E-9</c:v>
                </c:pt>
                <c:pt idx="508">
                  <c:v>-1.3250999999999999E-9</c:v>
                </c:pt>
                <c:pt idx="509">
                  <c:v>-1.3126E-9</c:v>
                </c:pt>
                <c:pt idx="510">
                  <c:v>-1.3001000000000001E-9</c:v>
                </c:pt>
                <c:pt idx="511">
                  <c:v>-1.2876E-9</c:v>
                </c:pt>
                <c:pt idx="512">
                  <c:v>-1.2751000000000001E-9</c:v>
                </c:pt>
                <c:pt idx="513">
                  <c:v>-1.2626E-9</c:v>
                </c:pt>
                <c:pt idx="514">
                  <c:v>-1.2501000000000001E-9</c:v>
                </c:pt>
                <c:pt idx="515">
                  <c:v>-1.2375999999999999E-9</c:v>
                </c:pt>
                <c:pt idx="516">
                  <c:v>-1.2251E-9</c:v>
                </c:pt>
                <c:pt idx="517">
                  <c:v>-1.2125999999999999E-9</c:v>
                </c:pt>
                <c:pt idx="518">
                  <c:v>-1.2001E-9</c:v>
                </c:pt>
                <c:pt idx="519">
                  <c:v>-1.1875999999999999E-9</c:v>
                </c:pt>
                <c:pt idx="520">
                  <c:v>-1.1751E-9</c:v>
                </c:pt>
                <c:pt idx="521">
                  <c:v>-1.1626000000000001E-9</c:v>
                </c:pt>
                <c:pt idx="522">
                  <c:v>-1.1501E-9</c:v>
                </c:pt>
                <c:pt idx="523">
                  <c:v>-1.1376000000000001E-9</c:v>
                </c:pt>
                <c:pt idx="524">
                  <c:v>-1.1251E-9</c:v>
                </c:pt>
                <c:pt idx="525">
                  <c:v>-1.1126000000000001E-9</c:v>
                </c:pt>
                <c:pt idx="526">
                  <c:v>-1.1001E-9</c:v>
                </c:pt>
                <c:pt idx="527">
                  <c:v>-1.0876E-9</c:v>
                </c:pt>
                <c:pt idx="528">
                  <c:v>-1.0750999999999999E-9</c:v>
                </c:pt>
                <c:pt idx="529">
                  <c:v>-1.0626E-9</c:v>
                </c:pt>
                <c:pt idx="530">
                  <c:v>-1.0500999999999999E-9</c:v>
                </c:pt>
                <c:pt idx="531">
                  <c:v>-1.0376E-9</c:v>
                </c:pt>
                <c:pt idx="532">
                  <c:v>-1.0250999999999999E-9</c:v>
                </c:pt>
                <c:pt idx="533">
                  <c:v>-1.0126E-9</c:v>
                </c:pt>
                <c:pt idx="534">
                  <c:v>-1.0001000000000001E-9</c:v>
                </c:pt>
                <c:pt idx="535">
                  <c:v>-9.8759999999999998E-10</c:v>
                </c:pt>
                <c:pt idx="536">
                  <c:v>-9.7510000000000008E-10</c:v>
                </c:pt>
                <c:pt idx="537">
                  <c:v>-9.6259999999999996E-10</c:v>
                </c:pt>
                <c:pt idx="538">
                  <c:v>-9.5010000000000006E-10</c:v>
                </c:pt>
                <c:pt idx="539">
                  <c:v>-9.3759999999999995E-10</c:v>
                </c:pt>
                <c:pt idx="540">
                  <c:v>-9.2510000000000004E-10</c:v>
                </c:pt>
                <c:pt idx="541">
                  <c:v>-9.1260000000000003E-10</c:v>
                </c:pt>
                <c:pt idx="542">
                  <c:v>-9.0010000000000002E-10</c:v>
                </c:pt>
                <c:pt idx="543">
                  <c:v>-8.8760000000000002E-10</c:v>
                </c:pt>
                <c:pt idx="544">
                  <c:v>-8.7510000000000001E-10</c:v>
                </c:pt>
                <c:pt idx="545">
                  <c:v>-8.626E-10</c:v>
                </c:pt>
                <c:pt idx="546">
                  <c:v>-8.5009999999999999E-10</c:v>
                </c:pt>
                <c:pt idx="547">
                  <c:v>-8.3759999999999998E-10</c:v>
                </c:pt>
                <c:pt idx="548">
                  <c:v>-8.2509999999999997E-10</c:v>
                </c:pt>
                <c:pt idx="549">
                  <c:v>-8.1259999999999996E-10</c:v>
                </c:pt>
                <c:pt idx="550">
                  <c:v>-8.0009999999999996E-10</c:v>
                </c:pt>
                <c:pt idx="551">
                  <c:v>-7.8760000000000005E-10</c:v>
                </c:pt>
                <c:pt idx="552">
                  <c:v>-7.7510000000000004E-10</c:v>
                </c:pt>
                <c:pt idx="553">
                  <c:v>-7.6260000000000003E-10</c:v>
                </c:pt>
                <c:pt idx="554">
                  <c:v>-7.5010000000000003E-10</c:v>
                </c:pt>
                <c:pt idx="555">
                  <c:v>-7.3760000000000002E-10</c:v>
                </c:pt>
                <c:pt idx="556">
                  <c:v>-7.2510000000000001E-10</c:v>
                </c:pt>
                <c:pt idx="557">
                  <c:v>-7.126E-10</c:v>
                </c:pt>
                <c:pt idx="558">
                  <c:v>-7.0009999999999999E-10</c:v>
                </c:pt>
                <c:pt idx="559">
                  <c:v>-6.8759999999999998E-10</c:v>
                </c:pt>
                <c:pt idx="560">
                  <c:v>-6.7509999999999997E-10</c:v>
                </c:pt>
                <c:pt idx="561">
                  <c:v>-6.6259999999999997E-10</c:v>
                </c:pt>
                <c:pt idx="562">
                  <c:v>-6.5009999999999996E-10</c:v>
                </c:pt>
                <c:pt idx="563">
                  <c:v>-6.3759999999999995E-10</c:v>
                </c:pt>
                <c:pt idx="564">
                  <c:v>-6.2510000000000004E-10</c:v>
                </c:pt>
                <c:pt idx="565">
                  <c:v>-6.1260000000000004E-10</c:v>
                </c:pt>
                <c:pt idx="566">
                  <c:v>-6.0010000000000003E-10</c:v>
                </c:pt>
                <c:pt idx="567">
                  <c:v>-5.8760000000000002E-10</c:v>
                </c:pt>
                <c:pt idx="568">
                  <c:v>-5.7510000000000001E-10</c:v>
                </c:pt>
                <c:pt idx="569">
                  <c:v>-5.626E-10</c:v>
                </c:pt>
                <c:pt idx="570">
                  <c:v>-5.5009999999999999E-10</c:v>
                </c:pt>
                <c:pt idx="571">
                  <c:v>-5.3759999999999998E-10</c:v>
                </c:pt>
                <c:pt idx="572">
                  <c:v>-5.2509999999999998E-10</c:v>
                </c:pt>
                <c:pt idx="573">
                  <c:v>-5.1259999999999997E-10</c:v>
                </c:pt>
                <c:pt idx="574">
                  <c:v>-5.0009999999999996E-10</c:v>
                </c:pt>
                <c:pt idx="575">
                  <c:v>-4.8759999999999995E-10</c:v>
                </c:pt>
                <c:pt idx="576">
                  <c:v>-4.7510000000000004E-10</c:v>
                </c:pt>
                <c:pt idx="577">
                  <c:v>-4.6259999999999998E-10</c:v>
                </c:pt>
                <c:pt idx="578">
                  <c:v>-4.5009999999999998E-10</c:v>
                </c:pt>
                <c:pt idx="579">
                  <c:v>-4.3760000000000002E-10</c:v>
                </c:pt>
                <c:pt idx="580">
                  <c:v>-4.2510000000000001E-10</c:v>
                </c:pt>
                <c:pt idx="581">
                  <c:v>-4.126E-10</c:v>
                </c:pt>
                <c:pt idx="582">
                  <c:v>-4.0009999999999999E-10</c:v>
                </c:pt>
                <c:pt idx="583">
                  <c:v>-3.8759999999999999E-10</c:v>
                </c:pt>
                <c:pt idx="584">
                  <c:v>-3.7509999999999998E-10</c:v>
                </c:pt>
                <c:pt idx="585">
                  <c:v>-3.6260000000000002E-10</c:v>
                </c:pt>
                <c:pt idx="586">
                  <c:v>-3.5010000000000001E-10</c:v>
                </c:pt>
                <c:pt idx="587">
                  <c:v>-3.376E-10</c:v>
                </c:pt>
                <c:pt idx="588">
                  <c:v>-3.2509999999999999E-10</c:v>
                </c:pt>
                <c:pt idx="589">
                  <c:v>-3.1259999999999999E-10</c:v>
                </c:pt>
                <c:pt idx="590">
                  <c:v>-3.0009999999999998E-10</c:v>
                </c:pt>
                <c:pt idx="591">
                  <c:v>-2.8760000000000002E-10</c:v>
                </c:pt>
                <c:pt idx="592">
                  <c:v>-2.7510000000000001E-10</c:v>
                </c:pt>
                <c:pt idx="593">
                  <c:v>-2.626E-10</c:v>
                </c:pt>
                <c:pt idx="594">
                  <c:v>-2.5009999999999999E-10</c:v>
                </c:pt>
                <c:pt idx="595">
                  <c:v>-2.3759999999999999E-10</c:v>
                </c:pt>
                <c:pt idx="596">
                  <c:v>-2.251E-10</c:v>
                </c:pt>
                <c:pt idx="597">
                  <c:v>-2.1259999999999999E-10</c:v>
                </c:pt>
                <c:pt idx="598">
                  <c:v>-2.0010000000000001E-10</c:v>
                </c:pt>
                <c:pt idx="599">
                  <c:v>-1.876E-10</c:v>
                </c:pt>
                <c:pt idx="600">
                  <c:v>-1.751E-10</c:v>
                </c:pt>
                <c:pt idx="601">
                  <c:v>-1.6260000000000001E-10</c:v>
                </c:pt>
                <c:pt idx="602">
                  <c:v>-1.501E-10</c:v>
                </c:pt>
                <c:pt idx="603">
                  <c:v>-1.376E-10</c:v>
                </c:pt>
                <c:pt idx="604">
                  <c:v>-1.2510000000000001E-10</c:v>
                </c:pt>
                <c:pt idx="605">
                  <c:v>-1.126E-10</c:v>
                </c:pt>
                <c:pt idx="606">
                  <c:v>-1.001E-10</c:v>
                </c:pt>
                <c:pt idx="607">
                  <c:v>-8.76E-11</c:v>
                </c:pt>
                <c:pt idx="608">
                  <c:v>-7.5100000000000004E-11</c:v>
                </c:pt>
                <c:pt idx="609">
                  <c:v>-6.2599999999999996E-11</c:v>
                </c:pt>
                <c:pt idx="610">
                  <c:v>-5.01E-11</c:v>
                </c:pt>
                <c:pt idx="611">
                  <c:v>-3.7599999999999998E-11</c:v>
                </c:pt>
                <c:pt idx="612">
                  <c:v>-2.5099999999999999E-11</c:v>
                </c:pt>
                <c:pt idx="613">
                  <c:v>-1.26E-11</c:v>
                </c:pt>
                <c:pt idx="614">
                  <c:v>-1E-13</c:v>
                </c:pt>
                <c:pt idx="615">
                  <c:v>1.24E-11</c:v>
                </c:pt>
                <c:pt idx="616">
                  <c:v>2.4899999999999999E-11</c:v>
                </c:pt>
                <c:pt idx="617">
                  <c:v>3.7400000000000001E-11</c:v>
                </c:pt>
                <c:pt idx="618">
                  <c:v>4.9899999999999997E-11</c:v>
                </c:pt>
                <c:pt idx="619">
                  <c:v>6.2399999999999999E-11</c:v>
                </c:pt>
                <c:pt idx="620">
                  <c:v>7.4899999999999995E-11</c:v>
                </c:pt>
                <c:pt idx="621">
                  <c:v>8.7400000000000003E-11</c:v>
                </c:pt>
                <c:pt idx="622">
                  <c:v>9.9899999999999999E-11</c:v>
                </c:pt>
                <c:pt idx="623">
                  <c:v>1.1239999999999999E-10</c:v>
                </c:pt>
                <c:pt idx="624">
                  <c:v>1.249E-10</c:v>
                </c:pt>
                <c:pt idx="625">
                  <c:v>1.3740000000000001E-10</c:v>
                </c:pt>
                <c:pt idx="626">
                  <c:v>1.4989999999999999E-10</c:v>
                </c:pt>
                <c:pt idx="627">
                  <c:v>1.624E-10</c:v>
                </c:pt>
                <c:pt idx="628">
                  <c:v>1.7490000000000001E-10</c:v>
                </c:pt>
                <c:pt idx="629">
                  <c:v>1.8739999999999999E-10</c:v>
                </c:pt>
                <c:pt idx="630">
                  <c:v>1.999E-10</c:v>
                </c:pt>
                <c:pt idx="631">
                  <c:v>2.1240000000000001E-10</c:v>
                </c:pt>
                <c:pt idx="632">
                  <c:v>2.2489999999999999E-10</c:v>
                </c:pt>
                <c:pt idx="633">
                  <c:v>2.3739999999999998E-10</c:v>
                </c:pt>
                <c:pt idx="634">
                  <c:v>2.4989999999999998E-10</c:v>
                </c:pt>
                <c:pt idx="635">
                  <c:v>2.6239999999999999E-10</c:v>
                </c:pt>
                <c:pt idx="636">
                  <c:v>2.749E-10</c:v>
                </c:pt>
                <c:pt idx="637">
                  <c:v>2.8740000000000001E-10</c:v>
                </c:pt>
                <c:pt idx="638">
                  <c:v>2.9990000000000002E-10</c:v>
                </c:pt>
                <c:pt idx="639">
                  <c:v>3.1239999999999998E-10</c:v>
                </c:pt>
                <c:pt idx="640">
                  <c:v>3.2489999999999998E-10</c:v>
                </c:pt>
                <c:pt idx="641">
                  <c:v>3.3739999999999999E-10</c:v>
                </c:pt>
                <c:pt idx="642">
                  <c:v>3.499E-10</c:v>
                </c:pt>
                <c:pt idx="643">
                  <c:v>3.6240000000000001E-10</c:v>
                </c:pt>
                <c:pt idx="644">
                  <c:v>3.7490000000000002E-10</c:v>
                </c:pt>
                <c:pt idx="645">
                  <c:v>3.8739999999999998E-10</c:v>
                </c:pt>
                <c:pt idx="646">
                  <c:v>3.9989999999999998E-10</c:v>
                </c:pt>
                <c:pt idx="647">
                  <c:v>4.1239999999999999E-10</c:v>
                </c:pt>
                <c:pt idx="648">
                  <c:v>4.249E-10</c:v>
                </c:pt>
                <c:pt idx="649">
                  <c:v>4.3740000000000001E-10</c:v>
                </c:pt>
                <c:pt idx="650">
                  <c:v>4.4990000000000002E-10</c:v>
                </c:pt>
                <c:pt idx="651">
                  <c:v>4.6239999999999997E-10</c:v>
                </c:pt>
                <c:pt idx="652">
                  <c:v>4.7489999999999998E-10</c:v>
                </c:pt>
                <c:pt idx="653">
                  <c:v>4.8739999999999999E-10</c:v>
                </c:pt>
                <c:pt idx="654">
                  <c:v>4.999E-10</c:v>
                </c:pt>
                <c:pt idx="655">
                  <c:v>5.1240000000000001E-10</c:v>
                </c:pt>
                <c:pt idx="656">
                  <c:v>5.2490000000000002E-10</c:v>
                </c:pt>
                <c:pt idx="657">
                  <c:v>5.3740000000000003E-10</c:v>
                </c:pt>
                <c:pt idx="658">
                  <c:v>5.4990000000000003E-10</c:v>
                </c:pt>
                <c:pt idx="659">
                  <c:v>5.6240000000000004E-10</c:v>
                </c:pt>
                <c:pt idx="660">
                  <c:v>5.7490000000000005E-10</c:v>
                </c:pt>
                <c:pt idx="661">
                  <c:v>5.8739999999999996E-10</c:v>
                </c:pt>
                <c:pt idx="662">
                  <c:v>5.9989999999999997E-10</c:v>
                </c:pt>
                <c:pt idx="663">
                  <c:v>6.1239999999999997E-10</c:v>
                </c:pt>
                <c:pt idx="664">
                  <c:v>6.2489999999999998E-10</c:v>
                </c:pt>
                <c:pt idx="665">
                  <c:v>6.3739999999999999E-10</c:v>
                </c:pt>
                <c:pt idx="666">
                  <c:v>6.499E-10</c:v>
                </c:pt>
                <c:pt idx="667">
                  <c:v>6.6240000000000001E-10</c:v>
                </c:pt>
                <c:pt idx="668">
                  <c:v>6.7490000000000002E-10</c:v>
                </c:pt>
                <c:pt idx="669">
                  <c:v>6.8740000000000003E-10</c:v>
                </c:pt>
                <c:pt idx="670">
                  <c:v>6.9990000000000003E-10</c:v>
                </c:pt>
                <c:pt idx="671">
                  <c:v>7.1240000000000004E-10</c:v>
                </c:pt>
                <c:pt idx="672">
                  <c:v>7.2490000000000005E-10</c:v>
                </c:pt>
                <c:pt idx="673">
                  <c:v>7.3739999999999996E-10</c:v>
                </c:pt>
                <c:pt idx="674">
                  <c:v>7.4989999999999996E-10</c:v>
                </c:pt>
                <c:pt idx="675">
                  <c:v>7.6239999999999997E-10</c:v>
                </c:pt>
                <c:pt idx="676">
                  <c:v>7.7489999999999998E-10</c:v>
                </c:pt>
                <c:pt idx="677">
                  <c:v>7.8739999999999999E-10</c:v>
                </c:pt>
                <c:pt idx="678">
                  <c:v>7.999E-10</c:v>
                </c:pt>
                <c:pt idx="679">
                  <c:v>8.1240000000000001E-10</c:v>
                </c:pt>
                <c:pt idx="680">
                  <c:v>8.2490000000000002E-10</c:v>
                </c:pt>
                <c:pt idx="681">
                  <c:v>8.3740000000000002E-10</c:v>
                </c:pt>
                <c:pt idx="682">
                  <c:v>8.4990000000000003E-10</c:v>
                </c:pt>
                <c:pt idx="683">
                  <c:v>8.6240000000000004E-10</c:v>
                </c:pt>
                <c:pt idx="684">
                  <c:v>8.7490000000000005E-10</c:v>
                </c:pt>
                <c:pt idx="685">
                  <c:v>8.8739999999999995E-10</c:v>
                </c:pt>
                <c:pt idx="686">
                  <c:v>8.9989999999999996E-10</c:v>
                </c:pt>
                <c:pt idx="687">
                  <c:v>9.1239999999999997E-10</c:v>
                </c:pt>
                <c:pt idx="688">
                  <c:v>9.2489999999999998E-10</c:v>
                </c:pt>
                <c:pt idx="689">
                  <c:v>9.3740000000000009E-10</c:v>
                </c:pt>
                <c:pt idx="690">
                  <c:v>9.499E-10</c:v>
                </c:pt>
                <c:pt idx="691">
                  <c:v>9.623999999999999E-10</c:v>
                </c:pt>
                <c:pt idx="692">
                  <c:v>9.7490000000000001E-10</c:v>
                </c:pt>
                <c:pt idx="693">
                  <c:v>9.8739999999999992E-10</c:v>
                </c:pt>
                <c:pt idx="694">
                  <c:v>9.9990000000000003E-10</c:v>
                </c:pt>
                <c:pt idx="695">
                  <c:v>1.0123999999999999E-9</c:v>
                </c:pt>
                <c:pt idx="696">
                  <c:v>1.0249E-9</c:v>
                </c:pt>
                <c:pt idx="697">
                  <c:v>1.0374E-9</c:v>
                </c:pt>
                <c:pt idx="698">
                  <c:v>1.0499000000000001E-9</c:v>
                </c:pt>
                <c:pt idx="699">
                  <c:v>1.0624E-9</c:v>
                </c:pt>
                <c:pt idx="700">
                  <c:v>1.0749000000000001E-9</c:v>
                </c:pt>
                <c:pt idx="701">
                  <c:v>1.0874E-9</c:v>
                </c:pt>
                <c:pt idx="702">
                  <c:v>1.0999000000000001E-9</c:v>
                </c:pt>
                <c:pt idx="703">
                  <c:v>1.1124E-9</c:v>
                </c:pt>
                <c:pt idx="704">
                  <c:v>1.1248999999999999E-9</c:v>
                </c:pt>
                <c:pt idx="705">
                  <c:v>1.1374E-9</c:v>
                </c:pt>
                <c:pt idx="706">
                  <c:v>1.1498999999999999E-9</c:v>
                </c:pt>
                <c:pt idx="707">
                  <c:v>1.1624E-9</c:v>
                </c:pt>
                <c:pt idx="708">
                  <c:v>1.1748999999999999E-9</c:v>
                </c:pt>
                <c:pt idx="709">
                  <c:v>1.1874000000000001E-9</c:v>
                </c:pt>
                <c:pt idx="710">
                  <c:v>1.1999E-9</c:v>
                </c:pt>
                <c:pt idx="711">
                  <c:v>1.2124000000000001E-9</c:v>
                </c:pt>
                <c:pt idx="712">
                  <c:v>1.2249E-9</c:v>
                </c:pt>
                <c:pt idx="713">
                  <c:v>1.2374000000000001E-9</c:v>
                </c:pt>
                <c:pt idx="714">
                  <c:v>1.2499E-9</c:v>
                </c:pt>
                <c:pt idx="715">
                  <c:v>1.2623999999999999E-9</c:v>
                </c:pt>
                <c:pt idx="716">
                  <c:v>1.2749E-9</c:v>
                </c:pt>
                <c:pt idx="717">
                  <c:v>1.2873999999999999E-9</c:v>
                </c:pt>
                <c:pt idx="718">
                  <c:v>1.2999E-9</c:v>
                </c:pt>
                <c:pt idx="719">
                  <c:v>1.3123999999999999E-9</c:v>
                </c:pt>
                <c:pt idx="720">
                  <c:v>1.3249E-9</c:v>
                </c:pt>
                <c:pt idx="721">
                  <c:v>1.3374E-9</c:v>
                </c:pt>
                <c:pt idx="722">
                  <c:v>1.3499000000000001E-9</c:v>
                </c:pt>
                <c:pt idx="723">
                  <c:v>1.3624E-9</c:v>
                </c:pt>
                <c:pt idx="724">
                  <c:v>1.3749000000000001E-9</c:v>
                </c:pt>
                <c:pt idx="725">
                  <c:v>1.3874E-9</c:v>
                </c:pt>
                <c:pt idx="726">
                  <c:v>1.3999000000000001E-9</c:v>
                </c:pt>
                <c:pt idx="727">
                  <c:v>1.4124E-9</c:v>
                </c:pt>
                <c:pt idx="728">
                  <c:v>1.4248999999999999E-9</c:v>
                </c:pt>
                <c:pt idx="729">
                  <c:v>1.4374E-9</c:v>
                </c:pt>
                <c:pt idx="730">
                  <c:v>1.4498999999999999E-9</c:v>
                </c:pt>
                <c:pt idx="731">
                  <c:v>1.4624E-9</c:v>
                </c:pt>
                <c:pt idx="732">
                  <c:v>1.4748999999999999E-9</c:v>
                </c:pt>
                <c:pt idx="733">
                  <c:v>1.4874000000000001E-9</c:v>
                </c:pt>
                <c:pt idx="734">
                  <c:v>1.4999E-9</c:v>
                </c:pt>
                <c:pt idx="735">
                  <c:v>1.5124000000000001E-9</c:v>
                </c:pt>
                <c:pt idx="736">
                  <c:v>1.5249E-9</c:v>
                </c:pt>
                <c:pt idx="737">
                  <c:v>1.5374000000000001E-9</c:v>
                </c:pt>
                <c:pt idx="738">
                  <c:v>1.5499E-9</c:v>
                </c:pt>
                <c:pt idx="739">
                  <c:v>1.5623999999999999E-9</c:v>
                </c:pt>
                <c:pt idx="740">
                  <c:v>1.5749E-9</c:v>
                </c:pt>
                <c:pt idx="741">
                  <c:v>1.5873999999999999E-9</c:v>
                </c:pt>
                <c:pt idx="742">
                  <c:v>1.5999E-9</c:v>
                </c:pt>
                <c:pt idx="743">
                  <c:v>1.6123999999999999E-9</c:v>
                </c:pt>
                <c:pt idx="744">
                  <c:v>1.6249E-9</c:v>
                </c:pt>
                <c:pt idx="745">
                  <c:v>1.6373999999999999E-9</c:v>
                </c:pt>
                <c:pt idx="746">
                  <c:v>1.6499000000000001E-9</c:v>
                </c:pt>
                <c:pt idx="747">
                  <c:v>1.6624E-9</c:v>
                </c:pt>
                <c:pt idx="748">
                  <c:v>1.6749000000000001E-9</c:v>
                </c:pt>
                <c:pt idx="749">
                  <c:v>1.6874E-9</c:v>
                </c:pt>
                <c:pt idx="750">
                  <c:v>1.6999000000000001E-9</c:v>
                </c:pt>
                <c:pt idx="751">
                  <c:v>1.7124E-9</c:v>
                </c:pt>
                <c:pt idx="752">
                  <c:v>1.7248999999999999E-9</c:v>
                </c:pt>
                <c:pt idx="753">
                  <c:v>1.7374E-9</c:v>
                </c:pt>
                <c:pt idx="754">
                  <c:v>1.7498999999999999E-9</c:v>
                </c:pt>
                <c:pt idx="755">
                  <c:v>1.7624E-9</c:v>
                </c:pt>
                <c:pt idx="756">
                  <c:v>1.7748999999999999E-9</c:v>
                </c:pt>
                <c:pt idx="757">
                  <c:v>1.7874000000000001E-9</c:v>
                </c:pt>
                <c:pt idx="758">
                  <c:v>1.7999E-9</c:v>
                </c:pt>
                <c:pt idx="759">
                  <c:v>1.8124000000000001E-9</c:v>
                </c:pt>
                <c:pt idx="760">
                  <c:v>1.8249E-9</c:v>
                </c:pt>
                <c:pt idx="761">
                  <c:v>1.8374000000000001E-9</c:v>
                </c:pt>
                <c:pt idx="762">
                  <c:v>1.8499E-9</c:v>
                </c:pt>
                <c:pt idx="763">
                  <c:v>1.8624000000000001E-9</c:v>
                </c:pt>
                <c:pt idx="764">
                  <c:v>1.8748999999999998E-9</c:v>
                </c:pt>
                <c:pt idx="765">
                  <c:v>1.8873999999999999E-9</c:v>
                </c:pt>
                <c:pt idx="766">
                  <c:v>1.8999E-9</c:v>
                </c:pt>
                <c:pt idx="767">
                  <c:v>1.9124000000000001E-9</c:v>
                </c:pt>
                <c:pt idx="768">
                  <c:v>1.9248999999999998E-9</c:v>
                </c:pt>
                <c:pt idx="769">
                  <c:v>1.9373999999999999E-9</c:v>
                </c:pt>
                <c:pt idx="770">
                  <c:v>1.9499000000000001E-9</c:v>
                </c:pt>
                <c:pt idx="771">
                  <c:v>1.9624000000000002E-9</c:v>
                </c:pt>
                <c:pt idx="772">
                  <c:v>1.9748999999999999E-9</c:v>
                </c:pt>
                <c:pt idx="773">
                  <c:v>1.9874E-9</c:v>
                </c:pt>
                <c:pt idx="774">
                  <c:v>1.9999000000000001E-9</c:v>
                </c:pt>
                <c:pt idx="775">
                  <c:v>2.0124000000000002E-9</c:v>
                </c:pt>
                <c:pt idx="776">
                  <c:v>2.0248999999999999E-9</c:v>
                </c:pt>
                <c:pt idx="777">
                  <c:v>2.0374E-9</c:v>
                </c:pt>
                <c:pt idx="778">
                  <c:v>2.0499000000000001E-9</c:v>
                </c:pt>
                <c:pt idx="779">
                  <c:v>2.0623999999999998E-9</c:v>
                </c:pt>
                <c:pt idx="780">
                  <c:v>2.0748999999999999E-9</c:v>
                </c:pt>
                <c:pt idx="781">
                  <c:v>2.0874000000000001E-9</c:v>
                </c:pt>
                <c:pt idx="782">
                  <c:v>2.0999000000000002E-9</c:v>
                </c:pt>
                <c:pt idx="783">
                  <c:v>2.1123999999999999E-9</c:v>
                </c:pt>
                <c:pt idx="784">
                  <c:v>2.1249E-9</c:v>
                </c:pt>
                <c:pt idx="785">
                  <c:v>2.1374000000000001E-9</c:v>
                </c:pt>
                <c:pt idx="786">
                  <c:v>2.1499000000000002E-9</c:v>
                </c:pt>
                <c:pt idx="787">
                  <c:v>2.1623999999999999E-9</c:v>
                </c:pt>
                <c:pt idx="788">
                  <c:v>2.1749E-9</c:v>
                </c:pt>
                <c:pt idx="789">
                  <c:v>2.1874000000000001E-9</c:v>
                </c:pt>
                <c:pt idx="790">
                  <c:v>2.1998999999999998E-9</c:v>
                </c:pt>
                <c:pt idx="791">
                  <c:v>2.2123999999999999E-9</c:v>
                </c:pt>
                <c:pt idx="792">
                  <c:v>2.2249E-9</c:v>
                </c:pt>
                <c:pt idx="793">
                  <c:v>2.2374000000000002E-9</c:v>
                </c:pt>
                <c:pt idx="794">
                  <c:v>2.2498999999999999E-9</c:v>
                </c:pt>
                <c:pt idx="795">
                  <c:v>2.2624E-9</c:v>
                </c:pt>
                <c:pt idx="796">
                  <c:v>2.2749000000000001E-9</c:v>
                </c:pt>
                <c:pt idx="797">
                  <c:v>2.2874000000000002E-9</c:v>
                </c:pt>
                <c:pt idx="798">
                  <c:v>2.2998999999999999E-9</c:v>
                </c:pt>
                <c:pt idx="799">
                  <c:v>2.3124E-9</c:v>
                </c:pt>
                <c:pt idx="800">
                  <c:v>2.3249000000000001E-9</c:v>
                </c:pt>
              </c:numCache>
            </c:numRef>
          </c:xVal>
          <c:yVal>
            <c:numRef>
              <c:f>'5m1nsPulse'!$C$1:$C$801</c:f>
              <c:numCache>
                <c:formatCode>0.00E+00</c:formatCode>
                <c:ptCount val="801"/>
                <c:pt idx="0">
                  <c:v>-4.0000000000000159E-6</c:v>
                </c:pt>
                <c:pt idx="1">
                  <c:v>-4.0000000000000159E-6</c:v>
                </c:pt>
                <c:pt idx="2">
                  <c:v>-4.0000000000000159E-6</c:v>
                </c:pt>
                <c:pt idx="3">
                  <c:v>-4.0000000000000159E-6</c:v>
                </c:pt>
                <c:pt idx="4">
                  <c:v>-4.0000000000000159E-6</c:v>
                </c:pt>
                <c:pt idx="5">
                  <c:v>-4.0000000000000159E-6</c:v>
                </c:pt>
                <c:pt idx="6">
                  <c:v>-4.0000000000000159E-6</c:v>
                </c:pt>
                <c:pt idx="7">
                  <c:v>-3.0000000000000187E-6</c:v>
                </c:pt>
                <c:pt idx="8">
                  <c:v>-4.0000000000000159E-6</c:v>
                </c:pt>
                <c:pt idx="9">
                  <c:v>-3.0000000000000187E-6</c:v>
                </c:pt>
                <c:pt idx="10">
                  <c:v>-3.0000000000000187E-6</c:v>
                </c:pt>
                <c:pt idx="11">
                  <c:v>-3.0000000000000187E-6</c:v>
                </c:pt>
                <c:pt idx="12">
                  <c:v>-3.0000000000000187E-6</c:v>
                </c:pt>
                <c:pt idx="13">
                  <c:v>-3.0000000000000187E-6</c:v>
                </c:pt>
                <c:pt idx="14">
                  <c:v>-3.0000000000000187E-6</c:v>
                </c:pt>
                <c:pt idx="15">
                  <c:v>-3.0000000000000187E-6</c:v>
                </c:pt>
                <c:pt idx="16">
                  <c:v>-2.0000000000000215E-6</c:v>
                </c:pt>
                <c:pt idx="17">
                  <c:v>-2.0000000000000215E-6</c:v>
                </c:pt>
                <c:pt idx="18">
                  <c:v>-3.0000000000000187E-6</c:v>
                </c:pt>
                <c:pt idx="19">
                  <c:v>-2.0000000000000215E-6</c:v>
                </c:pt>
                <c:pt idx="20">
                  <c:v>-2.0000000000000215E-6</c:v>
                </c:pt>
                <c:pt idx="21">
                  <c:v>-2.0000000000000215E-6</c:v>
                </c:pt>
                <c:pt idx="22">
                  <c:v>-2.0000000000000215E-6</c:v>
                </c:pt>
                <c:pt idx="23">
                  <c:v>-2.0000000000000215E-6</c:v>
                </c:pt>
                <c:pt idx="24">
                  <c:v>-2.0000000000000215E-6</c:v>
                </c:pt>
                <c:pt idx="25">
                  <c:v>-2.0000000000000215E-6</c:v>
                </c:pt>
                <c:pt idx="26">
                  <c:v>-2.0000000000000215E-6</c:v>
                </c:pt>
                <c:pt idx="27">
                  <c:v>-2.0000000000000215E-6</c:v>
                </c:pt>
                <c:pt idx="28">
                  <c:v>-2.0000000000000215E-6</c:v>
                </c:pt>
                <c:pt idx="29">
                  <c:v>-2.0000000000000215E-6</c:v>
                </c:pt>
                <c:pt idx="30">
                  <c:v>-3.0000000000000187E-6</c:v>
                </c:pt>
                <c:pt idx="31">
                  <c:v>-2.0000000000000215E-6</c:v>
                </c:pt>
                <c:pt idx="32">
                  <c:v>-2.0000000000000215E-6</c:v>
                </c:pt>
                <c:pt idx="33">
                  <c:v>-2.0000000000000215E-6</c:v>
                </c:pt>
                <c:pt idx="34">
                  <c:v>-3.0000000000000187E-6</c:v>
                </c:pt>
                <c:pt idx="35">
                  <c:v>-2.0000000000000215E-6</c:v>
                </c:pt>
                <c:pt idx="36">
                  <c:v>-3.0000000000000187E-6</c:v>
                </c:pt>
                <c:pt idx="37">
                  <c:v>-2.0000000000000215E-6</c:v>
                </c:pt>
                <c:pt idx="38">
                  <c:v>-2.0000000000000215E-6</c:v>
                </c:pt>
                <c:pt idx="39">
                  <c:v>-2.0000000000000215E-6</c:v>
                </c:pt>
                <c:pt idx="40">
                  <c:v>-2.0000000000000215E-6</c:v>
                </c:pt>
                <c:pt idx="41">
                  <c:v>-2.0000000000000215E-6</c:v>
                </c:pt>
                <c:pt idx="42">
                  <c:v>-2.0000000000000215E-6</c:v>
                </c:pt>
                <c:pt idx="43">
                  <c:v>-2.0000000000000215E-6</c:v>
                </c:pt>
                <c:pt idx="44">
                  <c:v>-2.0000000000000215E-6</c:v>
                </c:pt>
                <c:pt idx="45">
                  <c:v>-1.0000000000000243E-6</c:v>
                </c:pt>
                <c:pt idx="46">
                  <c:v>-1.0000000000000243E-6</c:v>
                </c:pt>
                <c:pt idx="47">
                  <c:v>-1.0000000000000243E-6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9.999999999999701E-7</c:v>
                </c:pt>
                <c:pt idx="52">
                  <c:v>9.999999999999701E-7</c:v>
                </c:pt>
                <c:pt idx="53">
                  <c:v>9.999999999999701E-7</c:v>
                </c:pt>
                <c:pt idx="54">
                  <c:v>1.9999999999999944E-6</c:v>
                </c:pt>
                <c:pt idx="55">
                  <c:v>1.9999999999999944E-6</c:v>
                </c:pt>
                <c:pt idx="56">
                  <c:v>1.9999999999999944E-6</c:v>
                </c:pt>
                <c:pt idx="57">
                  <c:v>2.9999999999999645E-6</c:v>
                </c:pt>
                <c:pt idx="58">
                  <c:v>2.9999999999999645E-6</c:v>
                </c:pt>
                <c:pt idx="59">
                  <c:v>3.9999999999999888E-6</c:v>
                </c:pt>
                <c:pt idx="60">
                  <c:v>3.9999999999999888E-6</c:v>
                </c:pt>
                <c:pt idx="61">
                  <c:v>3.9999999999999888E-6</c:v>
                </c:pt>
                <c:pt idx="62">
                  <c:v>3.9999999999999888E-6</c:v>
                </c:pt>
                <c:pt idx="63">
                  <c:v>4.9999999999999589E-6</c:v>
                </c:pt>
                <c:pt idx="64">
                  <c:v>4.9999999999999589E-6</c:v>
                </c:pt>
                <c:pt idx="65">
                  <c:v>4.9999999999999589E-6</c:v>
                </c:pt>
                <c:pt idx="66">
                  <c:v>4.9999999999999589E-6</c:v>
                </c:pt>
                <c:pt idx="67">
                  <c:v>4.9999999999999589E-6</c:v>
                </c:pt>
                <c:pt idx="68">
                  <c:v>3.9999999999999888E-6</c:v>
                </c:pt>
                <c:pt idx="69">
                  <c:v>4.9999999999999589E-6</c:v>
                </c:pt>
                <c:pt idx="70">
                  <c:v>4.9999999999999589E-6</c:v>
                </c:pt>
                <c:pt idx="71">
                  <c:v>4.9999999999999589E-6</c:v>
                </c:pt>
                <c:pt idx="72">
                  <c:v>4.9999999999999589E-6</c:v>
                </c:pt>
                <c:pt idx="73">
                  <c:v>5.9999999999999832E-6</c:v>
                </c:pt>
                <c:pt idx="74">
                  <c:v>5.9999999999999832E-6</c:v>
                </c:pt>
                <c:pt idx="75">
                  <c:v>5.9999999999999832E-6</c:v>
                </c:pt>
                <c:pt idx="76">
                  <c:v>5.9999999999999832E-6</c:v>
                </c:pt>
                <c:pt idx="77">
                  <c:v>5.9999999999999832E-6</c:v>
                </c:pt>
                <c:pt idx="78">
                  <c:v>4.9999999999999589E-6</c:v>
                </c:pt>
                <c:pt idx="79">
                  <c:v>4.9999999999999589E-6</c:v>
                </c:pt>
                <c:pt idx="80">
                  <c:v>4.9999999999999589E-6</c:v>
                </c:pt>
                <c:pt idx="81">
                  <c:v>3.9999999999999888E-6</c:v>
                </c:pt>
                <c:pt idx="82">
                  <c:v>2.9999999999999645E-6</c:v>
                </c:pt>
                <c:pt idx="83">
                  <c:v>1.9999999999999944E-6</c:v>
                </c:pt>
                <c:pt idx="84">
                  <c:v>9.999999999999701E-7</c:v>
                </c:pt>
                <c:pt idx="85">
                  <c:v>9.999999999999701E-7</c:v>
                </c:pt>
                <c:pt idx="86">
                  <c:v>9.999999999999701E-7</c:v>
                </c:pt>
                <c:pt idx="87">
                  <c:v>1.9999999999999944E-6</c:v>
                </c:pt>
                <c:pt idx="88">
                  <c:v>2.9999999999999645E-6</c:v>
                </c:pt>
                <c:pt idx="89">
                  <c:v>3.9999999999999888E-6</c:v>
                </c:pt>
                <c:pt idx="90">
                  <c:v>4.9999999999999589E-6</c:v>
                </c:pt>
                <c:pt idx="91">
                  <c:v>4.9999999999999589E-6</c:v>
                </c:pt>
                <c:pt idx="92">
                  <c:v>4.9999999999999589E-6</c:v>
                </c:pt>
                <c:pt idx="93">
                  <c:v>4.9999999999999589E-6</c:v>
                </c:pt>
                <c:pt idx="94">
                  <c:v>4.9999999999999589E-6</c:v>
                </c:pt>
                <c:pt idx="95">
                  <c:v>3.9999999999999888E-6</c:v>
                </c:pt>
                <c:pt idx="96">
                  <c:v>3.9999999999999888E-6</c:v>
                </c:pt>
                <c:pt idx="97">
                  <c:v>2.9999999999999645E-6</c:v>
                </c:pt>
                <c:pt idx="98">
                  <c:v>9.999999999999701E-7</c:v>
                </c:pt>
                <c:pt idx="99">
                  <c:v>-1.0000000000000243E-6</c:v>
                </c:pt>
                <c:pt idx="100">
                  <c:v>-3.0000000000000187E-6</c:v>
                </c:pt>
                <c:pt idx="101">
                  <c:v>-4.0000000000000159E-6</c:v>
                </c:pt>
                <c:pt idx="102">
                  <c:v>-3.0000000000000187E-6</c:v>
                </c:pt>
                <c:pt idx="103">
                  <c:v>-1.0000000000000243E-6</c:v>
                </c:pt>
                <c:pt idx="104">
                  <c:v>0</c:v>
                </c:pt>
                <c:pt idx="105">
                  <c:v>1.9999999999999944E-6</c:v>
                </c:pt>
                <c:pt idx="106">
                  <c:v>2.9999999999999645E-6</c:v>
                </c:pt>
                <c:pt idx="107">
                  <c:v>2.9999999999999645E-6</c:v>
                </c:pt>
                <c:pt idx="108">
                  <c:v>3.9999999999999888E-6</c:v>
                </c:pt>
                <c:pt idx="109">
                  <c:v>3.9999999999999888E-6</c:v>
                </c:pt>
                <c:pt idx="110">
                  <c:v>2.9999999999999645E-6</c:v>
                </c:pt>
                <c:pt idx="111">
                  <c:v>1.9999999999999944E-6</c:v>
                </c:pt>
                <c:pt idx="112">
                  <c:v>9.999999999999701E-7</c:v>
                </c:pt>
                <c:pt idx="113">
                  <c:v>0</c:v>
                </c:pt>
                <c:pt idx="114">
                  <c:v>-3.0000000000000187E-6</c:v>
                </c:pt>
                <c:pt idx="115">
                  <c:v>-6.0000000000000103E-6</c:v>
                </c:pt>
                <c:pt idx="116">
                  <c:v>-8.0000000000000047E-6</c:v>
                </c:pt>
                <c:pt idx="117">
                  <c:v>-9.000000000000029E-6</c:v>
                </c:pt>
                <c:pt idx="118">
                  <c:v>-8.0000000000000047E-6</c:v>
                </c:pt>
                <c:pt idx="119">
                  <c:v>-6.0000000000000103E-6</c:v>
                </c:pt>
                <c:pt idx="120">
                  <c:v>-5.0000000000000131E-6</c:v>
                </c:pt>
                <c:pt idx="121">
                  <c:v>-3.0000000000000187E-6</c:v>
                </c:pt>
                <c:pt idx="122">
                  <c:v>-1.0000000000000243E-6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-1.0000000000000243E-6</c:v>
                </c:pt>
                <c:pt idx="127">
                  <c:v>-1.0000000000000243E-6</c:v>
                </c:pt>
                <c:pt idx="128">
                  <c:v>-2.0000000000000215E-6</c:v>
                </c:pt>
                <c:pt idx="129">
                  <c:v>-3.0000000000000187E-6</c:v>
                </c:pt>
                <c:pt idx="130">
                  <c:v>-5.0000000000000131E-6</c:v>
                </c:pt>
                <c:pt idx="131">
                  <c:v>-7.0000000000000075E-6</c:v>
                </c:pt>
                <c:pt idx="132">
                  <c:v>-1.0000000000000026E-5</c:v>
                </c:pt>
                <c:pt idx="133">
                  <c:v>-1.0000000000000026E-5</c:v>
                </c:pt>
                <c:pt idx="134">
                  <c:v>-9.000000000000029E-6</c:v>
                </c:pt>
                <c:pt idx="135">
                  <c:v>-7.0000000000000075E-6</c:v>
                </c:pt>
                <c:pt idx="136">
                  <c:v>-5.0000000000000131E-6</c:v>
                </c:pt>
                <c:pt idx="137">
                  <c:v>-3.0000000000000187E-6</c:v>
                </c:pt>
                <c:pt idx="138">
                  <c:v>-1.0000000000000243E-6</c:v>
                </c:pt>
                <c:pt idx="139">
                  <c:v>0</c:v>
                </c:pt>
                <c:pt idx="140">
                  <c:v>9.999999999999701E-7</c:v>
                </c:pt>
                <c:pt idx="141">
                  <c:v>1.9999999999999944E-6</c:v>
                </c:pt>
                <c:pt idx="142">
                  <c:v>1.9999999999999944E-6</c:v>
                </c:pt>
                <c:pt idx="143">
                  <c:v>1.9999999999999944E-6</c:v>
                </c:pt>
                <c:pt idx="144">
                  <c:v>1.9999999999999944E-6</c:v>
                </c:pt>
                <c:pt idx="145">
                  <c:v>1.9999999999999944E-6</c:v>
                </c:pt>
                <c:pt idx="146">
                  <c:v>9.999999999999701E-7</c:v>
                </c:pt>
                <c:pt idx="147">
                  <c:v>9.999999999999701E-7</c:v>
                </c:pt>
                <c:pt idx="148">
                  <c:v>0</c:v>
                </c:pt>
                <c:pt idx="149">
                  <c:v>9.999999999999701E-7</c:v>
                </c:pt>
                <c:pt idx="150">
                  <c:v>1.9999999999999944E-6</c:v>
                </c:pt>
                <c:pt idx="151">
                  <c:v>3.9999999999999888E-6</c:v>
                </c:pt>
                <c:pt idx="152">
                  <c:v>5.9999999999999832E-6</c:v>
                </c:pt>
                <c:pt idx="153">
                  <c:v>9.0000000000000019E-6</c:v>
                </c:pt>
                <c:pt idx="154">
                  <c:v>1.0999999999999996E-5</c:v>
                </c:pt>
                <c:pt idx="155">
                  <c:v>1.2999999999999991E-5</c:v>
                </c:pt>
                <c:pt idx="156">
                  <c:v>1.4999999999999985E-5</c:v>
                </c:pt>
                <c:pt idx="157">
                  <c:v>1.699999999999998E-5</c:v>
                </c:pt>
                <c:pt idx="158">
                  <c:v>1.8000000000000004E-5</c:v>
                </c:pt>
                <c:pt idx="159">
                  <c:v>1.9999999999999998E-5</c:v>
                </c:pt>
                <c:pt idx="160">
                  <c:v>2.0999999999999968E-5</c:v>
                </c:pt>
                <c:pt idx="161">
                  <c:v>2.2999999999999963E-5</c:v>
                </c:pt>
                <c:pt idx="162">
                  <c:v>2.5999999999999981E-5</c:v>
                </c:pt>
                <c:pt idx="163">
                  <c:v>2.7999999999999976E-5</c:v>
                </c:pt>
                <c:pt idx="164">
                  <c:v>3.0999999999999995E-5</c:v>
                </c:pt>
                <c:pt idx="165">
                  <c:v>3.3999999999999959E-5</c:v>
                </c:pt>
                <c:pt idx="166">
                  <c:v>3.6999999999999978E-5</c:v>
                </c:pt>
                <c:pt idx="167">
                  <c:v>4.0999999999999967E-5</c:v>
                </c:pt>
                <c:pt idx="168">
                  <c:v>4.500000000000001E-5</c:v>
                </c:pt>
                <c:pt idx="169">
                  <c:v>4.8999999999999998E-5</c:v>
                </c:pt>
                <c:pt idx="170">
                  <c:v>5.2999999999999987E-5</c:v>
                </c:pt>
                <c:pt idx="171">
                  <c:v>5.8E-5</c:v>
                </c:pt>
                <c:pt idx="172">
                  <c:v>6.2999999999999959E-5</c:v>
                </c:pt>
                <c:pt idx="173">
                  <c:v>6.9999999999999967E-5</c:v>
                </c:pt>
                <c:pt idx="174">
                  <c:v>7.6000000000000004E-5</c:v>
                </c:pt>
                <c:pt idx="175">
                  <c:v>8.2999999999999957E-5</c:v>
                </c:pt>
                <c:pt idx="176">
                  <c:v>9.2999999999999984E-5</c:v>
                </c:pt>
                <c:pt idx="177">
                  <c:v>1.0199999999999999E-4</c:v>
                </c:pt>
                <c:pt idx="178">
                  <c:v>1.1499999999999998E-4</c:v>
                </c:pt>
                <c:pt idx="179">
                  <c:v>1.2799999999999997E-4</c:v>
                </c:pt>
                <c:pt idx="180">
                  <c:v>1.4300000000000001E-4</c:v>
                </c:pt>
                <c:pt idx="181">
                  <c:v>1.5799999999999999E-4</c:v>
                </c:pt>
                <c:pt idx="182">
                  <c:v>1.76E-4</c:v>
                </c:pt>
                <c:pt idx="183">
                  <c:v>1.9499999999999997E-4</c:v>
                </c:pt>
                <c:pt idx="184">
                  <c:v>2.1599999999999999E-4</c:v>
                </c:pt>
                <c:pt idx="185">
                  <c:v>2.3999999999999998E-4</c:v>
                </c:pt>
                <c:pt idx="186">
                  <c:v>2.6599999999999996E-4</c:v>
                </c:pt>
                <c:pt idx="187">
                  <c:v>2.9500000000000001E-4</c:v>
                </c:pt>
                <c:pt idx="188">
                  <c:v>3.2600000000000001E-4</c:v>
                </c:pt>
                <c:pt idx="189">
                  <c:v>3.5999999999999997E-4</c:v>
                </c:pt>
                <c:pt idx="190">
                  <c:v>3.97E-4</c:v>
                </c:pt>
                <c:pt idx="191">
                  <c:v>4.3899999999999994E-4</c:v>
                </c:pt>
                <c:pt idx="192">
                  <c:v>4.8200000000000001E-4</c:v>
                </c:pt>
                <c:pt idx="193">
                  <c:v>5.31E-4</c:v>
                </c:pt>
                <c:pt idx="194">
                  <c:v>5.8299999999999997E-4</c:v>
                </c:pt>
                <c:pt idx="195">
                  <c:v>6.3999999999999994E-4</c:v>
                </c:pt>
                <c:pt idx="196">
                  <c:v>6.9999999999999999E-4</c:v>
                </c:pt>
                <c:pt idx="197">
                  <c:v>7.6400000000000003E-4</c:v>
                </c:pt>
                <c:pt idx="198">
                  <c:v>8.299999999999999E-4</c:v>
                </c:pt>
                <c:pt idx="199">
                  <c:v>9.0000000000000008E-4</c:v>
                </c:pt>
                <c:pt idx="200">
                  <c:v>9.7399999999999993E-4</c:v>
                </c:pt>
                <c:pt idx="201">
                  <c:v>1.052E-3</c:v>
                </c:pt>
                <c:pt idx="202">
                  <c:v>1.134E-3</c:v>
                </c:pt>
                <c:pt idx="203">
                  <c:v>1.219E-3</c:v>
                </c:pt>
                <c:pt idx="204">
                  <c:v>1.307E-3</c:v>
                </c:pt>
                <c:pt idx="205">
                  <c:v>1.3979999999999999E-3</c:v>
                </c:pt>
                <c:pt idx="206">
                  <c:v>1.4919999999999998E-3</c:v>
                </c:pt>
                <c:pt idx="207">
                  <c:v>1.5890000000000001E-3</c:v>
                </c:pt>
                <c:pt idx="208">
                  <c:v>1.689E-3</c:v>
                </c:pt>
                <c:pt idx="209">
                  <c:v>1.7910000000000001E-3</c:v>
                </c:pt>
                <c:pt idx="210">
                  <c:v>1.8959999999999997E-3</c:v>
                </c:pt>
                <c:pt idx="211">
                  <c:v>2.003E-3</c:v>
                </c:pt>
                <c:pt idx="212">
                  <c:v>2.111E-3</c:v>
                </c:pt>
                <c:pt idx="213">
                  <c:v>2.2209999999999999E-3</c:v>
                </c:pt>
                <c:pt idx="214">
                  <c:v>2.33E-3</c:v>
                </c:pt>
                <c:pt idx="215">
                  <c:v>2.4389999999999998E-3</c:v>
                </c:pt>
                <c:pt idx="216">
                  <c:v>2.5490000000000001E-3</c:v>
                </c:pt>
                <c:pt idx="217">
                  <c:v>2.6589999999999999E-3</c:v>
                </c:pt>
                <c:pt idx="218">
                  <c:v>2.7689999999999998E-3</c:v>
                </c:pt>
                <c:pt idx="219">
                  <c:v>2.8769999999999998E-3</c:v>
                </c:pt>
                <c:pt idx="220">
                  <c:v>2.9839999999999997E-3</c:v>
                </c:pt>
                <c:pt idx="221">
                  <c:v>3.0899999999999999E-3</c:v>
                </c:pt>
                <c:pt idx="222">
                  <c:v>3.1939999999999998E-3</c:v>
                </c:pt>
                <c:pt idx="223">
                  <c:v>3.2959999999999999E-3</c:v>
                </c:pt>
                <c:pt idx="224">
                  <c:v>3.3969999999999998E-3</c:v>
                </c:pt>
                <c:pt idx="225">
                  <c:v>3.4949999999999998E-3</c:v>
                </c:pt>
                <c:pt idx="226">
                  <c:v>3.5899999999999999E-3</c:v>
                </c:pt>
                <c:pt idx="227">
                  <c:v>3.6849999999999995E-3</c:v>
                </c:pt>
                <c:pt idx="228">
                  <c:v>3.774E-3</c:v>
                </c:pt>
                <c:pt idx="229">
                  <c:v>3.8619999999999995E-3</c:v>
                </c:pt>
                <c:pt idx="230">
                  <c:v>3.9450000000000006E-3</c:v>
                </c:pt>
                <c:pt idx="231">
                  <c:v>4.0240000000000007E-3</c:v>
                </c:pt>
                <c:pt idx="232">
                  <c:v>4.1000000000000003E-3</c:v>
                </c:pt>
                <c:pt idx="233">
                  <c:v>4.1720000000000004E-3</c:v>
                </c:pt>
                <c:pt idx="234">
                  <c:v>4.241E-3</c:v>
                </c:pt>
                <c:pt idx="235">
                  <c:v>4.3050000000000007E-3</c:v>
                </c:pt>
                <c:pt idx="236">
                  <c:v>4.3640000000000007E-3</c:v>
                </c:pt>
                <c:pt idx="237">
                  <c:v>4.4190000000000002E-3</c:v>
                </c:pt>
                <c:pt idx="238">
                  <c:v>4.47E-3</c:v>
                </c:pt>
                <c:pt idx="239">
                  <c:v>4.5170000000000002E-3</c:v>
                </c:pt>
                <c:pt idx="240">
                  <c:v>4.5600000000000007E-3</c:v>
                </c:pt>
                <c:pt idx="241">
                  <c:v>4.5980000000000005E-3</c:v>
                </c:pt>
                <c:pt idx="242">
                  <c:v>4.6320000000000007E-3</c:v>
                </c:pt>
                <c:pt idx="243">
                  <c:v>4.6610000000000002E-3</c:v>
                </c:pt>
                <c:pt idx="244">
                  <c:v>4.6860000000000001E-3</c:v>
                </c:pt>
                <c:pt idx="245">
                  <c:v>4.705E-3</c:v>
                </c:pt>
                <c:pt idx="246">
                  <c:v>4.718E-3</c:v>
                </c:pt>
                <c:pt idx="247">
                  <c:v>4.7270000000000003E-3</c:v>
                </c:pt>
                <c:pt idx="248">
                  <c:v>4.7290000000000006E-3</c:v>
                </c:pt>
                <c:pt idx="249">
                  <c:v>4.7270000000000003E-3</c:v>
                </c:pt>
                <c:pt idx="250">
                  <c:v>4.718E-3</c:v>
                </c:pt>
                <c:pt idx="251">
                  <c:v>4.705E-3</c:v>
                </c:pt>
                <c:pt idx="252">
                  <c:v>4.6840000000000007E-3</c:v>
                </c:pt>
                <c:pt idx="253">
                  <c:v>4.6580000000000007E-3</c:v>
                </c:pt>
                <c:pt idx="254">
                  <c:v>4.6259999999999999E-3</c:v>
                </c:pt>
                <c:pt idx="255">
                  <c:v>4.5869999999999999E-3</c:v>
                </c:pt>
                <c:pt idx="256">
                  <c:v>4.5430000000000002E-3</c:v>
                </c:pt>
                <c:pt idx="257">
                  <c:v>4.4930000000000005E-3</c:v>
                </c:pt>
                <c:pt idx="258">
                  <c:v>4.4380000000000001E-3</c:v>
                </c:pt>
                <c:pt idx="259">
                  <c:v>4.3779999999999999E-3</c:v>
                </c:pt>
                <c:pt idx="260">
                  <c:v>4.3100000000000005E-3</c:v>
                </c:pt>
                <c:pt idx="261">
                  <c:v>4.2370000000000003E-3</c:v>
                </c:pt>
                <c:pt idx="262">
                  <c:v>4.1580000000000002E-3</c:v>
                </c:pt>
                <c:pt idx="263">
                  <c:v>4.0720000000000001E-3</c:v>
                </c:pt>
                <c:pt idx="264">
                  <c:v>3.9820000000000003E-3</c:v>
                </c:pt>
                <c:pt idx="265">
                  <c:v>3.8860000000000001E-3</c:v>
                </c:pt>
                <c:pt idx="266">
                  <c:v>3.7859999999999999E-3</c:v>
                </c:pt>
                <c:pt idx="267">
                  <c:v>3.6799999999999997E-3</c:v>
                </c:pt>
                <c:pt idx="268">
                  <c:v>3.5699999999999998E-3</c:v>
                </c:pt>
                <c:pt idx="269">
                  <c:v>3.4559999999999999E-3</c:v>
                </c:pt>
                <c:pt idx="270">
                  <c:v>3.3379999999999998E-3</c:v>
                </c:pt>
                <c:pt idx="271">
                  <c:v>3.2159999999999997E-3</c:v>
                </c:pt>
                <c:pt idx="272">
                  <c:v>3.0929999999999998E-3</c:v>
                </c:pt>
                <c:pt idx="273">
                  <c:v>2.9679999999999997E-3</c:v>
                </c:pt>
                <c:pt idx="274">
                  <c:v>2.8409999999999998E-3</c:v>
                </c:pt>
                <c:pt idx="275">
                  <c:v>2.7129999999999997E-3</c:v>
                </c:pt>
                <c:pt idx="276">
                  <c:v>2.5839999999999999E-3</c:v>
                </c:pt>
                <c:pt idx="277">
                  <c:v>2.4559999999999998E-3</c:v>
                </c:pt>
                <c:pt idx="278">
                  <c:v>2.3270000000000001E-3</c:v>
                </c:pt>
                <c:pt idx="279">
                  <c:v>2.1999999999999997E-3</c:v>
                </c:pt>
                <c:pt idx="280">
                  <c:v>2.0729999999999998E-3</c:v>
                </c:pt>
                <c:pt idx="281">
                  <c:v>1.9489999999999998E-3</c:v>
                </c:pt>
                <c:pt idx="282">
                  <c:v>1.8259999999999999E-3</c:v>
                </c:pt>
                <c:pt idx="283">
                  <c:v>1.7070000000000002E-3</c:v>
                </c:pt>
                <c:pt idx="284">
                  <c:v>1.5890000000000001E-3</c:v>
                </c:pt>
                <c:pt idx="285">
                  <c:v>1.4750000000000002E-3</c:v>
                </c:pt>
                <c:pt idx="286">
                  <c:v>1.366E-3</c:v>
                </c:pt>
                <c:pt idx="287">
                  <c:v>1.261E-3</c:v>
                </c:pt>
                <c:pt idx="288">
                  <c:v>1.1610000000000001E-3</c:v>
                </c:pt>
                <c:pt idx="289">
                  <c:v>1.0660000000000001E-3</c:v>
                </c:pt>
                <c:pt idx="290">
                  <c:v>9.7599999999999998E-4</c:v>
                </c:pt>
                <c:pt idx="291">
                  <c:v>8.9300000000000002E-4</c:v>
                </c:pt>
                <c:pt idx="292">
                  <c:v>8.1399999999999994E-4</c:v>
                </c:pt>
                <c:pt idx="293">
                  <c:v>7.4100000000000001E-4</c:v>
                </c:pt>
                <c:pt idx="294">
                  <c:v>6.7199999999999996E-4</c:v>
                </c:pt>
                <c:pt idx="295">
                  <c:v>6.0999999999999997E-4</c:v>
                </c:pt>
                <c:pt idx="296">
                  <c:v>5.5199999999999997E-4</c:v>
                </c:pt>
                <c:pt idx="297">
                  <c:v>5.0000000000000001E-4</c:v>
                </c:pt>
                <c:pt idx="298">
                  <c:v>4.5299999999999995E-4</c:v>
                </c:pt>
                <c:pt idx="299">
                  <c:v>4.1100000000000002E-4</c:v>
                </c:pt>
                <c:pt idx="300">
                  <c:v>3.7299999999999996E-4</c:v>
                </c:pt>
                <c:pt idx="301">
                  <c:v>3.39E-4</c:v>
                </c:pt>
                <c:pt idx="302">
                  <c:v>3.0800000000000001E-4</c:v>
                </c:pt>
                <c:pt idx="303">
                  <c:v>2.8200000000000002E-4</c:v>
                </c:pt>
                <c:pt idx="304">
                  <c:v>2.6000000000000003E-4</c:v>
                </c:pt>
                <c:pt idx="305">
                  <c:v>2.4299999999999994E-4</c:v>
                </c:pt>
                <c:pt idx="306">
                  <c:v>2.2799999999999996E-4</c:v>
                </c:pt>
                <c:pt idx="307">
                  <c:v>2.1699999999999996E-4</c:v>
                </c:pt>
                <c:pt idx="308">
                  <c:v>2.0599999999999997E-4</c:v>
                </c:pt>
                <c:pt idx="309">
                  <c:v>1.9899999999999996E-4</c:v>
                </c:pt>
                <c:pt idx="310">
                  <c:v>1.9299999999999997E-4</c:v>
                </c:pt>
                <c:pt idx="311">
                  <c:v>1.8899999999999999E-4</c:v>
                </c:pt>
                <c:pt idx="312">
                  <c:v>1.85E-4</c:v>
                </c:pt>
                <c:pt idx="313">
                  <c:v>1.83E-4</c:v>
                </c:pt>
                <c:pt idx="314">
                  <c:v>1.8100000000000001E-4</c:v>
                </c:pt>
                <c:pt idx="315">
                  <c:v>1.7999999999999998E-4</c:v>
                </c:pt>
                <c:pt idx="316">
                  <c:v>1.7899999999999996E-4</c:v>
                </c:pt>
                <c:pt idx="317">
                  <c:v>1.7699999999999997E-4</c:v>
                </c:pt>
                <c:pt idx="318">
                  <c:v>1.7499999999999997E-4</c:v>
                </c:pt>
                <c:pt idx="319">
                  <c:v>1.7299999999999998E-4</c:v>
                </c:pt>
                <c:pt idx="320">
                  <c:v>1.7200000000000001E-4</c:v>
                </c:pt>
                <c:pt idx="321">
                  <c:v>1.6999999999999996E-4</c:v>
                </c:pt>
                <c:pt idx="322">
                  <c:v>1.6699999999999999E-4</c:v>
                </c:pt>
                <c:pt idx="323">
                  <c:v>1.65E-4</c:v>
                </c:pt>
                <c:pt idx="324">
                  <c:v>1.5999999999999999E-4</c:v>
                </c:pt>
                <c:pt idx="325">
                  <c:v>1.56E-4</c:v>
                </c:pt>
                <c:pt idx="326">
                  <c:v>1.5099999999999998E-4</c:v>
                </c:pt>
                <c:pt idx="327">
                  <c:v>1.45E-4</c:v>
                </c:pt>
                <c:pt idx="328">
                  <c:v>1.3699999999999997E-4</c:v>
                </c:pt>
                <c:pt idx="329">
                  <c:v>1.3099999999999999E-4</c:v>
                </c:pt>
                <c:pt idx="330">
                  <c:v>1.2399999999999998E-4</c:v>
                </c:pt>
                <c:pt idx="331">
                  <c:v>1.16E-4</c:v>
                </c:pt>
                <c:pt idx="332">
                  <c:v>1.07E-4</c:v>
                </c:pt>
                <c:pt idx="333">
                  <c:v>9.9999999999999991E-5</c:v>
                </c:pt>
                <c:pt idx="334">
                  <c:v>9.1999999999999959E-5</c:v>
                </c:pt>
                <c:pt idx="335">
                  <c:v>8.2999999999999957E-5</c:v>
                </c:pt>
                <c:pt idx="336">
                  <c:v>7.499999999999998E-5</c:v>
                </c:pt>
                <c:pt idx="337">
                  <c:v>6.7000000000000002E-5</c:v>
                </c:pt>
                <c:pt idx="338">
                  <c:v>5.8E-5</c:v>
                </c:pt>
                <c:pt idx="339">
                  <c:v>5.0999999999999993E-5</c:v>
                </c:pt>
                <c:pt idx="340">
                  <c:v>4.2999999999999961E-5</c:v>
                </c:pt>
                <c:pt idx="341">
                  <c:v>3.4999999999999983E-5</c:v>
                </c:pt>
                <c:pt idx="342">
                  <c:v>2.7999999999999976E-5</c:v>
                </c:pt>
                <c:pt idx="343">
                  <c:v>2.0999999999999968E-5</c:v>
                </c:pt>
                <c:pt idx="344">
                  <c:v>1.1999999999999966E-5</c:v>
                </c:pt>
                <c:pt idx="345">
                  <c:v>5.9999999999999832E-6</c:v>
                </c:pt>
                <c:pt idx="346">
                  <c:v>9.999999999999701E-7</c:v>
                </c:pt>
                <c:pt idx="347">
                  <c:v>-4.0000000000000159E-6</c:v>
                </c:pt>
                <c:pt idx="348">
                  <c:v>-7.0000000000000075E-6</c:v>
                </c:pt>
                <c:pt idx="349">
                  <c:v>-8.0000000000000047E-6</c:v>
                </c:pt>
                <c:pt idx="350">
                  <c:v>-9.000000000000029E-6</c:v>
                </c:pt>
                <c:pt idx="351">
                  <c:v>-9.000000000000029E-6</c:v>
                </c:pt>
                <c:pt idx="352">
                  <c:v>-9.000000000000029E-6</c:v>
                </c:pt>
                <c:pt idx="353">
                  <c:v>-9.000000000000029E-6</c:v>
                </c:pt>
                <c:pt idx="354">
                  <c:v>-8.0000000000000047E-6</c:v>
                </c:pt>
                <c:pt idx="355">
                  <c:v>-6.0000000000000103E-6</c:v>
                </c:pt>
                <c:pt idx="356">
                  <c:v>-5.0000000000000131E-6</c:v>
                </c:pt>
                <c:pt idx="357">
                  <c:v>-3.0000000000000187E-6</c:v>
                </c:pt>
                <c:pt idx="358">
                  <c:v>-2.0000000000000215E-6</c:v>
                </c:pt>
                <c:pt idx="359">
                  <c:v>0</c:v>
                </c:pt>
                <c:pt idx="360">
                  <c:v>9.999999999999701E-7</c:v>
                </c:pt>
                <c:pt idx="361">
                  <c:v>2.9999999999999645E-6</c:v>
                </c:pt>
                <c:pt idx="362">
                  <c:v>4.9999999999999589E-6</c:v>
                </c:pt>
                <c:pt idx="363">
                  <c:v>7.9999999999999776E-6</c:v>
                </c:pt>
                <c:pt idx="364">
                  <c:v>1.2999999999999991E-5</c:v>
                </c:pt>
                <c:pt idx="365">
                  <c:v>2.0999999999999968E-5</c:v>
                </c:pt>
                <c:pt idx="366">
                  <c:v>2.7999999999999976E-5</c:v>
                </c:pt>
                <c:pt idx="367">
                  <c:v>3.4999999999999983E-5</c:v>
                </c:pt>
                <c:pt idx="368">
                  <c:v>4.1999999999999991E-5</c:v>
                </c:pt>
                <c:pt idx="369">
                  <c:v>4.7999999999999974E-5</c:v>
                </c:pt>
                <c:pt idx="370">
                  <c:v>5.1999999999999963E-5</c:v>
                </c:pt>
                <c:pt idx="371">
                  <c:v>5.6999999999999976E-5</c:v>
                </c:pt>
                <c:pt idx="372">
                  <c:v>6.0999999999999965E-5</c:v>
                </c:pt>
                <c:pt idx="373">
                  <c:v>6.5999999999999978E-5</c:v>
                </c:pt>
                <c:pt idx="374">
                  <c:v>6.8999999999999997E-5</c:v>
                </c:pt>
                <c:pt idx="375">
                  <c:v>7.0999999999999991E-5</c:v>
                </c:pt>
                <c:pt idx="376">
                  <c:v>7.0999999999999991E-5</c:v>
                </c:pt>
                <c:pt idx="377">
                  <c:v>7.1999999999999961E-5</c:v>
                </c:pt>
                <c:pt idx="378">
                  <c:v>7.2999999999999985E-5</c:v>
                </c:pt>
                <c:pt idx="379">
                  <c:v>7.400000000000001E-5</c:v>
                </c:pt>
                <c:pt idx="380">
                  <c:v>7.6000000000000004E-5</c:v>
                </c:pt>
                <c:pt idx="381">
                  <c:v>7.9999999999999993E-5</c:v>
                </c:pt>
                <c:pt idx="382">
                  <c:v>8.2999999999999957E-5</c:v>
                </c:pt>
                <c:pt idx="383">
                  <c:v>8.5999999999999976E-5</c:v>
                </c:pt>
                <c:pt idx="384">
                  <c:v>8.8999999999999995E-5</c:v>
                </c:pt>
                <c:pt idx="385">
                  <c:v>8.9999999999999965E-5</c:v>
                </c:pt>
                <c:pt idx="386">
                  <c:v>8.9999999999999965E-5</c:v>
                </c:pt>
                <c:pt idx="387">
                  <c:v>8.8999999999999995E-5</c:v>
                </c:pt>
                <c:pt idx="388">
                  <c:v>8.7000000000000001E-5</c:v>
                </c:pt>
                <c:pt idx="389">
                  <c:v>8.5999999999999976E-5</c:v>
                </c:pt>
                <c:pt idx="390">
                  <c:v>8.2999999999999957E-5</c:v>
                </c:pt>
                <c:pt idx="391">
                  <c:v>7.9999999999999993E-5</c:v>
                </c:pt>
                <c:pt idx="392">
                  <c:v>7.6000000000000004E-5</c:v>
                </c:pt>
                <c:pt idx="393">
                  <c:v>7.2999999999999985E-5</c:v>
                </c:pt>
                <c:pt idx="394">
                  <c:v>6.8999999999999997E-5</c:v>
                </c:pt>
                <c:pt idx="395">
                  <c:v>6.5000000000000008E-5</c:v>
                </c:pt>
                <c:pt idx="396">
                  <c:v>6.1999999999999989E-5</c:v>
                </c:pt>
                <c:pt idx="397">
                  <c:v>6.0999999999999965E-5</c:v>
                </c:pt>
                <c:pt idx="398">
                  <c:v>5.9999999999999995E-5</c:v>
                </c:pt>
                <c:pt idx="399">
                  <c:v>5.899999999999997E-5</c:v>
                </c:pt>
                <c:pt idx="400">
                  <c:v>5.6999999999999976E-5</c:v>
                </c:pt>
                <c:pt idx="401">
                  <c:v>5.3999999999999957E-5</c:v>
                </c:pt>
                <c:pt idx="402">
                  <c:v>5.1999999999999963E-5</c:v>
                </c:pt>
                <c:pt idx="403">
                  <c:v>4.8999999999999998E-5</c:v>
                </c:pt>
                <c:pt idx="404">
                  <c:v>4.7000000000000004E-5</c:v>
                </c:pt>
                <c:pt idx="405">
                  <c:v>4.3999999999999985E-5</c:v>
                </c:pt>
                <c:pt idx="406">
                  <c:v>4.1999999999999991E-5</c:v>
                </c:pt>
                <c:pt idx="407">
                  <c:v>3.8000000000000002E-5</c:v>
                </c:pt>
                <c:pt idx="408">
                  <c:v>3.4999999999999983E-5</c:v>
                </c:pt>
                <c:pt idx="409">
                  <c:v>3.1999999999999965E-5</c:v>
                </c:pt>
                <c:pt idx="410">
                  <c:v>2.999999999999997E-5</c:v>
                </c:pt>
                <c:pt idx="411">
                  <c:v>2.7999999999999976E-5</c:v>
                </c:pt>
                <c:pt idx="412">
                  <c:v>2.5999999999999981E-5</c:v>
                </c:pt>
                <c:pt idx="413">
                  <c:v>2.4999999999999957E-5</c:v>
                </c:pt>
                <c:pt idx="414">
                  <c:v>2.4999999999999957E-5</c:v>
                </c:pt>
                <c:pt idx="415">
                  <c:v>2.4999999999999957E-5</c:v>
                </c:pt>
                <c:pt idx="416">
                  <c:v>2.3999999999999987E-5</c:v>
                </c:pt>
                <c:pt idx="417">
                  <c:v>2.2999999999999963E-5</c:v>
                </c:pt>
                <c:pt idx="418">
                  <c:v>2.2999999999999963E-5</c:v>
                </c:pt>
                <c:pt idx="419">
                  <c:v>2.2999999999999963E-5</c:v>
                </c:pt>
                <c:pt idx="420">
                  <c:v>2.1999999999999993E-5</c:v>
                </c:pt>
                <c:pt idx="421">
                  <c:v>2.2999999999999963E-5</c:v>
                </c:pt>
                <c:pt idx="422">
                  <c:v>2.2999999999999963E-5</c:v>
                </c:pt>
                <c:pt idx="423">
                  <c:v>2.2999999999999963E-5</c:v>
                </c:pt>
                <c:pt idx="424">
                  <c:v>2.1999999999999993E-5</c:v>
                </c:pt>
                <c:pt idx="425">
                  <c:v>2.2999999999999963E-5</c:v>
                </c:pt>
                <c:pt idx="426">
                  <c:v>2.2999999999999963E-5</c:v>
                </c:pt>
                <c:pt idx="427">
                  <c:v>2.3999999999999987E-5</c:v>
                </c:pt>
                <c:pt idx="428">
                  <c:v>2.3999999999999987E-5</c:v>
                </c:pt>
                <c:pt idx="429">
                  <c:v>2.4999999999999957E-5</c:v>
                </c:pt>
                <c:pt idx="430">
                  <c:v>2.4999999999999957E-5</c:v>
                </c:pt>
                <c:pt idx="431">
                  <c:v>2.5999999999999981E-5</c:v>
                </c:pt>
                <c:pt idx="432">
                  <c:v>2.7000000000000006E-5</c:v>
                </c:pt>
                <c:pt idx="433">
                  <c:v>2.7999999999999976E-5</c:v>
                </c:pt>
                <c:pt idx="434">
                  <c:v>2.7999999999999976E-5</c:v>
                </c:pt>
                <c:pt idx="435">
                  <c:v>2.9E-5</c:v>
                </c:pt>
                <c:pt idx="436">
                  <c:v>2.9E-5</c:v>
                </c:pt>
                <c:pt idx="437">
                  <c:v>2.9E-5</c:v>
                </c:pt>
                <c:pt idx="438">
                  <c:v>2.9E-5</c:v>
                </c:pt>
                <c:pt idx="439">
                  <c:v>2.999999999999997E-5</c:v>
                </c:pt>
                <c:pt idx="440">
                  <c:v>2.9E-5</c:v>
                </c:pt>
                <c:pt idx="441">
                  <c:v>2.9E-5</c:v>
                </c:pt>
                <c:pt idx="442">
                  <c:v>2.9E-5</c:v>
                </c:pt>
                <c:pt idx="443">
                  <c:v>2.7999999999999976E-5</c:v>
                </c:pt>
                <c:pt idx="444">
                  <c:v>2.7999999999999976E-5</c:v>
                </c:pt>
                <c:pt idx="445">
                  <c:v>2.7000000000000006E-5</c:v>
                </c:pt>
                <c:pt idx="446">
                  <c:v>2.5999999999999981E-5</c:v>
                </c:pt>
                <c:pt idx="447">
                  <c:v>2.4999999999999957E-5</c:v>
                </c:pt>
                <c:pt idx="448">
                  <c:v>2.3999999999999987E-5</c:v>
                </c:pt>
                <c:pt idx="449">
                  <c:v>2.1999999999999993E-5</c:v>
                </c:pt>
                <c:pt idx="450">
                  <c:v>1.9999999999999998E-5</c:v>
                </c:pt>
                <c:pt idx="451">
                  <c:v>1.8000000000000004E-5</c:v>
                </c:pt>
                <c:pt idx="452">
                  <c:v>1.6000000000000009E-5</c:v>
                </c:pt>
                <c:pt idx="453">
                  <c:v>1.2999999999999991E-5</c:v>
                </c:pt>
                <c:pt idx="454">
                  <c:v>9.999999999999972E-6</c:v>
                </c:pt>
                <c:pt idx="455">
                  <c:v>7.9999999999999776E-6</c:v>
                </c:pt>
                <c:pt idx="456">
                  <c:v>4.9999999999999589E-6</c:v>
                </c:pt>
                <c:pt idx="457">
                  <c:v>1.9999999999999944E-6</c:v>
                </c:pt>
                <c:pt idx="458">
                  <c:v>-1.0000000000000243E-6</c:v>
                </c:pt>
                <c:pt idx="459">
                  <c:v>-4.0000000000000159E-6</c:v>
                </c:pt>
                <c:pt idx="460">
                  <c:v>-7.0000000000000075E-6</c:v>
                </c:pt>
                <c:pt idx="461">
                  <c:v>-1.0000000000000026E-5</c:v>
                </c:pt>
                <c:pt idx="462">
                  <c:v>-1.5000000000000012E-5</c:v>
                </c:pt>
                <c:pt idx="463">
                  <c:v>-1.8000000000000004E-5</c:v>
                </c:pt>
                <c:pt idx="464">
                  <c:v>-2.1000000000000023E-5</c:v>
                </c:pt>
                <c:pt idx="465">
                  <c:v>-2.5000000000000011E-5</c:v>
                </c:pt>
                <c:pt idx="466">
                  <c:v>-2.8000000000000003E-5</c:v>
                </c:pt>
                <c:pt idx="467">
                  <c:v>-3.1000000000000022E-5</c:v>
                </c:pt>
                <c:pt idx="468">
                  <c:v>-3.4000000000000013E-5</c:v>
                </c:pt>
                <c:pt idx="469">
                  <c:v>-3.8000000000000029E-5</c:v>
                </c:pt>
                <c:pt idx="470">
                  <c:v>-4.1000000000000021E-5</c:v>
                </c:pt>
                <c:pt idx="471">
                  <c:v>-4.3000000000000015E-5</c:v>
                </c:pt>
                <c:pt idx="472">
                  <c:v>-4.6000000000000007E-5</c:v>
                </c:pt>
                <c:pt idx="473">
                  <c:v>-4.8000000000000028E-5</c:v>
                </c:pt>
                <c:pt idx="474">
                  <c:v>-5.0000000000000023E-5</c:v>
                </c:pt>
                <c:pt idx="475">
                  <c:v>-5.2000000000000017E-5</c:v>
                </c:pt>
                <c:pt idx="476">
                  <c:v>-5.4000000000000012E-5</c:v>
                </c:pt>
                <c:pt idx="477">
                  <c:v>-5.5000000000000009E-5</c:v>
                </c:pt>
                <c:pt idx="478">
                  <c:v>-5.7000000000000003E-5</c:v>
                </c:pt>
                <c:pt idx="479">
                  <c:v>-5.7000000000000003E-5</c:v>
                </c:pt>
                <c:pt idx="480">
                  <c:v>-5.8000000000000027E-5</c:v>
                </c:pt>
                <c:pt idx="481">
                  <c:v>-5.9000000000000025E-5</c:v>
                </c:pt>
                <c:pt idx="482">
                  <c:v>-6.1000000000000019E-5</c:v>
                </c:pt>
                <c:pt idx="483">
                  <c:v>-6.1000000000000019E-5</c:v>
                </c:pt>
                <c:pt idx="484">
                  <c:v>-6.1000000000000019E-5</c:v>
                </c:pt>
                <c:pt idx="485">
                  <c:v>-6.1000000000000019E-5</c:v>
                </c:pt>
                <c:pt idx="486">
                  <c:v>-5.9000000000000025E-5</c:v>
                </c:pt>
                <c:pt idx="487">
                  <c:v>-5.9000000000000025E-5</c:v>
                </c:pt>
                <c:pt idx="488">
                  <c:v>-5.9000000000000025E-5</c:v>
                </c:pt>
                <c:pt idx="489">
                  <c:v>-5.8000000000000027E-5</c:v>
                </c:pt>
                <c:pt idx="490">
                  <c:v>-5.7000000000000003E-5</c:v>
                </c:pt>
                <c:pt idx="491">
                  <c:v>-5.6000000000000006E-5</c:v>
                </c:pt>
                <c:pt idx="492">
                  <c:v>-5.5000000000000009E-5</c:v>
                </c:pt>
                <c:pt idx="493">
                  <c:v>-5.4000000000000012E-5</c:v>
                </c:pt>
                <c:pt idx="494">
                  <c:v>-5.4000000000000012E-5</c:v>
                </c:pt>
                <c:pt idx="495">
                  <c:v>-5.2000000000000017E-5</c:v>
                </c:pt>
                <c:pt idx="496">
                  <c:v>-5.100000000000002E-5</c:v>
                </c:pt>
                <c:pt idx="497">
                  <c:v>-5.0000000000000023E-5</c:v>
                </c:pt>
                <c:pt idx="498">
                  <c:v>-5.0000000000000023E-5</c:v>
                </c:pt>
                <c:pt idx="499">
                  <c:v>-4.9000000000000026E-5</c:v>
                </c:pt>
                <c:pt idx="500">
                  <c:v>-4.8000000000000028E-5</c:v>
                </c:pt>
                <c:pt idx="501">
                  <c:v>-4.7000000000000004E-5</c:v>
                </c:pt>
                <c:pt idx="502">
                  <c:v>-4.6000000000000007E-5</c:v>
                </c:pt>
                <c:pt idx="503">
                  <c:v>-4.500000000000001E-5</c:v>
                </c:pt>
                <c:pt idx="504">
                  <c:v>-4.500000000000001E-5</c:v>
                </c:pt>
                <c:pt idx="505">
                  <c:v>-4.4000000000000012E-5</c:v>
                </c:pt>
                <c:pt idx="506">
                  <c:v>-4.4000000000000012E-5</c:v>
                </c:pt>
                <c:pt idx="507">
                  <c:v>-4.3000000000000015E-5</c:v>
                </c:pt>
                <c:pt idx="508">
                  <c:v>-4.3000000000000015E-5</c:v>
                </c:pt>
                <c:pt idx="509">
                  <c:v>-4.2000000000000018E-5</c:v>
                </c:pt>
                <c:pt idx="510">
                  <c:v>-4.2000000000000018E-5</c:v>
                </c:pt>
                <c:pt idx="511">
                  <c:v>-4.1000000000000021E-5</c:v>
                </c:pt>
                <c:pt idx="512">
                  <c:v>-4.0000000000000024E-5</c:v>
                </c:pt>
                <c:pt idx="513">
                  <c:v>-4.0000000000000024E-5</c:v>
                </c:pt>
                <c:pt idx="514">
                  <c:v>-3.9000000000000026E-5</c:v>
                </c:pt>
                <c:pt idx="515">
                  <c:v>-3.9000000000000026E-5</c:v>
                </c:pt>
                <c:pt idx="516">
                  <c:v>-3.8000000000000029E-5</c:v>
                </c:pt>
                <c:pt idx="517">
                  <c:v>-3.7000000000000005E-5</c:v>
                </c:pt>
                <c:pt idx="518">
                  <c:v>-3.7000000000000005E-5</c:v>
                </c:pt>
                <c:pt idx="519">
                  <c:v>-3.500000000000001E-5</c:v>
                </c:pt>
                <c:pt idx="520">
                  <c:v>-3.4000000000000013E-5</c:v>
                </c:pt>
                <c:pt idx="521">
                  <c:v>-3.3000000000000016E-5</c:v>
                </c:pt>
                <c:pt idx="522">
                  <c:v>-3.2000000000000019E-5</c:v>
                </c:pt>
                <c:pt idx="523">
                  <c:v>-3.1000000000000022E-5</c:v>
                </c:pt>
                <c:pt idx="524">
                  <c:v>-3.0000000000000024E-5</c:v>
                </c:pt>
                <c:pt idx="525">
                  <c:v>-2.8000000000000003E-5</c:v>
                </c:pt>
                <c:pt idx="526">
                  <c:v>-2.7000000000000006E-5</c:v>
                </c:pt>
                <c:pt idx="527">
                  <c:v>-2.5000000000000011E-5</c:v>
                </c:pt>
                <c:pt idx="528">
                  <c:v>-2.3000000000000017E-5</c:v>
                </c:pt>
                <c:pt idx="529">
                  <c:v>-2.200000000000002E-5</c:v>
                </c:pt>
                <c:pt idx="530">
                  <c:v>-2.0000000000000025E-5</c:v>
                </c:pt>
                <c:pt idx="531">
                  <c:v>-1.8000000000000004E-5</c:v>
                </c:pt>
                <c:pt idx="532">
                  <c:v>-1.6000000000000009E-5</c:v>
                </c:pt>
                <c:pt idx="533">
                  <c:v>-1.4000000000000015E-5</c:v>
                </c:pt>
                <c:pt idx="534">
                  <c:v>-1.2000000000000021E-5</c:v>
                </c:pt>
                <c:pt idx="535">
                  <c:v>-9.000000000000029E-6</c:v>
                </c:pt>
                <c:pt idx="536">
                  <c:v>-7.0000000000000075E-6</c:v>
                </c:pt>
                <c:pt idx="537">
                  <c:v>-5.0000000000000131E-6</c:v>
                </c:pt>
                <c:pt idx="538">
                  <c:v>-3.0000000000000187E-6</c:v>
                </c:pt>
                <c:pt idx="539">
                  <c:v>-1.0000000000000243E-6</c:v>
                </c:pt>
                <c:pt idx="540">
                  <c:v>9.999999999999701E-7</c:v>
                </c:pt>
                <c:pt idx="541">
                  <c:v>3.9999999999999888E-6</c:v>
                </c:pt>
                <c:pt idx="542">
                  <c:v>4.9999999999999589E-6</c:v>
                </c:pt>
                <c:pt idx="543">
                  <c:v>7.9999999999999776E-6</c:v>
                </c:pt>
                <c:pt idx="544">
                  <c:v>9.999999999999972E-6</c:v>
                </c:pt>
                <c:pt idx="545">
                  <c:v>1.0999999999999996E-5</c:v>
                </c:pt>
                <c:pt idx="546">
                  <c:v>1.2999999999999991E-5</c:v>
                </c:pt>
                <c:pt idx="547">
                  <c:v>1.6000000000000009E-5</c:v>
                </c:pt>
                <c:pt idx="548">
                  <c:v>1.699999999999998E-5</c:v>
                </c:pt>
                <c:pt idx="549">
                  <c:v>1.8999999999999974E-5</c:v>
                </c:pt>
                <c:pt idx="550">
                  <c:v>2.0999999999999968E-5</c:v>
                </c:pt>
                <c:pt idx="551">
                  <c:v>2.1999999999999993E-5</c:v>
                </c:pt>
                <c:pt idx="552">
                  <c:v>2.2999999999999963E-5</c:v>
                </c:pt>
                <c:pt idx="553">
                  <c:v>2.4999999999999957E-5</c:v>
                </c:pt>
                <c:pt idx="554">
                  <c:v>2.5999999999999981E-5</c:v>
                </c:pt>
                <c:pt idx="555">
                  <c:v>2.7000000000000006E-5</c:v>
                </c:pt>
                <c:pt idx="556">
                  <c:v>2.7999999999999976E-5</c:v>
                </c:pt>
                <c:pt idx="557">
                  <c:v>2.9E-5</c:v>
                </c:pt>
                <c:pt idx="558">
                  <c:v>2.999999999999997E-5</c:v>
                </c:pt>
                <c:pt idx="559">
                  <c:v>3.0999999999999995E-5</c:v>
                </c:pt>
                <c:pt idx="560">
                  <c:v>3.1999999999999965E-5</c:v>
                </c:pt>
                <c:pt idx="561">
                  <c:v>3.2999999999999989E-5</c:v>
                </c:pt>
                <c:pt idx="562">
                  <c:v>3.2999999999999989E-5</c:v>
                </c:pt>
                <c:pt idx="563">
                  <c:v>3.3999999999999959E-5</c:v>
                </c:pt>
                <c:pt idx="564">
                  <c:v>3.4999999999999983E-5</c:v>
                </c:pt>
                <c:pt idx="565">
                  <c:v>3.6000000000000008E-5</c:v>
                </c:pt>
                <c:pt idx="566">
                  <c:v>3.6000000000000008E-5</c:v>
                </c:pt>
                <c:pt idx="567">
                  <c:v>3.6999999999999978E-5</c:v>
                </c:pt>
                <c:pt idx="568">
                  <c:v>3.8000000000000002E-5</c:v>
                </c:pt>
                <c:pt idx="569">
                  <c:v>3.9999999999999996E-5</c:v>
                </c:pt>
                <c:pt idx="570">
                  <c:v>3.9999999999999996E-5</c:v>
                </c:pt>
                <c:pt idx="571">
                  <c:v>4.0999999999999967E-5</c:v>
                </c:pt>
                <c:pt idx="572">
                  <c:v>4.0999999999999967E-5</c:v>
                </c:pt>
                <c:pt idx="573">
                  <c:v>4.1999999999999991E-5</c:v>
                </c:pt>
                <c:pt idx="574">
                  <c:v>4.2999999999999961E-5</c:v>
                </c:pt>
                <c:pt idx="575">
                  <c:v>4.3999999999999985E-5</c:v>
                </c:pt>
                <c:pt idx="576">
                  <c:v>4.500000000000001E-5</c:v>
                </c:pt>
                <c:pt idx="577">
                  <c:v>4.500000000000001E-5</c:v>
                </c:pt>
                <c:pt idx="578">
                  <c:v>4.599999999999998E-5</c:v>
                </c:pt>
                <c:pt idx="579">
                  <c:v>4.7000000000000004E-5</c:v>
                </c:pt>
                <c:pt idx="580">
                  <c:v>4.7000000000000004E-5</c:v>
                </c:pt>
                <c:pt idx="581">
                  <c:v>4.7999999999999974E-5</c:v>
                </c:pt>
                <c:pt idx="582">
                  <c:v>4.7999999999999974E-5</c:v>
                </c:pt>
                <c:pt idx="583">
                  <c:v>4.8999999999999998E-5</c:v>
                </c:pt>
                <c:pt idx="584">
                  <c:v>4.8999999999999998E-5</c:v>
                </c:pt>
                <c:pt idx="585">
                  <c:v>4.9999999999999969E-5</c:v>
                </c:pt>
                <c:pt idx="586">
                  <c:v>4.9999999999999969E-5</c:v>
                </c:pt>
                <c:pt idx="587">
                  <c:v>5.0999999999999993E-5</c:v>
                </c:pt>
                <c:pt idx="588">
                  <c:v>5.0999999999999993E-5</c:v>
                </c:pt>
                <c:pt idx="589">
                  <c:v>5.0999999999999993E-5</c:v>
                </c:pt>
                <c:pt idx="590">
                  <c:v>5.0999999999999993E-5</c:v>
                </c:pt>
                <c:pt idx="591">
                  <c:v>5.0999999999999993E-5</c:v>
                </c:pt>
                <c:pt idx="592">
                  <c:v>5.1999999999999963E-5</c:v>
                </c:pt>
                <c:pt idx="593">
                  <c:v>5.0999999999999993E-5</c:v>
                </c:pt>
                <c:pt idx="594">
                  <c:v>5.0999999999999993E-5</c:v>
                </c:pt>
                <c:pt idx="595">
                  <c:v>5.0999999999999993E-5</c:v>
                </c:pt>
                <c:pt idx="596">
                  <c:v>5.0999999999999993E-5</c:v>
                </c:pt>
                <c:pt idx="597">
                  <c:v>5.0999999999999993E-5</c:v>
                </c:pt>
                <c:pt idx="598">
                  <c:v>5.0999999999999993E-5</c:v>
                </c:pt>
                <c:pt idx="599">
                  <c:v>5.0999999999999993E-5</c:v>
                </c:pt>
                <c:pt idx="600">
                  <c:v>4.9999999999999969E-5</c:v>
                </c:pt>
                <c:pt idx="601">
                  <c:v>4.9999999999999969E-5</c:v>
                </c:pt>
                <c:pt idx="602">
                  <c:v>4.9999999999999969E-5</c:v>
                </c:pt>
                <c:pt idx="603">
                  <c:v>4.8999999999999998E-5</c:v>
                </c:pt>
                <c:pt idx="604">
                  <c:v>4.8999999999999998E-5</c:v>
                </c:pt>
                <c:pt idx="605">
                  <c:v>4.7999999999999974E-5</c:v>
                </c:pt>
                <c:pt idx="606">
                  <c:v>4.7999999999999974E-5</c:v>
                </c:pt>
                <c:pt idx="607">
                  <c:v>4.7000000000000004E-5</c:v>
                </c:pt>
                <c:pt idx="608">
                  <c:v>4.7000000000000004E-5</c:v>
                </c:pt>
                <c:pt idx="609">
                  <c:v>4.599999999999998E-5</c:v>
                </c:pt>
                <c:pt idx="610">
                  <c:v>4.500000000000001E-5</c:v>
                </c:pt>
                <c:pt idx="611">
                  <c:v>4.500000000000001E-5</c:v>
                </c:pt>
                <c:pt idx="612">
                  <c:v>4.3999999999999985E-5</c:v>
                </c:pt>
                <c:pt idx="613">
                  <c:v>4.2999999999999961E-5</c:v>
                </c:pt>
                <c:pt idx="614">
                  <c:v>4.2999999999999961E-5</c:v>
                </c:pt>
                <c:pt idx="615">
                  <c:v>4.1999999999999991E-5</c:v>
                </c:pt>
                <c:pt idx="616">
                  <c:v>4.0999999999999967E-5</c:v>
                </c:pt>
                <c:pt idx="617">
                  <c:v>4.0999999999999967E-5</c:v>
                </c:pt>
                <c:pt idx="618">
                  <c:v>3.9999999999999996E-5</c:v>
                </c:pt>
                <c:pt idx="619">
                  <c:v>3.8000000000000002E-5</c:v>
                </c:pt>
                <c:pt idx="620">
                  <c:v>3.6000000000000008E-5</c:v>
                </c:pt>
                <c:pt idx="621">
                  <c:v>3.6000000000000008E-5</c:v>
                </c:pt>
                <c:pt idx="622">
                  <c:v>3.3999999999999959E-5</c:v>
                </c:pt>
                <c:pt idx="623">
                  <c:v>3.2999999999999989E-5</c:v>
                </c:pt>
                <c:pt idx="624">
                  <c:v>3.1999999999999965E-5</c:v>
                </c:pt>
                <c:pt idx="625">
                  <c:v>3.0999999999999995E-5</c:v>
                </c:pt>
                <c:pt idx="626">
                  <c:v>2.999999999999997E-5</c:v>
                </c:pt>
                <c:pt idx="627">
                  <c:v>2.9E-5</c:v>
                </c:pt>
                <c:pt idx="628">
                  <c:v>2.7000000000000006E-5</c:v>
                </c:pt>
                <c:pt idx="629">
                  <c:v>2.5999999999999981E-5</c:v>
                </c:pt>
                <c:pt idx="630">
                  <c:v>2.4999999999999957E-5</c:v>
                </c:pt>
                <c:pt idx="631">
                  <c:v>2.2999999999999963E-5</c:v>
                </c:pt>
                <c:pt idx="632">
                  <c:v>2.1999999999999993E-5</c:v>
                </c:pt>
                <c:pt idx="633">
                  <c:v>2.0999999999999968E-5</c:v>
                </c:pt>
                <c:pt idx="634">
                  <c:v>1.8999999999999974E-5</c:v>
                </c:pt>
                <c:pt idx="635">
                  <c:v>1.8000000000000004E-5</c:v>
                </c:pt>
                <c:pt idx="636">
                  <c:v>1.6000000000000009E-5</c:v>
                </c:pt>
                <c:pt idx="637">
                  <c:v>1.2999999999999991E-5</c:v>
                </c:pt>
                <c:pt idx="638">
                  <c:v>1.1999999999999966E-5</c:v>
                </c:pt>
                <c:pt idx="639">
                  <c:v>9.999999999999972E-6</c:v>
                </c:pt>
                <c:pt idx="640">
                  <c:v>9.0000000000000019E-6</c:v>
                </c:pt>
                <c:pt idx="641">
                  <c:v>7.0000000000000075E-6</c:v>
                </c:pt>
                <c:pt idx="642">
                  <c:v>5.9999999999999832E-6</c:v>
                </c:pt>
                <c:pt idx="643">
                  <c:v>3.9999999999999888E-6</c:v>
                </c:pt>
                <c:pt idx="644">
                  <c:v>2.9999999999999645E-6</c:v>
                </c:pt>
                <c:pt idx="645">
                  <c:v>9.999999999999701E-7</c:v>
                </c:pt>
                <c:pt idx="646">
                  <c:v>0</c:v>
                </c:pt>
                <c:pt idx="647">
                  <c:v>-1.0000000000000243E-6</c:v>
                </c:pt>
                <c:pt idx="648">
                  <c:v>-3.0000000000000187E-6</c:v>
                </c:pt>
                <c:pt idx="649">
                  <c:v>-3.0000000000000187E-6</c:v>
                </c:pt>
                <c:pt idx="650">
                  <c:v>-4.0000000000000159E-6</c:v>
                </c:pt>
                <c:pt idx="651">
                  <c:v>-5.0000000000000131E-6</c:v>
                </c:pt>
                <c:pt idx="652">
                  <c:v>-7.0000000000000075E-6</c:v>
                </c:pt>
                <c:pt idx="653">
                  <c:v>-7.0000000000000075E-6</c:v>
                </c:pt>
                <c:pt idx="654">
                  <c:v>-8.0000000000000047E-6</c:v>
                </c:pt>
                <c:pt idx="655">
                  <c:v>-9.000000000000029E-6</c:v>
                </c:pt>
                <c:pt idx="656">
                  <c:v>-9.000000000000029E-6</c:v>
                </c:pt>
                <c:pt idx="657">
                  <c:v>-1.0000000000000026E-5</c:v>
                </c:pt>
                <c:pt idx="658">
                  <c:v>-1.2000000000000021E-5</c:v>
                </c:pt>
                <c:pt idx="659">
                  <c:v>-1.2000000000000021E-5</c:v>
                </c:pt>
                <c:pt idx="660">
                  <c:v>-1.3000000000000018E-5</c:v>
                </c:pt>
                <c:pt idx="661">
                  <c:v>-1.3000000000000018E-5</c:v>
                </c:pt>
                <c:pt idx="662">
                  <c:v>-1.3000000000000018E-5</c:v>
                </c:pt>
                <c:pt idx="663">
                  <c:v>-1.3000000000000018E-5</c:v>
                </c:pt>
                <c:pt idx="664">
                  <c:v>-1.3000000000000018E-5</c:v>
                </c:pt>
                <c:pt idx="665">
                  <c:v>-1.2000000000000021E-5</c:v>
                </c:pt>
                <c:pt idx="666">
                  <c:v>-1.2000000000000021E-5</c:v>
                </c:pt>
                <c:pt idx="667">
                  <c:v>-1.2000000000000021E-5</c:v>
                </c:pt>
                <c:pt idx="668">
                  <c:v>-1.2000000000000021E-5</c:v>
                </c:pt>
                <c:pt idx="669">
                  <c:v>-1.2000000000000021E-5</c:v>
                </c:pt>
                <c:pt idx="670">
                  <c:v>-1.0000000000000026E-5</c:v>
                </c:pt>
                <c:pt idx="671">
                  <c:v>-1.0000000000000026E-5</c:v>
                </c:pt>
                <c:pt idx="672">
                  <c:v>-9.000000000000029E-6</c:v>
                </c:pt>
                <c:pt idx="673">
                  <c:v>-9.000000000000029E-6</c:v>
                </c:pt>
                <c:pt idx="674">
                  <c:v>-8.0000000000000047E-6</c:v>
                </c:pt>
                <c:pt idx="675">
                  <c:v>-8.0000000000000047E-6</c:v>
                </c:pt>
                <c:pt idx="676">
                  <c:v>-7.0000000000000075E-6</c:v>
                </c:pt>
                <c:pt idx="677">
                  <c:v>-7.0000000000000075E-6</c:v>
                </c:pt>
                <c:pt idx="678">
                  <c:v>-6.0000000000000103E-6</c:v>
                </c:pt>
                <c:pt idx="679">
                  <c:v>-6.0000000000000103E-6</c:v>
                </c:pt>
                <c:pt idx="680">
                  <c:v>-6.0000000000000103E-6</c:v>
                </c:pt>
                <c:pt idx="681">
                  <c:v>-5.0000000000000131E-6</c:v>
                </c:pt>
                <c:pt idx="682">
                  <c:v>-5.0000000000000131E-6</c:v>
                </c:pt>
                <c:pt idx="683">
                  <c:v>-4.0000000000000159E-6</c:v>
                </c:pt>
                <c:pt idx="684">
                  <c:v>-4.0000000000000159E-6</c:v>
                </c:pt>
                <c:pt idx="685">
                  <c:v>-4.0000000000000159E-6</c:v>
                </c:pt>
                <c:pt idx="686">
                  <c:v>-4.0000000000000159E-6</c:v>
                </c:pt>
                <c:pt idx="687">
                  <c:v>-4.0000000000000159E-6</c:v>
                </c:pt>
                <c:pt idx="688">
                  <c:v>-3.0000000000000187E-6</c:v>
                </c:pt>
                <c:pt idx="689">
                  <c:v>-4.0000000000000159E-6</c:v>
                </c:pt>
                <c:pt idx="690">
                  <c:v>-4.0000000000000159E-6</c:v>
                </c:pt>
                <c:pt idx="691">
                  <c:v>-4.0000000000000159E-6</c:v>
                </c:pt>
                <c:pt idx="692">
                  <c:v>-4.0000000000000159E-6</c:v>
                </c:pt>
                <c:pt idx="693">
                  <c:v>-4.0000000000000159E-6</c:v>
                </c:pt>
                <c:pt idx="694">
                  <c:v>-5.0000000000000131E-6</c:v>
                </c:pt>
                <c:pt idx="695">
                  <c:v>-5.0000000000000131E-6</c:v>
                </c:pt>
                <c:pt idx="696">
                  <c:v>-6.0000000000000103E-6</c:v>
                </c:pt>
                <c:pt idx="697">
                  <c:v>-6.0000000000000103E-6</c:v>
                </c:pt>
                <c:pt idx="698">
                  <c:v>-7.0000000000000075E-6</c:v>
                </c:pt>
                <c:pt idx="699">
                  <c:v>-8.0000000000000047E-6</c:v>
                </c:pt>
                <c:pt idx="700">
                  <c:v>-9.000000000000029E-6</c:v>
                </c:pt>
                <c:pt idx="701">
                  <c:v>-9.000000000000029E-6</c:v>
                </c:pt>
                <c:pt idx="702">
                  <c:v>-1.0000000000000026E-5</c:v>
                </c:pt>
                <c:pt idx="703">
                  <c:v>-1.2000000000000021E-5</c:v>
                </c:pt>
                <c:pt idx="704">
                  <c:v>-1.2000000000000021E-5</c:v>
                </c:pt>
                <c:pt idx="705">
                  <c:v>-1.3000000000000018E-5</c:v>
                </c:pt>
                <c:pt idx="706">
                  <c:v>-1.4000000000000015E-5</c:v>
                </c:pt>
                <c:pt idx="707">
                  <c:v>-1.4000000000000015E-5</c:v>
                </c:pt>
                <c:pt idx="708">
                  <c:v>-1.5000000000000012E-5</c:v>
                </c:pt>
                <c:pt idx="709">
                  <c:v>-1.6000000000000009E-5</c:v>
                </c:pt>
                <c:pt idx="710">
                  <c:v>-1.6000000000000009E-5</c:v>
                </c:pt>
                <c:pt idx="711">
                  <c:v>-1.7000000000000007E-5</c:v>
                </c:pt>
                <c:pt idx="712">
                  <c:v>-1.8000000000000004E-5</c:v>
                </c:pt>
                <c:pt idx="713">
                  <c:v>-1.8000000000000004E-5</c:v>
                </c:pt>
                <c:pt idx="714">
                  <c:v>-1.9000000000000028E-5</c:v>
                </c:pt>
                <c:pt idx="715">
                  <c:v>-1.9000000000000028E-5</c:v>
                </c:pt>
                <c:pt idx="716">
                  <c:v>-1.9000000000000028E-5</c:v>
                </c:pt>
                <c:pt idx="717">
                  <c:v>-1.9000000000000028E-5</c:v>
                </c:pt>
                <c:pt idx="718">
                  <c:v>-2.0000000000000025E-5</c:v>
                </c:pt>
                <c:pt idx="719">
                  <c:v>-1.9000000000000028E-5</c:v>
                </c:pt>
                <c:pt idx="720">
                  <c:v>-1.9000000000000028E-5</c:v>
                </c:pt>
                <c:pt idx="721">
                  <c:v>-1.9000000000000028E-5</c:v>
                </c:pt>
                <c:pt idx="722">
                  <c:v>-1.9000000000000028E-5</c:v>
                </c:pt>
                <c:pt idx="723">
                  <c:v>-1.9000000000000028E-5</c:v>
                </c:pt>
                <c:pt idx="724">
                  <c:v>-1.9000000000000028E-5</c:v>
                </c:pt>
                <c:pt idx="725">
                  <c:v>-1.8000000000000004E-5</c:v>
                </c:pt>
                <c:pt idx="726">
                  <c:v>-1.8000000000000004E-5</c:v>
                </c:pt>
                <c:pt idx="727">
                  <c:v>-1.8000000000000004E-5</c:v>
                </c:pt>
                <c:pt idx="728">
                  <c:v>-1.8000000000000004E-5</c:v>
                </c:pt>
                <c:pt idx="729">
                  <c:v>-1.7000000000000007E-5</c:v>
                </c:pt>
                <c:pt idx="730">
                  <c:v>-1.6000000000000009E-5</c:v>
                </c:pt>
                <c:pt idx="731">
                  <c:v>-1.6000000000000009E-5</c:v>
                </c:pt>
                <c:pt idx="732">
                  <c:v>-1.5000000000000012E-5</c:v>
                </c:pt>
                <c:pt idx="733">
                  <c:v>-1.4000000000000015E-5</c:v>
                </c:pt>
                <c:pt idx="734">
                  <c:v>-1.4000000000000015E-5</c:v>
                </c:pt>
                <c:pt idx="735">
                  <c:v>-1.3000000000000018E-5</c:v>
                </c:pt>
                <c:pt idx="736">
                  <c:v>-1.2000000000000021E-5</c:v>
                </c:pt>
                <c:pt idx="737">
                  <c:v>-1.0000000000000026E-5</c:v>
                </c:pt>
                <c:pt idx="738">
                  <c:v>-1.0000000000000026E-5</c:v>
                </c:pt>
                <c:pt idx="739">
                  <c:v>-9.000000000000029E-6</c:v>
                </c:pt>
                <c:pt idx="740">
                  <c:v>-8.0000000000000047E-6</c:v>
                </c:pt>
                <c:pt idx="741">
                  <c:v>-7.0000000000000075E-6</c:v>
                </c:pt>
                <c:pt idx="742">
                  <c:v>-6.0000000000000103E-6</c:v>
                </c:pt>
                <c:pt idx="743">
                  <c:v>-6.0000000000000103E-6</c:v>
                </c:pt>
                <c:pt idx="744">
                  <c:v>-5.0000000000000131E-6</c:v>
                </c:pt>
                <c:pt idx="745">
                  <c:v>-4.0000000000000159E-6</c:v>
                </c:pt>
                <c:pt idx="746">
                  <c:v>-3.0000000000000187E-6</c:v>
                </c:pt>
                <c:pt idx="747">
                  <c:v>-2.0000000000000215E-6</c:v>
                </c:pt>
                <c:pt idx="748">
                  <c:v>-1.0000000000000243E-6</c:v>
                </c:pt>
                <c:pt idx="749">
                  <c:v>0</c:v>
                </c:pt>
                <c:pt idx="750">
                  <c:v>9.999999999999701E-7</c:v>
                </c:pt>
                <c:pt idx="751">
                  <c:v>1.9999999999999944E-6</c:v>
                </c:pt>
                <c:pt idx="752">
                  <c:v>2.9999999999999645E-6</c:v>
                </c:pt>
                <c:pt idx="753">
                  <c:v>4.9999999999999589E-6</c:v>
                </c:pt>
                <c:pt idx="754">
                  <c:v>5.9999999999999832E-6</c:v>
                </c:pt>
                <c:pt idx="755">
                  <c:v>7.0000000000000075E-6</c:v>
                </c:pt>
                <c:pt idx="756">
                  <c:v>7.9999999999999776E-6</c:v>
                </c:pt>
                <c:pt idx="757">
                  <c:v>9.999999999999972E-6</c:v>
                </c:pt>
                <c:pt idx="758">
                  <c:v>1.0999999999999996E-5</c:v>
                </c:pt>
                <c:pt idx="759">
                  <c:v>1.2999999999999991E-5</c:v>
                </c:pt>
                <c:pt idx="760">
                  <c:v>1.4999999999999985E-5</c:v>
                </c:pt>
                <c:pt idx="761">
                  <c:v>1.699999999999998E-5</c:v>
                </c:pt>
                <c:pt idx="762">
                  <c:v>1.8000000000000004E-5</c:v>
                </c:pt>
                <c:pt idx="763">
                  <c:v>1.9999999999999998E-5</c:v>
                </c:pt>
                <c:pt idx="764">
                  <c:v>2.0999999999999968E-5</c:v>
                </c:pt>
                <c:pt idx="765">
                  <c:v>2.2999999999999963E-5</c:v>
                </c:pt>
                <c:pt idx="766">
                  <c:v>2.3999999999999987E-5</c:v>
                </c:pt>
                <c:pt idx="767">
                  <c:v>2.5999999999999981E-5</c:v>
                </c:pt>
                <c:pt idx="768">
                  <c:v>2.7000000000000006E-5</c:v>
                </c:pt>
                <c:pt idx="769">
                  <c:v>2.7999999999999976E-5</c:v>
                </c:pt>
                <c:pt idx="770">
                  <c:v>2.9E-5</c:v>
                </c:pt>
                <c:pt idx="771">
                  <c:v>3.0999999999999995E-5</c:v>
                </c:pt>
                <c:pt idx="772">
                  <c:v>3.1999999999999965E-5</c:v>
                </c:pt>
                <c:pt idx="773">
                  <c:v>3.2999999999999989E-5</c:v>
                </c:pt>
                <c:pt idx="774">
                  <c:v>3.3999999999999959E-5</c:v>
                </c:pt>
                <c:pt idx="775">
                  <c:v>3.3999999999999959E-5</c:v>
                </c:pt>
                <c:pt idx="776">
                  <c:v>3.3999999999999959E-5</c:v>
                </c:pt>
                <c:pt idx="777">
                  <c:v>3.4999999999999983E-5</c:v>
                </c:pt>
                <c:pt idx="778">
                  <c:v>3.4999999999999983E-5</c:v>
                </c:pt>
                <c:pt idx="779">
                  <c:v>3.4999999999999983E-5</c:v>
                </c:pt>
                <c:pt idx="780">
                  <c:v>3.4999999999999983E-5</c:v>
                </c:pt>
                <c:pt idx="781">
                  <c:v>3.4999999999999983E-5</c:v>
                </c:pt>
                <c:pt idx="782">
                  <c:v>3.3999999999999959E-5</c:v>
                </c:pt>
                <c:pt idx="783">
                  <c:v>3.3999999999999959E-5</c:v>
                </c:pt>
                <c:pt idx="784">
                  <c:v>3.2999999999999989E-5</c:v>
                </c:pt>
                <c:pt idx="785">
                  <c:v>3.1999999999999965E-5</c:v>
                </c:pt>
                <c:pt idx="786">
                  <c:v>3.0999999999999995E-5</c:v>
                </c:pt>
                <c:pt idx="787">
                  <c:v>2.999999999999997E-5</c:v>
                </c:pt>
                <c:pt idx="788">
                  <c:v>2.7999999999999976E-5</c:v>
                </c:pt>
                <c:pt idx="789">
                  <c:v>2.7000000000000006E-5</c:v>
                </c:pt>
                <c:pt idx="790">
                  <c:v>2.4999999999999957E-5</c:v>
                </c:pt>
                <c:pt idx="791">
                  <c:v>2.3999999999999987E-5</c:v>
                </c:pt>
                <c:pt idx="792">
                  <c:v>2.0999999999999968E-5</c:v>
                </c:pt>
                <c:pt idx="793">
                  <c:v>1.9999999999999998E-5</c:v>
                </c:pt>
                <c:pt idx="794">
                  <c:v>1.8000000000000004E-5</c:v>
                </c:pt>
                <c:pt idx="795">
                  <c:v>1.6000000000000009E-5</c:v>
                </c:pt>
                <c:pt idx="796">
                  <c:v>1.2999999999999991E-5</c:v>
                </c:pt>
                <c:pt idx="797">
                  <c:v>1.0999999999999996E-5</c:v>
                </c:pt>
                <c:pt idx="798">
                  <c:v>9.0000000000000019E-6</c:v>
                </c:pt>
                <c:pt idx="799">
                  <c:v>7.0000000000000075E-6</c:v>
                </c:pt>
                <c:pt idx="800">
                  <c:v>4.9999999999999589E-6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780736"/>
        <c:axId val="145782656"/>
      </c:scatterChart>
      <c:valAx>
        <c:axId val="145780736"/>
        <c:scaling>
          <c:orientation val="minMax"/>
          <c:max val="0"/>
          <c:min val="-8.0000000000000038E-9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time(sec)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5782656"/>
        <c:crosses val="autoZero"/>
        <c:crossBetween val="midCat"/>
      </c:valAx>
      <c:valAx>
        <c:axId val="145782656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Signal (V)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5780736"/>
        <c:crossesAt val="-8.0000000000000038E-9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Sheet4!$F$1:$F$81</c:f>
              <c:numCache>
                <c:formatCode>0.0000E+00</c:formatCode>
                <c:ptCount val="81"/>
                <c:pt idx="0">
                  <c:v>2.3400000000000001E-8</c:v>
                </c:pt>
                <c:pt idx="1">
                  <c:v>2.3405E-8</c:v>
                </c:pt>
                <c:pt idx="2">
                  <c:v>2.3410000000000002E-8</c:v>
                </c:pt>
                <c:pt idx="3">
                  <c:v>2.3415000000000002E-8</c:v>
                </c:pt>
                <c:pt idx="4">
                  <c:v>2.3420000000000001E-8</c:v>
                </c:pt>
                <c:pt idx="5">
                  <c:v>2.3425E-8</c:v>
                </c:pt>
                <c:pt idx="6">
                  <c:v>2.3430000000000002E-8</c:v>
                </c:pt>
                <c:pt idx="7">
                  <c:v>2.3435000000000001E-8</c:v>
                </c:pt>
                <c:pt idx="8">
                  <c:v>2.344E-8</c:v>
                </c:pt>
                <c:pt idx="9">
                  <c:v>2.3445000000000002E-8</c:v>
                </c:pt>
                <c:pt idx="10">
                  <c:v>2.3450000000000002E-8</c:v>
                </c:pt>
                <c:pt idx="11">
                  <c:v>2.3455000000000001E-8</c:v>
                </c:pt>
                <c:pt idx="12">
                  <c:v>2.346E-8</c:v>
                </c:pt>
                <c:pt idx="13">
                  <c:v>2.3465000000000002E-8</c:v>
                </c:pt>
                <c:pt idx="14">
                  <c:v>2.3470000000000001E-8</c:v>
                </c:pt>
                <c:pt idx="15">
                  <c:v>2.3475E-8</c:v>
                </c:pt>
                <c:pt idx="16">
                  <c:v>2.3480000000000002E-8</c:v>
                </c:pt>
                <c:pt idx="17">
                  <c:v>2.3485000000000002E-8</c:v>
                </c:pt>
                <c:pt idx="18">
                  <c:v>2.3490000000000001E-8</c:v>
                </c:pt>
                <c:pt idx="19">
                  <c:v>2.3495E-8</c:v>
                </c:pt>
                <c:pt idx="20">
                  <c:v>2.3500000000000002E-8</c:v>
                </c:pt>
                <c:pt idx="21">
                  <c:v>2.3505000000000001E-8</c:v>
                </c:pt>
                <c:pt idx="22">
                  <c:v>2.351E-8</c:v>
                </c:pt>
                <c:pt idx="23">
                  <c:v>2.3515000000000002E-8</c:v>
                </c:pt>
                <c:pt idx="24">
                  <c:v>2.3520000000000001E-8</c:v>
                </c:pt>
                <c:pt idx="25">
                  <c:v>2.3525000000000001E-8</c:v>
                </c:pt>
                <c:pt idx="26">
                  <c:v>2.353E-8</c:v>
                </c:pt>
                <c:pt idx="27">
                  <c:v>2.3535000000000002E-8</c:v>
                </c:pt>
                <c:pt idx="28">
                  <c:v>2.3540000000000001E-8</c:v>
                </c:pt>
                <c:pt idx="29">
                  <c:v>2.3545E-8</c:v>
                </c:pt>
                <c:pt idx="30">
                  <c:v>2.3550000000000002E-8</c:v>
                </c:pt>
                <c:pt idx="31">
                  <c:v>2.3555000000000001E-8</c:v>
                </c:pt>
                <c:pt idx="32">
                  <c:v>2.3560000000000001E-8</c:v>
                </c:pt>
                <c:pt idx="33">
                  <c:v>2.3565E-8</c:v>
                </c:pt>
                <c:pt idx="34">
                  <c:v>2.3570000000000002E-8</c:v>
                </c:pt>
                <c:pt idx="35">
                  <c:v>2.3575000000000001E-8</c:v>
                </c:pt>
                <c:pt idx="36">
                  <c:v>2.358E-8</c:v>
                </c:pt>
                <c:pt idx="37">
                  <c:v>2.3585000000000002E-8</c:v>
                </c:pt>
                <c:pt idx="38">
                  <c:v>2.3590000000000001E-8</c:v>
                </c:pt>
                <c:pt idx="39">
                  <c:v>2.3595000000000001E-8</c:v>
                </c:pt>
                <c:pt idx="40">
                  <c:v>2.36E-8</c:v>
                </c:pt>
                <c:pt idx="41">
                  <c:v>2.3605000000000002E-8</c:v>
                </c:pt>
                <c:pt idx="42">
                  <c:v>2.3610000000000001E-8</c:v>
                </c:pt>
                <c:pt idx="43">
                  <c:v>2.3615E-8</c:v>
                </c:pt>
                <c:pt idx="44">
                  <c:v>2.3620000000000002E-8</c:v>
                </c:pt>
                <c:pt idx="45">
                  <c:v>2.3625000000000001E-8</c:v>
                </c:pt>
                <c:pt idx="46">
                  <c:v>2.363E-8</c:v>
                </c:pt>
                <c:pt idx="47">
                  <c:v>2.3635E-8</c:v>
                </c:pt>
                <c:pt idx="48">
                  <c:v>2.3640000000000002E-8</c:v>
                </c:pt>
                <c:pt idx="49">
                  <c:v>2.3645000000000001E-8</c:v>
                </c:pt>
                <c:pt idx="50">
                  <c:v>2.365E-8</c:v>
                </c:pt>
                <c:pt idx="51">
                  <c:v>2.3655000000000002E-8</c:v>
                </c:pt>
                <c:pt idx="52">
                  <c:v>2.3660000000000001E-8</c:v>
                </c:pt>
                <c:pt idx="53">
                  <c:v>2.3665E-8</c:v>
                </c:pt>
                <c:pt idx="54">
                  <c:v>2.367E-8</c:v>
                </c:pt>
                <c:pt idx="55">
                  <c:v>2.3675000000000002E-8</c:v>
                </c:pt>
                <c:pt idx="56">
                  <c:v>2.3680000000000001E-8</c:v>
                </c:pt>
                <c:pt idx="57">
                  <c:v>2.3685E-8</c:v>
                </c:pt>
                <c:pt idx="58">
                  <c:v>2.3690000000000002E-8</c:v>
                </c:pt>
                <c:pt idx="59">
                  <c:v>2.3695000000000001E-8</c:v>
                </c:pt>
                <c:pt idx="60">
                  <c:v>2.37E-8</c:v>
                </c:pt>
                <c:pt idx="61">
                  <c:v>2.3705E-8</c:v>
                </c:pt>
                <c:pt idx="62">
                  <c:v>2.3710000000000002E-8</c:v>
                </c:pt>
                <c:pt idx="63">
                  <c:v>2.3715000000000001E-8</c:v>
                </c:pt>
                <c:pt idx="64">
                  <c:v>2.372E-8</c:v>
                </c:pt>
                <c:pt idx="65">
                  <c:v>2.3725000000000002E-8</c:v>
                </c:pt>
                <c:pt idx="66">
                  <c:v>2.3730000000000001E-8</c:v>
                </c:pt>
                <c:pt idx="67">
                  <c:v>2.3735E-8</c:v>
                </c:pt>
                <c:pt idx="68">
                  <c:v>2.3739999999999999E-8</c:v>
                </c:pt>
                <c:pt idx="69">
                  <c:v>2.3745000000000002E-8</c:v>
                </c:pt>
                <c:pt idx="70">
                  <c:v>2.3750000000000001E-8</c:v>
                </c:pt>
                <c:pt idx="71">
                  <c:v>2.3755E-8</c:v>
                </c:pt>
                <c:pt idx="72">
                  <c:v>2.3760000000000002E-8</c:v>
                </c:pt>
                <c:pt idx="73">
                  <c:v>2.3765000000000001E-8</c:v>
                </c:pt>
                <c:pt idx="74">
                  <c:v>2.377E-8</c:v>
                </c:pt>
                <c:pt idx="75">
                  <c:v>2.3774999999999999E-8</c:v>
                </c:pt>
                <c:pt idx="76">
                  <c:v>2.3780000000000002E-8</c:v>
                </c:pt>
                <c:pt idx="77">
                  <c:v>2.3785000000000001E-8</c:v>
                </c:pt>
                <c:pt idx="78">
                  <c:v>2.379E-8</c:v>
                </c:pt>
                <c:pt idx="79">
                  <c:v>2.3795000000000002E-8</c:v>
                </c:pt>
                <c:pt idx="80">
                  <c:v>2.3800000000000001E-8</c:v>
                </c:pt>
              </c:numCache>
            </c:numRef>
          </c:xVal>
          <c:yVal>
            <c:numRef>
              <c:f>Sheet4!$J$1:$J$81</c:f>
              <c:numCache>
                <c:formatCode>0.0000E+00</c:formatCode>
                <c:ptCount val="81"/>
                <c:pt idx="0">
                  <c:v>1.1327108777625343E-16</c:v>
                </c:pt>
                <c:pt idx="1">
                  <c:v>6.8378482481788067E-16</c:v>
                </c:pt>
                <c:pt idx="2">
                  <c:v>3.967798564637067E-15</c:v>
                </c:pt>
                <c:pt idx="3">
                  <c:v>2.2131433459309548E-14</c:v>
                </c:pt>
                <c:pt idx="4">
                  <c:v>1.186586062923148E-13</c:v>
                </c:pt>
                <c:pt idx="5">
                  <c:v>6.1153133089729096E-13</c:v>
                </c:pt>
                <c:pt idx="6">
                  <c:v>3.0294790413704734E-12</c:v>
                </c:pt>
                <c:pt idx="7">
                  <c:v>1.4426034377136457E-11</c:v>
                </c:pt>
                <c:pt idx="8">
                  <c:v>6.6032196484935078E-11</c:v>
                </c:pt>
                <c:pt idx="9">
                  <c:v>2.9053221518533594E-10</c:v>
                </c:pt>
                <c:pt idx="10">
                  <c:v>1.2287474161398237E-9</c:v>
                </c:pt>
                <c:pt idx="11">
                  <c:v>4.9952900482108845E-9</c:v>
                </c:pt>
                <c:pt idx="12">
                  <c:v>1.9520393747252186E-8</c:v>
                </c:pt>
                <c:pt idx="13">
                  <c:v>7.3324009912639217E-8</c:v>
                </c:pt>
                <c:pt idx="14">
                  <c:v>2.6474856320631283E-7</c:v>
                </c:pt>
                <c:pt idx="15">
                  <c:v>9.1886304815877442E-7</c:v>
                </c:pt>
                <c:pt idx="16">
                  <c:v>3.0654746732816953E-6</c:v>
                </c:pt>
                <c:pt idx="17">
                  <c:v>9.8304737639671278E-6</c:v>
                </c:pt>
                <c:pt idx="18">
                  <c:v>3.0302672706596752E-5</c:v>
                </c:pt>
                <c:pt idx="19">
                  <c:v>8.9787771433048191E-5</c:v>
                </c:pt>
                <c:pt idx="20">
                  <c:v>2.5573090768879741E-4</c:v>
                </c:pt>
                <c:pt idx="21">
                  <c:v>7.0013053399707332E-4</c:v>
                </c:pt>
                <c:pt idx="22">
                  <c:v>1.8424876578349704E-3</c:v>
                </c:pt>
                <c:pt idx="23">
                  <c:v>4.6607941998117056E-3</c:v>
                </c:pt>
                <c:pt idx="24">
                  <c:v>1.1333003864082671E-2</c:v>
                </c:pt>
                <c:pt idx="25">
                  <c:v>2.6488655640796742E-2</c:v>
                </c:pt>
                <c:pt idx="26">
                  <c:v>5.9512003134593566E-2</c:v>
                </c:pt>
                <c:pt idx="27">
                  <c:v>0.12852244835707549</c:v>
                </c:pt>
                <c:pt idx="28">
                  <c:v>0.26679837652046745</c:v>
                </c:pt>
                <c:pt idx="29">
                  <c:v>0.53237437764259488</c:v>
                </c:pt>
                <c:pt idx="30">
                  <c:v>1.0211296312374629</c:v>
                </c:pt>
                <c:pt idx="31">
                  <c:v>1.8826707823319209</c:v>
                </c:pt>
                <c:pt idx="32">
                  <c:v>3.3365501526429573</c:v>
                </c:pt>
                <c:pt idx="33">
                  <c:v>5.6839559340289592</c:v>
                </c:pt>
                <c:pt idx="34">
                  <c:v>9.3075101383587313</c:v>
                </c:pt>
                <c:pt idx="35">
                  <c:v>14.650286039360864</c:v>
                </c:pt>
                <c:pt idx="36">
                  <c:v>22.166057776927783</c:v>
                </c:pt>
                <c:pt idx="37">
                  <c:v>32.23744307227539</c:v>
                </c:pt>
                <c:pt idx="38">
                  <c:v>45.067398169730481</c:v>
                </c:pt>
                <c:pt idx="39">
                  <c:v>60.561155736435936</c:v>
                </c:pt>
                <c:pt idx="40">
                  <c:v>78.226805134264822</c:v>
                </c:pt>
                <c:pt idx="41">
                  <c:v>97.128527139069803</c:v>
                </c:pt>
                <c:pt idx="42">
                  <c:v>115.92251191462093</c:v>
                </c:pt>
                <c:pt idx="43">
                  <c:v>132.98986156471275</c:v>
                </c:pt>
                <c:pt idx="44">
                  <c:v>146.65573647772987</c:v>
                </c:pt>
                <c:pt idx="45">
                  <c:v>155.4566651502754</c:v>
                </c:pt>
                <c:pt idx="46">
                  <c:v>158.39789629868093</c:v>
                </c:pt>
                <c:pt idx="47">
                  <c:v>155.13837650134431</c:v>
                </c:pt>
                <c:pt idx="48">
                  <c:v>146.05581276226749</c:v>
                </c:pt>
                <c:pt idx="49">
                  <c:v>132.17466545998917</c:v>
                </c:pt>
                <c:pt idx="50">
                  <c:v>114.9760447288748</c:v>
                </c:pt>
                <c:pt idx="51">
                  <c:v>96.138264883178309</c:v>
                </c:pt>
                <c:pt idx="52">
                  <c:v>77.270721143030656</c:v>
                </c:pt>
                <c:pt idx="53">
                  <c:v>59.698500361080086</c:v>
                </c:pt>
                <c:pt idx="54">
                  <c:v>44.334483019449181</c:v>
                </c:pt>
                <c:pt idx="55">
                  <c:v>31.648246022422832</c:v>
                </c:pt>
                <c:pt idx="56">
                  <c:v>21.716379074862022</c:v>
                </c:pt>
                <c:pt idx="57">
                  <c:v>14.323691295468926</c:v>
                </c:pt>
                <c:pt idx="58">
                  <c:v>9.081388636297909</c:v>
                </c:pt>
                <c:pt idx="59">
                  <c:v>5.5345121002514261</c:v>
                </c:pt>
                <c:pt idx="60">
                  <c:v>3.2421730504203388</c:v>
                </c:pt>
                <c:pt idx="61">
                  <c:v>1.8256722412967548</c:v>
                </c:pt>
                <c:pt idx="62">
                  <c:v>0.98818715335340013</c:v>
                </c:pt>
                <c:pt idx="63">
                  <c:v>0.5141447027136129</c:v>
                </c:pt>
                <c:pt idx="64">
                  <c:v>0.25713506115005319</c:v>
                </c:pt>
                <c:pt idx="65">
                  <c:v>0.12361381248363668</c:v>
                </c:pt>
                <c:pt idx="66">
                  <c:v>5.7121877652764795E-2</c:v>
                </c:pt>
                <c:pt idx="67">
                  <c:v>2.5372760429022159E-2</c:v>
                </c:pt>
                <c:pt idx="68">
                  <c:v>1.0833348981493785E-2</c:v>
                </c:pt>
                <c:pt idx="69">
                  <c:v>4.4461848944032612E-3</c:v>
                </c:pt>
                <c:pt idx="70">
                  <c:v>1.7540504270234204E-3</c:v>
                </c:pt>
                <c:pt idx="71">
                  <c:v>6.6516042342830244E-4</c:v>
                </c:pt>
                <c:pt idx="72">
                  <c:v>2.4246022177491148E-4</c:v>
                </c:pt>
                <c:pt idx="73">
                  <c:v>8.4954104351570137E-5</c:v>
                </c:pt>
                <c:pt idx="74">
                  <c:v>2.8612644810766481E-5</c:v>
                </c:pt>
                <c:pt idx="75">
                  <c:v>9.263207921980676E-6</c:v>
                </c:pt>
                <c:pt idx="76">
                  <c:v>2.8826677639978137E-6</c:v>
                </c:pt>
                <c:pt idx="77">
                  <c:v>8.6229832267146222E-7</c:v>
                </c:pt>
                <c:pt idx="78">
                  <c:v>2.4794209224511249E-7</c:v>
                </c:pt>
                <c:pt idx="79">
                  <c:v>6.8528740913465848E-8</c:v>
                </c:pt>
                <c:pt idx="80">
                  <c:v>1.820643915187512E-8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25792"/>
        <c:axId val="145827328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Sheet4!$F$1:$F$81</c:f>
              <c:numCache>
                <c:formatCode>0.0000E+00</c:formatCode>
                <c:ptCount val="81"/>
                <c:pt idx="0">
                  <c:v>2.3400000000000001E-8</c:v>
                </c:pt>
                <c:pt idx="1">
                  <c:v>2.3405E-8</c:v>
                </c:pt>
                <c:pt idx="2">
                  <c:v>2.3410000000000002E-8</c:v>
                </c:pt>
                <c:pt idx="3">
                  <c:v>2.3415000000000002E-8</c:v>
                </c:pt>
                <c:pt idx="4">
                  <c:v>2.3420000000000001E-8</c:v>
                </c:pt>
                <c:pt idx="5">
                  <c:v>2.3425E-8</c:v>
                </c:pt>
                <c:pt idx="6">
                  <c:v>2.3430000000000002E-8</c:v>
                </c:pt>
                <c:pt idx="7">
                  <c:v>2.3435000000000001E-8</c:v>
                </c:pt>
                <c:pt idx="8">
                  <c:v>2.344E-8</c:v>
                </c:pt>
                <c:pt idx="9">
                  <c:v>2.3445000000000002E-8</c:v>
                </c:pt>
                <c:pt idx="10">
                  <c:v>2.3450000000000002E-8</c:v>
                </c:pt>
                <c:pt idx="11">
                  <c:v>2.3455000000000001E-8</c:v>
                </c:pt>
                <c:pt idx="12">
                  <c:v>2.346E-8</c:v>
                </c:pt>
                <c:pt idx="13">
                  <c:v>2.3465000000000002E-8</c:v>
                </c:pt>
                <c:pt idx="14">
                  <c:v>2.3470000000000001E-8</c:v>
                </c:pt>
                <c:pt idx="15">
                  <c:v>2.3475E-8</c:v>
                </c:pt>
                <c:pt idx="16">
                  <c:v>2.3480000000000002E-8</c:v>
                </c:pt>
                <c:pt idx="17">
                  <c:v>2.3485000000000002E-8</c:v>
                </c:pt>
                <c:pt idx="18">
                  <c:v>2.3490000000000001E-8</c:v>
                </c:pt>
                <c:pt idx="19">
                  <c:v>2.3495E-8</c:v>
                </c:pt>
                <c:pt idx="20">
                  <c:v>2.3500000000000002E-8</c:v>
                </c:pt>
                <c:pt idx="21">
                  <c:v>2.3505000000000001E-8</c:v>
                </c:pt>
                <c:pt idx="22">
                  <c:v>2.351E-8</c:v>
                </c:pt>
                <c:pt idx="23">
                  <c:v>2.3515000000000002E-8</c:v>
                </c:pt>
                <c:pt idx="24">
                  <c:v>2.3520000000000001E-8</c:v>
                </c:pt>
                <c:pt idx="25">
                  <c:v>2.3525000000000001E-8</c:v>
                </c:pt>
                <c:pt idx="26">
                  <c:v>2.353E-8</c:v>
                </c:pt>
                <c:pt idx="27">
                  <c:v>2.3535000000000002E-8</c:v>
                </c:pt>
                <c:pt idx="28">
                  <c:v>2.3540000000000001E-8</c:v>
                </c:pt>
                <c:pt idx="29">
                  <c:v>2.3545E-8</c:v>
                </c:pt>
                <c:pt idx="30">
                  <c:v>2.3550000000000002E-8</c:v>
                </c:pt>
                <c:pt idx="31">
                  <c:v>2.3555000000000001E-8</c:v>
                </c:pt>
                <c:pt idx="32">
                  <c:v>2.3560000000000001E-8</c:v>
                </c:pt>
                <c:pt idx="33">
                  <c:v>2.3565E-8</c:v>
                </c:pt>
                <c:pt idx="34">
                  <c:v>2.3570000000000002E-8</c:v>
                </c:pt>
                <c:pt idx="35">
                  <c:v>2.3575000000000001E-8</c:v>
                </c:pt>
                <c:pt idx="36">
                  <c:v>2.358E-8</c:v>
                </c:pt>
                <c:pt idx="37">
                  <c:v>2.3585000000000002E-8</c:v>
                </c:pt>
                <c:pt idx="38">
                  <c:v>2.3590000000000001E-8</c:v>
                </c:pt>
                <c:pt idx="39">
                  <c:v>2.3595000000000001E-8</c:v>
                </c:pt>
                <c:pt idx="40">
                  <c:v>2.36E-8</c:v>
                </c:pt>
                <c:pt idx="41">
                  <c:v>2.3605000000000002E-8</c:v>
                </c:pt>
                <c:pt idx="42">
                  <c:v>2.3610000000000001E-8</c:v>
                </c:pt>
                <c:pt idx="43">
                  <c:v>2.3615E-8</c:v>
                </c:pt>
                <c:pt idx="44">
                  <c:v>2.3620000000000002E-8</c:v>
                </c:pt>
                <c:pt idx="45">
                  <c:v>2.3625000000000001E-8</c:v>
                </c:pt>
                <c:pt idx="46">
                  <c:v>2.363E-8</c:v>
                </c:pt>
                <c:pt idx="47">
                  <c:v>2.3635E-8</c:v>
                </c:pt>
                <c:pt idx="48">
                  <c:v>2.3640000000000002E-8</c:v>
                </c:pt>
                <c:pt idx="49">
                  <c:v>2.3645000000000001E-8</c:v>
                </c:pt>
                <c:pt idx="50">
                  <c:v>2.365E-8</c:v>
                </c:pt>
                <c:pt idx="51">
                  <c:v>2.3655000000000002E-8</c:v>
                </c:pt>
                <c:pt idx="52">
                  <c:v>2.3660000000000001E-8</c:v>
                </c:pt>
                <c:pt idx="53">
                  <c:v>2.3665E-8</c:v>
                </c:pt>
                <c:pt idx="54">
                  <c:v>2.367E-8</c:v>
                </c:pt>
                <c:pt idx="55">
                  <c:v>2.3675000000000002E-8</c:v>
                </c:pt>
                <c:pt idx="56">
                  <c:v>2.3680000000000001E-8</c:v>
                </c:pt>
                <c:pt idx="57">
                  <c:v>2.3685E-8</c:v>
                </c:pt>
                <c:pt idx="58">
                  <c:v>2.3690000000000002E-8</c:v>
                </c:pt>
                <c:pt idx="59">
                  <c:v>2.3695000000000001E-8</c:v>
                </c:pt>
                <c:pt idx="60">
                  <c:v>2.37E-8</c:v>
                </c:pt>
                <c:pt idx="61">
                  <c:v>2.3705E-8</c:v>
                </c:pt>
                <c:pt idx="62">
                  <c:v>2.3710000000000002E-8</c:v>
                </c:pt>
                <c:pt idx="63">
                  <c:v>2.3715000000000001E-8</c:v>
                </c:pt>
                <c:pt idx="64">
                  <c:v>2.372E-8</c:v>
                </c:pt>
                <c:pt idx="65">
                  <c:v>2.3725000000000002E-8</c:v>
                </c:pt>
                <c:pt idx="66">
                  <c:v>2.3730000000000001E-8</c:v>
                </c:pt>
                <c:pt idx="67">
                  <c:v>2.3735E-8</c:v>
                </c:pt>
                <c:pt idx="68">
                  <c:v>2.3739999999999999E-8</c:v>
                </c:pt>
                <c:pt idx="69">
                  <c:v>2.3745000000000002E-8</c:v>
                </c:pt>
                <c:pt idx="70">
                  <c:v>2.3750000000000001E-8</c:v>
                </c:pt>
                <c:pt idx="71">
                  <c:v>2.3755E-8</c:v>
                </c:pt>
                <c:pt idx="72">
                  <c:v>2.3760000000000002E-8</c:v>
                </c:pt>
                <c:pt idx="73">
                  <c:v>2.3765000000000001E-8</c:v>
                </c:pt>
                <c:pt idx="74">
                  <c:v>2.377E-8</c:v>
                </c:pt>
                <c:pt idx="75">
                  <c:v>2.3774999999999999E-8</c:v>
                </c:pt>
                <c:pt idx="76">
                  <c:v>2.3780000000000002E-8</c:v>
                </c:pt>
                <c:pt idx="77">
                  <c:v>2.3785000000000001E-8</c:v>
                </c:pt>
                <c:pt idx="78">
                  <c:v>2.379E-8</c:v>
                </c:pt>
                <c:pt idx="79">
                  <c:v>2.3795000000000002E-8</c:v>
                </c:pt>
                <c:pt idx="80">
                  <c:v>2.3800000000000001E-8</c:v>
                </c:pt>
              </c:numCache>
            </c:numRef>
          </c:xVal>
          <c:yVal>
            <c:numRef>
              <c:f>Sheet4!$G$1:$G$81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3</c:v>
                </c:pt>
                <c:pt idx="32">
                  <c:v>4</c:v>
                </c:pt>
                <c:pt idx="33">
                  <c:v>5</c:v>
                </c:pt>
                <c:pt idx="34">
                  <c:v>11</c:v>
                </c:pt>
                <c:pt idx="35">
                  <c:v>8</c:v>
                </c:pt>
                <c:pt idx="36">
                  <c:v>26</c:v>
                </c:pt>
                <c:pt idx="37">
                  <c:v>33</c:v>
                </c:pt>
                <c:pt idx="38">
                  <c:v>45</c:v>
                </c:pt>
                <c:pt idx="39">
                  <c:v>58</c:v>
                </c:pt>
                <c:pt idx="40">
                  <c:v>85</c:v>
                </c:pt>
                <c:pt idx="41">
                  <c:v>103</c:v>
                </c:pt>
                <c:pt idx="42">
                  <c:v>105</c:v>
                </c:pt>
                <c:pt idx="43">
                  <c:v>128</c:v>
                </c:pt>
                <c:pt idx="44">
                  <c:v>137</c:v>
                </c:pt>
                <c:pt idx="45">
                  <c:v>173</c:v>
                </c:pt>
                <c:pt idx="46">
                  <c:v>151</c:v>
                </c:pt>
                <c:pt idx="47">
                  <c:v>180</c:v>
                </c:pt>
                <c:pt idx="48">
                  <c:v>132</c:v>
                </c:pt>
                <c:pt idx="49">
                  <c:v>126</c:v>
                </c:pt>
                <c:pt idx="50">
                  <c:v>113</c:v>
                </c:pt>
                <c:pt idx="51">
                  <c:v>92</c:v>
                </c:pt>
                <c:pt idx="52">
                  <c:v>82</c:v>
                </c:pt>
                <c:pt idx="53">
                  <c:v>55</c:v>
                </c:pt>
                <c:pt idx="54">
                  <c:v>48</c:v>
                </c:pt>
                <c:pt idx="55">
                  <c:v>42</c:v>
                </c:pt>
                <c:pt idx="56">
                  <c:v>18</c:v>
                </c:pt>
                <c:pt idx="57">
                  <c:v>15</c:v>
                </c:pt>
                <c:pt idx="58">
                  <c:v>9</c:v>
                </c:pt>
                <c:pt idx="59">
                  <c:v>6</c:v>
                </c:pt>
                <c:pt idx="60">
                  <c:v>2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25792"/>
        <c:axId val="145827328"/>
      </c:scatterChart>
      <c:valAx>
        <c:axId val="145825792"/>
        <c:scaling>
          <c:orientation val="minMax"/>
        </c:scaling>
        <c:delete val="0"/>
        <c:axPos val="b"/>
        <c:numFmt formatCode="0.00E+00" sourceLinked="0"/>
        <c:majorTickMark val="out"/>
        <c:minorTickMark val="out"/>
        <c:tickLblPos val="nextTo"/>
        <c:crossAx val="145827328"/>
        <c:crosses val="autoZero"/>
        <c:crossBetween val="midCat"/>
        <c:majorUnit val="5.0000000000000024E-10"/>
        <c:minorUnit val="1.0000000000000006E-10"/>
      </c:valAx>
      <c:valAx>
        <c:axId val="14582732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58257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Sheet4!$F$1:$F$81</c:f>
              <c:numCache>
                <c:formatCode>0.0000E+00</c:formatCode>
                <c:ptCount val="81"/>
                <c:pt idx="0">
                  <c:v>2.3400000000000001E-8</c:v>
                </c:pt>
                <c:pt idx="1">
                  <c:v>2.3405E-8</c:v>
                </c:pt>
                <c:pt idx="2">
                  <c:v>2.3410000000000002E-8</c:v>
                </c:pt>
                <c:pt idx="3">
                  <c:v>2.3415000000000002E-8</c:v>
                </c:pt>
                <c:pt idx="4">
                  <c:v>2.3420000000000001E-8</c:v>
                </c:pt>
                <c:pt idx="5">
                  <c:v>2.3425E-8</c:v>
                </c:pt>
                <c:pt idx="6">
                  <c:v>2.3430000000000002E-8</c:v>
                </c:pt>
                <c:pt idx="7">
                  <c:v>2.3435000000000001E-8</c:v>
                </c:pt>
                <c:pt idx="8">
                  <c:v>2.344E-8</c:v>
                </c:pt>
                <c:pt idx="9">
                  <c:v>2.3445000000000002E-8</c:v>
                </c:pt>
                <c:pt idx="10">
                  <c:v>2.3450000000000002E-8</c:v>
                </c:pt>
                <c:pt idx="11">
                  <c:v>2.3455000000000001E-8</c:v>
                </c:pt>
                <c:pt idx="12">
                  <c:v>2.346E-8</c:v>
                </c:pt>
                <c:pt idx="13">
                  <c:v>2.3465000000000002E-8</c:v>
                </c:pt>
                <c:pt idx="14">
                  <c:v>2.3470000000000001E-8</c:v>
                </c:pt>
                <c:pt idx="15">
                  <c:v>2.3475E-8</c:v>
                </c:pt>
                <c:pt idx="16">
                  <c:v>2.3480000000000002E-8</c:v>
                </c:pt>
                <c:pt idx="17">
                  <c:v>2.3485000000000002E-8</c:v>
                </c:pt>
                <c:pt idx="18">
                  <c:v>2.3490000000000001E-8</c:v>
                </c:pt>
                <c:pt idx="19">
                  <c:v>2.3495E-8</c:v>
                </c:pt>
                <c:pt idx="20">
                  <c:v>2.3500000000000002E-8</c:v>
                </c:pt>
                <c:pt idx="21">
                  <c:v>2.3505000000000001E-8</c:v>
                </c:pt>
                <c:pt idx="22">
                  <c:v>2.351E-8</c:v>
                </c:pt>
                <c:pt idx="23">
                  <c:v>2.3515000000000002E-8</c:v>
                </c:pt>
                <c:pt idx="24">
                  <c:v>2.3520000000000001E-8</c:v>
                </c:pt>
                <c:pt idx="25">
                  <c:v>2.3525000000000001E-8</c:v>
                </c:pt>
                <c:pt idx="26">
                  <c:v>2.353E-8</c:v>
                </c:pt>
                <c:pt idx="27">
                  <c:v>2.3535000000000002E-8</c:v>
                </c:pt>
                <c:pt idx="28">
                  <c:v>2.3540000000000001E-8</c:v>
                </c:pt>
                <c:pt idx="29">
                  <c:v>2.3545E-8</c:v>
                </c:pt>
                <c:pt idx="30">
                  <c:v>2.3550000000000002E-8</c:v>
                </c:pt>
                <c:pt idx="31">
                  <c:v>2.3555000000000001E-8</c:v>
                </c:pt>
                <c:pt idx="32">
                  <c:v>2.3560000000000001E-8</c:v>
                </c:pt>
                <c:pt idx="33">
                  <c:v>2.3565E-8</c:v>
                </c:pt>
                <c:pt idx="34">
                  <c:v>2.3570000000000002E-8</c:v>
                </c:pt>
                <c:pt idx="35">
                  <c:v>2.3575000000000001E-8</c:v>
                </c:pt>
                <c:pt idx="36">
                  <c:v>2.358E-8</c:v>
                </c:pt>
                <c:pt idx="37">
                  <c:v>2.3585000000000002E-8</c:v>
                </c:pt>
                <c:pt idx="38">
                  <c:v>2.3590000000000001E-8</c:v>
                </c:pt>
                <c:pt idx="39">
                  <c:v>2.3595000000000001E-8</c:v>
                </c:pt>
                <c:pt idx="40">
                  <c:v>2.36E-8</c:v>
                </c:pt>
                <c:pt idx="41">
                  <c:v>2.3605000000000002E-8</c:v>
                </c:pt>
                <c:pt idx="42">
                  <c:v>2.3610000000000001E-8</c:v>
                </c:pt>
                <c:pt idx="43">
                  <c:v>2.3615E-8</c:v>
                </c:pt>
                <c:pt idx="44">
                  <c:v>2.3620000000000002E-8</c:v>
                </c:pt>
                <c:pt idx="45">
                  <c:v>2.3625000000000001E-8</c:v>
                </c:pt>
                <c:pt idx="46">
                  <c:v>2.363E-8</c:v>
                </c:pt>
                <c:pt idx="47">
                  <c:v>2.3635E-8</c:v>
                </c:pt>
                <c:pt idx="48">
                  <c:v>2.3640000000000002E-8</c:v>
                </c:pt>
                <c:pt idx="49">
                  <c:v>2.3645000000000001E-8</c:v>
                </c:pt>
                <c:pt idx="50">
                  <c:v>2.365E-8</c:v>
                </c:pt>
                <c:pt idx="51">
                  <c:v>2.3655000000000002E-8</c:v>
                </c:pt>
                <c:pt idx="52">
                  <c:v>2.3660000000000001E-8</c:v>
                </c:pt>
                <c:pt idx="53">
                  <c:v>2.3665E-8</c:v>
                </c:pt>
                <c:pt idx="54">
                  <c:v>2.367E-8</c:v>
                </c:pt>
                <c:pt idx="55">
                  <c:v>2.3675000000000002E-8</c:v>
                </c:pt>
                <c:pt idx="56">
                  <c:v>2.3680000000000001E-8</c:v>
                </c:pt>
                <c:pt idx="57">
                  <c:v>2.3685E-8</c:v>
                </c:pt>
                <c:pt idx="58">
                  <c:v>2.3690000000000002E-8</c:v>
                </c:pt>
                <c:pt idx="59">
                  <c:v>2.3695000000000001E-8</c:v>
                </c:pt>
                <c:pt idx="60">
                  <c:v>2.37E-8</c:v>
                </c:pt>
                <c:pt idx="61">
                  <c:v>2.3705E-8</c:v>
                </c:pt>
                <c:pt idx="62">
                  <c:v>2.3710000000000002E-8</c:v>
                </c:pt>
                <c:pt idx="63">
                  <c:v>2.3715000000000001E-8</c:v>
                </c:pt>
                <c:pt idx="64">
                  <c:v>2.372E-8</c:v>
                </c:pt>
                <c:pt idx="65">
                  <c:v>2.3725000000000002E-8</c:v>
                </c:pt>
                <c:pt idx="66">
                  <c:v>2.3730000000000001E-8</c:v>
                </c:pt>
                <c:pt idx="67">
                  <c:v>2.3735E-8</c:v>
                </c:pt>
                <c:pt idx="68">
                  <c:v>2.3739999999999999E-8</c:v>
                </c:pt>
                <c:pt idx="69">
                  <c:v>2.3745000000000002E-8</c:v>
                </c:pt>
                <c:pt idx="70">
                  <c:v>2.3750000000000001E-8</c:v>
                </c:pt>
                <c:pt idx="71">
                  <c:v>2.3755E-8</c:v>
                </c:pt>
                <c:pt idx="72">
                  <c:v>2.3760000000000002E-8</c:v>
                </c:pt>
                <c:pt idx="73">
                  <c:v>2.3765000000000001E-8</c:v>
                </c:pt>
                <c:pt idx="74">
                  <c:v>2.377E-8</c:v>
                </c:pt>
                <c:pt idx="75">
                  <c:v>2.3774999999999999E-8</c:v>
                </c:pt>
                <c:pt idx="76">
                  <c:v>2.3780000000000002E-8</c:v>
                </c:pt>
                <c:pt idx="77">
                  <c:v>2.3785000000000001E-8</c:v>
                </c:pt>
                <c:pt idx="78">
                  <c:v>2.379E-8</c:v>
                </c:pt>
                <c:pt idx="79">
                  <c:v>2.3795000000000002E-8</c:v>
                </c:pt>
                <c:pt idx="80">
                  <c:v>2.3800000000000001E-8</c:v>
                </c:pt>
              </c:numCache>
            </c:numRef>
          </c:xVal>
          <c:yVal>
            <c:numRef>
              <c:f>Sheet4!$J$1:$J$81</c:f>
              <c:numCache>
                <c:formatCode>0.0000E+00</c:formatCode>
                <c:ptCount val="81"/>
                <c:pt idx="0">
                  <c:v>2.858784322329748E-8</c:v>
                </c:pt>
                <c:pt idx="1">
                  <c:v>1.173834513382119E-7</c:v>
                </c:pt>
                <c:pt idx="2">
                  <c:v>4.6042769326522221E-7</c:v>
                </c:pt>
                <c:pt idx="3">
                  <c:v>1.7252223648846044E-6</c:v>
                </c:pt>
                <c:pt idx="4">
                  <c:v>6.1752963137456529E-6</c:v>
                </c:pt>
                <c:pt idx="5">
                  <c:v>2.111541411639884E-5</c:v>
                </c:pt>
                <c:pt idx="6">
                  <c:v>6.8971629200400523E-5</c:v>
                </c:pt>
                <c:pt idx="7">
                  <c:v>2.1521396356445158E-4</c:v>
                </c:pt>
                <c:pt idx="8">
                  <c:v>6.4150417448858882E-4</c:v>
                </c:pt>
                <c:pt idx="9">
                  <c:v>1.8266595319426403E-3</c:v>
                </c:pt>
                <c:pt idx="10">
                  <c:v>4.96872324908344E-3</c:v>
                </c:pt>
                <c:pt idx="11">
                  <c:v>1.2911035876211913E-2</c:v>
                </c:pt>
                <c:pt idx="12">
                  <c:v>3.2048407029219496E-2</c:v>
                </c:pt>
                <c:pt idx="13">
                  <c:v>7.5994276951140846E-2</c:v>
                </c:pt>
                <c:pt idx="14">
                  <c:v>0.17214103368018313</c:v>
                </c:pt>
                <c:pt idx="15">
                  <c:v>0.37249204771611638</c:v>
                </c:pt>
                <c:pt idx="16">
                  <c:v>0.7699786517477244</c:v>
                </c:pt>
                <c:pt idx="17">
                  <c:v>1.5204405462842543</c:v>
                </c:pt>
                <c:pt idx="18">
                  <c:v>2.8680669223028414</c:v>
                </c:pt>
                <c:pt idx="19">
                  <c:v>5.1681867540306223</c:v>
                </c:pt>
                <c:pt idx="20">
                  <c:v>8.8964388145979516</c:v>
                </c:pt>
                <c:pt idx="21">
                  <c:v>14.629290822900607</c:v>
                </c:pt>
                <c:pt idx="22">
                  <c:v>22.980497721610817</c:v>
                </c:pt>
                <c:pt idx="23">
                  <c:v>34.484558277430168</c:v>
                </c:pt>
                <c:pt idx="24">
                  <c:v>49.433229472991599</c:v>
                </c:pt>
                <c:pt idx="25">
                  <c:v>67.692784681553832</c:v>
                </c:pt>
                <c:pt idx="26">
                  <c:v>88.551282597477595</c:v>
                </c:pt>
                <c:pt idx="27">
                  <c:v>110.65636802511943</c:v>
                </c:pt>
                <c:pt idx="28">
                  <c:v>132.09520312644966</c:v>
                </c:pt>
                <c:pt idx="29">
                  <c:v>150.63530188106736</c:v>
                </c:pt>
                <c:pt idx="30">
                  <c:v>164.09507886874272</c:v>
                </c:pt>
                <c:pt idx="31">
                  <c:v>170.76286456198039</c:v>
                </c:pt>
                <c:pt idx="32">
                  <c:v>169.75414431853076</c:v>
                </c:pt>
                <c:pt idx="33">
                  <c:v>161.20422490960397</c:v>
                </c:pt>
                <c:pt idx="34">
                  <c:v>146.23843593997262</c:v>
                </c:pt>
                <c:pt idx="35">
                  <c:v>126.7289180126232</c:v>
                </c:pt>
                <c:pt idx="36">
                  <c:v>104.91051045083411</c:v>
                </c:pt>
                <c:pt idx="37">
                  <c:v>82.964319061609004</c:v>
                </c:pt>
                <c:pt idx="38">
                  <c:v>62.674775303642377</c:v>
                </c:pt>
                <c:pt idx="39">
                  <c:v>45.229657385088714</c:v>
                </c:pt>
                <c:pt idx="40">
                  <c:v>31.180486712630863</c:v>
                </c:pt>
                <c:pt idx="41">
                  <c:v>20.533905633196056</c:v>
                </c:pt>
                <c:pt idx="42">
                  <c:v>12.917822517690725</c:v>
                </c:pt>
                <c:pt idx="43">
                  <c:v>7.7631172320463504</c:v>
                </c:pt>
                <c:pt idx="44">
                  <c:v>4.4566861947536296</c:v>
                </c:pt>
                <c:pt idx="45">
                  <c:v>2.4440891675344494</c:v>
                </c:pt>
                <c:pt idx="46">
                  <c:v>1.2804160712687456</c:v>
                </c:pt>
                <c:pt idx="47">
                  <c:v>0.64078784740215056</c:v>
                </c:pt>
                <c:pt idx="48">
                  <c:v>0.30634196697528604</c:v>
                </c:pt>
                <c:pt idx="49">
                  <c:v>0.13990325087733105</c:v>
                </c:pt>
                <c:pt idx="50">
                  <c:v>6.1034894108233782E-2</c:v>
                </c:pt>
                <c:pt idx="51">
                  <c:v>2.5436518228156769E-2</c:v>
                </c:pt>
                <c:pt idx="52">
                  <c:v>1.0126659633822095E-2</c:v>
                </c:pt>
                <c:pt idx="53">
                  <c:v>3.8512688914933016E-3</c:v>
                </c:pt>
                <c:pt idx="54">
                  <c:v>1.3991702097594196E-3</c:v>
                </c:pt>
                <c:pt idx="55">
                  <c:v>4.8558620206126695E-4</c:v>
                </c:pt>
                <c:pt idx="56">
                  <c:v>1.6098714754569652E-4</c:v>
                </c:pt>
                <c:pt idx="57">
                  <c:v>5.0985320391468544E-5</c:v>
                </c:pt>
                <c:pt idx="58">
                  <c:v>1.5425106805630684E-5</c:v>
                </c:pt>
                <c:pt idx="59">
                  <c:v>4.45800228387203E-6</c:v>
                </c:pt>
                <c:pt idx="60">
                  <c:v>1.2307829551479369E-6</c:v>
                </c:pt>
                <c:pt idx="61">
                  <c:v>3.2460240963283773E-7</c:v>
                </c:pt>
                <c:pt idx="62">
                  <c:v>8.1780749303041785E-8</c:v>
                </c:pt>
                <c:pt idx="63">
                  <c:v>1.9682466053703305E-8</c:v>
                </c:pt>
                <c:pt idx="64">
                  <c:v>4.5251920608120381E-9</c:v>
                </c:pt>
                <c:pt idx="65">
                  <c:v>9.9385631515138351E-10</c:v>
                </c:pt>
                <c:pt idx="66">
                  <c:v>2.0851594302616084E-10</c:v>
                </c:pt>
                <c:pt idx="67">
                  <c:v>4.1791120071355797E-11</c:v>
                </c:pt>
                <c:pt idx="68">
                  <c:v>8.0012499119881598E-12</c:v>
                </c:pt>
                <c:pt idx="69">
                  <c:v>1.4633922120815908E-12</c:v>
                </c:pt>
                <c:pt idx="70">
                  <c:v>2.5567762485382382E-13</c:v>
                </c:pt>
                <c:pt idx="71">
                  <c:v>4.2673060033655451E-14</c:v>
                </c:pt>
                <c:pt idx="72">
                  <c:v>6.8036807962856895E-15</c:v>
                </c:pt>
                <c:pt idx="73">
                  <c:v>1.0362466816943328E-15</c:v>
                </c:pt>
                <c:pt idx="74">
                  <c:v>1.5076879211786331E-16</c:v>
                </c:pt>
                <c:pt idx="75">
                  <c:v>2.0955056584095026E-17</c:v>
                </c:pt>
                <c:pt idx="76">
                  <c:v>2.7822445475142837E-18</c:v>
                </c:pt>
                <c:pt idx="77">
                  <c:v>3.5288308524079001E-19</c:v>
                </c:pt>
                <c:pt idx="78">
                  <c:v>4.2755841984471226E-20</c:v>
                </c:pt>
                <c:pt idx="79">
                  <c:v>4.9486776412202644E-21</c:v>
                </c:pt>
                <c:pt idx="80">
                  <c:v>5.4715698225819655E-22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116608"/>
        <c:axId val="146118144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Sheet4!$F$1:$F$81</c:f>
              <c:numCache>
                <c:formatCode>0.0000E+00</c:formatCode>
                <c:ptCount val="81"/>
                <c:pt idx="0">
                  <c:v>2.3400000000000001E-8</c:v>
                </c:pt>
                <c:pt idx="1">
                  <c:v>2.3405E-8</c:v>
                </c:pt>
                <c:pt idx="2">
                  <c:v>2.3410000000000002E-8</c:v>
                </c:pt>
                <c:pt idx="3">
                  <c:v>2.3415000000000002E-8</c:v>
                </c:pt>
                <c:pt idx="4">
                  <c:v>2.3420000000000001E-8</c:v>
                </c:pt>
                <c:pt idx="5">
                  <c:v>2.3425E-8</c:v>
                </c:pt>
                <c:pt idx="6">
                  <c:v>2.3430000000000002E-8</c:v>
                </c:pt>
                <c:pt idx="7">
                  <c:v>2.3435000000000001E-8</c:v>
                </c:pt>
                <c:pt idx="8">
                  <c:v>2.344E-8</c:v>
                </c:pt>
                <c:pt idx="9">
                  <c:v>2.3445000000000002E-8</c:v>
                </c:pt>
                <c:pt idx="10">
                  <c:v>2.3450000000000002E-8</c:v>
                </c:pt>
                <c:pt idx="11">
                  <c:v>2.3455000000000001E-8</c:v>
                </c:pt>
                <c:pt idx="12">
                  <c:v>2.346E-8</c:v>
                </c:pt>
                <c:pt idx="13">
                  <c:v>2.3465000000000002E-8</c:v>
                </c:pt>
                <c:pt idx="14">
                  <c:v>2.3470000000000001E-8</c:v>
                </c:pt>
                <c:pt idx="15">
                  <c:v>2.3475E-8</c:v>
                </c:pt>
                <c:pt idx="16">
                  <c:v>2.3480000000000002E-8</c:v>
                </c:pt>
                <c:pt idx="17">
                  <c:v>2.3485000000000002E-8</c:v>
                </c:pt>
                <c:pt idx="18">
                  <c:v>2.3490000000000001E-8</c:v>
                </c:pt>
                <c:pt idx="19">
                  <c:v>2.3495E-8</c:v>
                </c:pt>
                <c:pt idx="20">
                  <c:v>2.3500000000000002E-8</c:v>
                </c:pt>
                <c:pt idx="21">
                  <c:v>2.3505000000000001E-8</c:v>
                </c:pt>
                <c:pt idx="22">
                  <c:v>2.351E-8</c:v>
                </c:pt>
                <c:pt idx="23">
                  <c:v>2.3515000000000002E-8</c:v>
                </c:pt>
                <c:pt idx="24">
                  <c:v>2.3520000000000001E-8</c:v>
                </c:pt>
                <c:pt idx="25">
                  <c:v>2.3525000000000001E-8</c:v>
                </c:pt>
                <c:pt idx="26">
                  <c:v>2.353E-8</c:v>
                </c:pt>
                <c:pt idx="27">
                  <c:v>2.3535000000000002E-8</c:v>
                </c:pt>
                <c:pt idx="28">
                  <c:v>2.3540000000000001E-8</c:v>
                </c:pt>
                <c:pt idx="29">
                  <c:v>2.3545E-8</c:v>
                </c:pt>
                <c:pt idx="30">
                  <c:v>2.3550000000000002E-8</c:v>
                </c:pt>
                <c:pt idx="31">
                  <c:v>2.3555000000000001E-8</c:v>
                </c:pt>
                <c:pt idx="32">
                  <c:v>2.3560000000000001E-8</c:v>
                </c:pt>
                <c:pt idx="33">
                  <c:v>2.3565E-8</c:v>
                </c:pt>
                <c:pt idx="34">
                  <c:v>2.3570000000000002E-8</c:v>
                </c:pt>
                <c:pt idx="35">
                  <c:v>2.3575000000000001E-8</c:v>
                </c:pt>
                <c:pt idx="36">
                  <c:v>2.358E-8</c:v>
                </c:pt>
                <c:pt idx="37">
                  <c:v>2.3585000000000002E-8</c:v>
                </c:pt>
                <c:pt idx="38">
                  <c:v>2.3590000000000001E-8</c:v>
                </c:pt>
                <c:pt idx="39">
                  <c:v>2.3595000000000001E-8</c:v>
                </c:pt>
                <c:pt idx="40">
                  <c:v>2.36E-8</c:v>
                </c:pt>
                <c:pt idx="41">
                  <c:v>2.3605000000000002E-8</c:v>
                </c:pt>
                <c:pt idx="42">
                  <c:v>2.3610000000000001E-8</c:v>
                </c:pt>
                <c:pt idx="43">
                  <c:v>2.3615E-8</c:v>
                </c:pt>
                <c:pt idx="44">
                  <c:v>2.3620000000000002E-8</c:v>
                </c:pt>
                <c:pt idx="45">
                  <c:v>2.3625000000000001E-8</c:v>
                </c:pt>
                <c:pt idx="46">
                  <c:v>2.363E-8</c:v>
                </c:pt>
                <c:pt idx="47">
                  <c:v>2.3635E-8</c:v>
                </c:pt>
                <c:pt idx="48">
                  <c:v>2.3640000000000002E-8</c:v>
                </c:pt>
                <c:pt idx="49">
                  <c:v>2.3645000000000001E-8</c:v>
                </c:pt>
                <c:pt idx="50">
                  <c:v>2.365E-8</c:v>
                </c:pt>
                <c:pt idx="51">
                  <c:v>2.3655000000000002E-8</c:v>
                </c:pt>
                <c:pt idx="52">
                  <c:v>2.3660000000000001E-8</c:v>
                </c:pt>
                <c:pt idx="53">
                  <c:v>2.3665E-8</c:v>
                </c:pt>
                <c:pt idx="54">
                  <c:v>2.367E-8</c:v>
                </c:pt>
                <c:pt idx="55">
                  <c:v>2.3675000000000002E-8</c:v>
                </c:pt>
                <c:pt idx="56">
                  <c:v>2.3680000000000001E-8</c:v>
                </c:pt>
                <c:pt idx="57">
                  <c:v>2.3685E-8</c:v>
                </c:pt>
                <c:pt idx="58">
                  <c:v>2.3690000000000002E-8</c:v>
                </c:pt>
                <c:pt idx="59">
                  <c:v>2.3695000000000001E-8</c:v>
                </c:pt>
                <c:pt idx="60">
                  <c:v>2.37E-8</c:v>
                </c:pt>
                <c:pt idx="61">
                  <c:v>2.3705E-8</c:v>
                </c:pt>
                <c:pt idx="62">
                  <c:v>2.3710000000000002E-8</c:v>
                </c:pt>
                <c:pt idx="63">
                  <c:v>2.3715000000000001E-8</c:v>
                </c:pt>
                <c:pt idx="64">
                  <c:v>2.372E-8</c:v>
                </c:pt>
                <c:pt idx="65">
                  <c:v>2.3725000000000002E-8</c:v>
                </c:pt>
                <c:pt idx="66">
                  <c:v>2.3730000000000001E-8</c:v>
                </c:pt>
                <c:pt idx="67">
                  <c:v>2.3735E-8</c:v>
                </c:pt>
                <c:pt idx="68">
                  <c:v>2.3739999999999999E-8</c:v>
                </c:pt>
                <c:pt idx="69">
                  <c:v>2.3745000000000002E-8</c:v>
                </c:pt>
                <c:pt idx="70">
                  <c:v>2.3750000000000001E-8</c:v>
                </c:pt>
                <c:pt idx="71">
                  <c:v>2.3755E-8</c:v>
                </c:pt>
                <c:pt idx="72">
                  <c:v>2.3760000000000002E-8</c:v>
                </c:pt>
                <c:pt idx="73">
                  <c:v>2.3765000000000001E-8</c:v>
                </c:pt>
                <c:pt idx="74">
                  <c:v>2.377E-8</c:v>
                </c:pt>
                <c:pt idx="75">
                  <c:v>2.3774999999999999E-8</c:v>
                </c:pt>
                <c:pt idx="76">
                  <c:v>2.3780000000000002E-8</c:v>
                </c:pt>
                <c:pt idx="77">
                  <c:v>2.3785000000000001E-8</c:v>
                </c:pt>
                <c:pt idx="78">
                  <c:v>2.379E-8</c:v>
                </c:pt>
                <c:pt idx="79">
                  <c:v>2.3795000000000002E-8</c:v>
                </c:pt>
                <c:pt idx="80">
                  <c:v>2.3800000000000001E-8</c:v>
                </c:pt>
              </c:numCache>
            </c:numRef>
          </c:xVal>
          <c:yVal>
            <c:numRef>
              <c:f>Sheet4!$G$1:$G$81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3</c:v>
                </c:pt>
                <c:pt idx="18">
                  <c:v>3</c:v>
                </c:pt>
                <c:pt idx="19">
                  <c:v>6</c:v>
                </c:pt>
                <c:pt idx="20">
                  <c:v>6</c:v>
                </c:pt>
                <c:pt idx="21">
                  <c:v>14</c:v>
                </c:pt>
                <c:pt idx="22">
                  <c:v>25</c:v>
                </c:pt>
                <c:pt idx="23">
                  <c:v>26</c:v>
                </c:pt>
                <c:pt idx="24">
                  <c:v>49</c:v>
                </c:pt>
                <c:pt idx="25">
                  <c:v>65</c:v>
                </c:pt>
                <c:pt idx="26">
                  <c:v>89</c:v>
                </c:pt>
                <c:pt idx="27">
                  <c:v>118</c:v>
                </c:pt>
                <c:pt idx="28">
                  <c:v>160</c:v>
                </c:pt>
                <c:pt idx="29">
                  <c:v>121</c:v>
                </c:pt>
                <c:pt idx="30">
                  <c:v>174</c:v>
                </c:pt>
                <c:pt idx="31">
                  <c:v>152</c:v>
                </c:pt>
                <c:pt idx="32">
                  <c:v>174</c:v>
                </c:pt>
                <c:pt idx="33">
                  <c:v>163</c:v>
                </c:pt>
                <c:pt idx="34">
                  <c:v>151</c:v>
                </c:pt>
                <c:pt idx="35">
                  <c:v>137</c:v>
                </c:pt>
                <c:pt idx="36">
                  <c:v>97</c:v>
                </c:pt>
                <c:pt idx="37">
                  <c:v>78</c:v>
                </c:pt>
                <c:pt idx="38">
                  <c:v>76</c:v>
                </c:pt>
                <c:pt idx="39">
                  <c:v>38</c:v>
                </c:pt>
                <c:pt idx="40">
                  <c:v>29</c:v>
                </c:pt>
                <c:pt idx="41">
                  <c:v>14</c:v>
                </c:pt>
                <c:pt idx="42">
                  <c:v>19</c:v>
                </c:pt>
                <c:pt idx="43">
                  <c:v>3</c:v>
                </c:pt>
                <c:pt idx="44">
                  <c:v>2</c:v>
                </c:pt>
                <c:pt idx="45">
                  <c:v>3</c:v>
                </c:pt>
                <c:pt idx="46">
                  <c:v>0</c:v>
                </c:pt>
                <c:pt idx="47">
                  <c:v>2</c:v>
                </c:pt>
                <c:pt idx="48">
                  <c:v>1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116608"/>
        <c:axId val="146118144"/>
      </c:scatterChart>
      <c:valAx>
        <c:axId val="146116608"/>
        <c:scaling>
          <c:orientation val="minMax"/>
          <c:max val="2.4000000000000013E-8"/>
          <c:min val="2.3000000000000011E-8"/>
        </c:scaling>
        <c:delete val="0"/>
        <c:axPos val="b"/>
        <c:numFmt formatCode="0.00E+00" sourceLinked="0"/>
        <c:majorTickMark val="out"/>
        <c:minorTickMark val="out"/>
        <c:tickLblPos val="nextTo"/>
        <c:crossAx val="146118144"/>
        <c:crosses val="autoZero"/>
        <c:crossBetween val="midCat"/>
        <c:majorUnit val="5.0000000000000024E-10"/>
        <c:minorUnit val="1.0000000000000006E-10"/>
      </c:valAx>
      <c:valAx>
        <c:axId val="14611814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61166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Sheet4!$F$1:$F$81</c:f>
              <c:numCache>
                <c:formatCode>0.0000E+00</c:formatCode>
                <c:ptCount val="81"/>
                <c:pt idx="0">
                  <c:v>2.3400000000000001E-8</c:v>
                </c:pt>
                <c:pt idx="1">
                  <c:v>2.3405E-8</c:v>
                </c:pt>
                <c:pt idx="2">
                  <c:v>2.3410000000000002E-8</c:v>
                </c:pt>
                <c:pt idx="3">
                  <c:v>2.3415000000000002E-8</c:v>
                </c:pt>
                <c:pt idx="4">
                  <c:v>2.3420000000000001E-8</c:v>
                </c:pt>
                <c:pt idx="5">
                  <c:v>2.3425E-8</c:v>
                </c:pt>
                <c:pt idx="6">
                  <c:v>2.3430000000000002E-8</c:v>
                </c:pt>
                <c:pt idx="7">
                  <c:v>2.3435000000000001E-8</c:v>
                </c:pt>
                <c:pt idx="8">
                  <c:v>2.344E-8</c:v>
                </c:pt>
                <c:pt idx="9">
                  <c:v>2.3445000000000002E-8</c:v>
                </c:pt>
                <c:pt idx="10">
                  <c:v>2.3450000000000002E-8</c:v>
                </c:pt>
                <c:pt idx="11">
                  <c:v>2.3455000000000001E-8</c:v>
                </c:pt>
                <c:pt idx="12">
                  <c:v>2.346E-8</c:v>
                </c:pt>
                <c:pt idx="13">
                  <c:v>2.3465000000000002E-8</c:v>
                </c:pt>
                <c:pt idx="14">
                  <c:v>2.3470000000000001E-8</c:v>
                </c:pt>
                <c:pt idx="15">
                  <c:v>2.3475E-8</c:v>
                </c:pt>
                <c:pt idx="16">
                  <c:v>2.3480000000000002E-8</c:v>
                </c:pt>
                <c:pt idx="17">
                  <c:v>2.3485000000000002E-8</c:v>
                </c:pt>
                <c:pt idx="18">
                  <c:v>2.3490000000000001E-8</c:v>
                </c:pt>
                <c:pt idx="19">
                  <c:v>2.3495E-8</c:v>
                </c:pt>
                <c:pt idx="20">
                  <c:v>2.3500000000000002E-8</c:v>
                </c:pt>
                <c:pt idx="21">
                  <c:v>2.3505000000000001E-8</c:v>
                </c:pt>
                <c:pt idx="22">
                  <c:v>2.351E-8</c:v>
                </c:pt>
                <c:pt idx="23">
                  <c:v>2.3515000000000002E-8</c:v>
                </c:pt>
                <c:pt idx="24">
                  <c:v>2.3520000000000001E-8</c:v>
                </c:pt>
                <c:pt idx="25">
                  <c:v>2.3525000000000001E-8</c:v>
                </c:pt>
                <c:pt idx="26">
                  <c:v>2.353E-8</c:v>
                </c:pt>
                <c:pt idx="27">
                  <c:v>2.3535000000000002E-8</c:v>
                </c:pt>
                <c:pt idx="28">
                  <c:v>2.3540000000000001E-8</c:v>
                </c:pt>
                <c:pt idx="29">
                  <c:v>2.3545E-8</c:v>
                </c:pt>
                <c:pt idx="30">
                  <c:v>2.3550000000000002E-8</c:v>
                </c:pt>
                <c:pt idx="31">
                  <c:v>2.3555000000000001E-8</c:v>
                </c:pt>
                <c:pt idx="32">
                  <c:v>2.3560000000000001E-8</c:v>
                </c:pt>
                <c:pt idx="33">
                  <c:v>2.3565E-8</c:v>
                </c:pt>
                <c:pt idx="34">
                  <c:v>2.3570000000000002E-8</c:v>
                </c:pt>
                <c:pt idx="35">
                  <c:v>2.3575000000000001E-8</c:v>
                </c:pt>
                <c:pt idx="36">
                  <c:v>2.358E-8</c:v>
                </c:pt>
                <c:pt idx="37">
                  <c:v>2.3585000000000002E-8</c:v>
                </c:pt>
                <c:pt idx="38">
                  <c:v>2.3590000000000001E-8</c:v>
                </c:pt>
                <c:pt idx="39">
                  <c:v>2.3595000000000001E-8</c:v>
                </c:pt>
                <c:pt idx="40">
                  <c:v>2.36E-8</c:v>
                </c:pt>
                <c:pt idx="41">
                  <c:v>2.3605000000000002E-8</c:v>
                </c:pt>
                <c:pt idx="42">
                  <c:v>2.3610000000000001E-8</c:v>
                </c:pt>
                <c:pt idx="43">
                  <c:v>2.3615E-8</c:v>
                </c:pt>
                <c:pt idx="44">
                  <c:v>2.3620000000000002E-8</c:v>
                </c:pt>
                <c:pt idx="45">
                  <c:v>2.3625000000000001E-8</c:v>
                </c:pt>
                <c:pt idx="46">
                  <c:v>2.363E-8</c:v>
                </c:pt>
                <c:pt idx="47">
                  <c:v>2.3635E-8</c:v>
                </c:pt>
                <c:pt idx="48">
                  <c:v>2.3640000000000002E-8</c:v>
                </c:pt>
                <c:pt idx="49">
                  <c:v>2.3645000000000001E-8</c:v>
                </c:pt>
                <c:pt idx="50">
                  <c:v>2.365E-8</c:v>
                </c:pt>
                <c:pt idx="51">
                  <c:v>2.3655000000000002E-8</c:v>
                </c:pt>
                <c:pt idx="52">
                  <c:v>2.3660000000000001E-8</c:v>
                </c:pt>
                <c:pt idx="53">
                  <c:v>2.3665E-8</c:v>
                </c:pt>
                <c:pt idx="54">
                  <c:v>2.367E-8</c:v>
                </c:pt>
                <c:pt idx="55">
                  <c:v>2.3675000000000002E-8</c:v>
                </c:pt>
                <c:pt idx="56">
                  <c:v>2.3680000000000001E-8</c:v>
                </c:pt>
                <c:pt idx="57">
                  <c:v>2.3685E-8</c:v>
                </c:pt>
                <c:pt idx="58">
                  <c:v>2.3690000000000002E-8</c:v>
                </c:pt>
                <c:pt idx="59">
                  <c:v>2.3695000000000001E-8</c:v>
                </c:pt>
                <c:pt idx="60">
                  <c:v>2.37E-8</c:v>
                </c:pt>
                <c:pt idx="61">
                  <c:v>2.3705E-8</c:v>
                </c:pt>
                <c:pt idx="62">
                  <c:v>2.3710000000000002E-8</c:v>
                </c:pt>
                <c:pt idx="63">
                  <c:v>2.3715000000000001E-8</c:v>
                </c:pt>
                <c:pt idx="64">
                  <c:v>2.372E-8</c:v>
                </c:pt>
                <c:pt idx="65">
                  <c:v>2.3725000000000002E-8</c:v>
                </c:pt>
                <c:pt idx="66">
                  <c:v>2.3730000000000001E-8</c:v>
                </c:pt>
                <c:pt idx="67">
                  <c:v>2.3735E-8</c:v>
                </c:pt>
                <c:pt idx="68">
                  <c:v>2.3739999999999999E-8</c:v>
                </c:pt>
                <c:pt idx="69">
                  <c:v>2.3745000000000002E-8</c:v>
                </c:pt>
                <c:pt idx="70">
                  <c:v>2.3750000000000001E-8</c:v>
                </c:pt>
                <c:pt idx="71">
                  <c:v>2.3755E-8</c:v>
                </c:pt>
                <c:pt idx="72">
                  <c:v>2.3760000000000002E-8</c:v>
                </c:pt>
                <c:pt idx="73">
                  <c:v>2.3765000000000001E-8</c:v>
                </c:pt>
                <c:pt idx="74">
                  <c:v>2.377E-8</c:v>
                </c:pt>
                <c:pt idx="75">
                  <c:v>2.3774999999999999E-8</c:v>
                </c:pt>
                <c:pt idx="76">
                  <c:v>2.3780000000000002E-8</c:v>
                </c:pt>
                <c:pt idx="77">
                  <c:v>2.3785000000000001E-8</c:v>
                </c:pt>
                <c:pt idx="78">
                  <c:v>2.379E-8</c:v>
                </c:pt>
                <c:pt idx="79">
                  <c:v>2.3795000000000002E-8</c:v>
                </c:pt>
                <c:pt idx="80">
                  <c:v>2.3800000000000001E-8</c:v>
                </c:pt>
              </c:numCache>
            </c:numRef>
          </c:xVal>
          <c:yVal>
            <c:numRef>
              <c:f>Sheet4!$J$1:$J$81</c:f>
              <c:numCache>
                <c:formatCode>0.0000E+00</c:formatCode>
                <c:ptCount val="81"/>
                <c:pt idx="0">
                  <c:v>4.8576802919879737E-28</c:v>
                </c:pt>
                <c:pt idx="1">
                  <c:v>7.9811226676413858E-27</c:v>
                </c:pt>
                <c:pt idx="2">
                  <c:v>1.2365481221694595E-25</c:v>
                </c:pt>
                <c:pt idx="3">
                  <c:v>1.8066334109460889E-24</c:v>
                </c:pt>
                <c:pt idx="4">
                  <c:v>2.4890924748008021E-23</c:v>
                </c:pt>
                <c:pt idx="5">
                  <c:v>3.2338807782761668E-22</c:v>
                </c:pt>
                <c:pt idx="6">
                  <c:v>3.9620409236192894E-21</c:v>
                </c:pt>
                <c:pt idx="7">
                  <c:v>4.5774740188547329E-20</c:v>
                </c:pt>
                <c:pt idx="8">
                  <c:v>4.9870623488336077E-19</c:v>
                </c:pt>
                <c:pt idx="9">
                  <c:v>5.1236055407477979E-18</c:v>
                </c:pt>
                <c:pt idx="10">
                  <c:v>4.963848914351112E-17</c:v>
                </c:pt>
                <c:pt idx="11">
                  <c:v>4.5349593749447227E-16</c:v>
                </c:pt>
                <c:pt idx="12">
                  <c:v>3.9069713490073505E-15</c:v>
                </c:pt>
                <c:pt idx="13">
                  <c:v>3.1740884944856159E-14</c:v>
                </c:pt>
                <c:pt idx="14">
                  <c:v>2.4316989886671491E-13</c:v>
                </c:pt>
                <c:pt idx="15">
                  <c:v>1.7567605745996702E-12</c:v>
                </c:pt>
                <c:pt idx="16">
                  <c:v>1.1968158098061958E-11</c:v>
                </c:pt>
                <c:pt idx="17">
                  <c:v>7.688719860065126E-11</c:v>
                </c:pt>
                <c:pt idx="18">
                  <c:v>4.6579276290763042E-10</c:v>
                </c:pt>
                <c:pt idx="19">
                  <c:v>2.6609910535369621E-9</c:v>
                </c:pt>
                <c:pt idx="20">
                  <c:v>1.4335276405222045E-8</c:v>
                </c:pt>
                <c:pt idx="21">
                  <c:v>7.2825035815534836E-8</c:v>
                </c:pt>
                <c:pt idx="22">
                  <c:v>3.4887296921604697E-7</c:v>
                </c:pt>
                <c:pt idx="23">
                  <c:v>1.5760352071298226E-6</c:v>
                </c:pt>
                <c:pt idx="24">
                  <c:v>6.7139250291468978E-6</c:v>
                </c:pt>
                <c:pt idx="25">
                  <c:v>2.697112356652193E-5</c:v>
                </c:pt>
                <c:pt idx="26">
                  <c:v>1.0217239388432062E-4</c:v>
                </c:pt>
                <c:pt idx="27">
                  <c:v>3.6498925394545768E-4</c:v>
                </c:pt>
                <c:pt idx="28">
                  <c:v>1.2295284042420109E-3</c:v>
                </c:pt>
                <c:pt idx="29">
                  <c:v>3.9057912945826092E-3</c:v>
                </c:pt>
                <c:pt idx="30">
                  <c:v>1.1700151330482781E-2</c:v>
                </c:pt>
                <c:pt idx="31">
                  <c:v>3.3051098903195145E-2</c:v>
                </c:pt>
                <c:pt idx="32">
                  <c:v>8.8042488125237323E-2</c:v>
                </c:pt>
                <c:pt idx="33">
                  <c:v>0.22116209235585393</c:v>
                </c:pt>
                <c:pt idx="34">
                  <c:v>0.52389113731475712</c:v>
                </c:pt>
                <c:pt idx="35">
                  <c:v>1.1702627782618322</c:v>
                </c:pt>
                <c:pt idx="36">
                  <c:v>2.465117990899814</c:v>
                </c:pt>
                <c:pt idx="37">
                  <c:v>4.8967057733256469</c:v>
                </c:pt>
                <c:pt idx="38">
                  <c:v>9.1723852365739234</c:v>
                </c:pt>
                <c:pt idx="39">
                  <c:v>16.202146049976015</c:v>
                </c:pt>
                <c:pt idx="40">
                  <c:v>26.988253302648662</c:v>
                </c:pt>
                <c:pt idx="41">
                  <c:v>42.392496356191209</c:v>
                </c:pt>
                <c:pt idx="42">
                  <c:v>62.793571388141949</c:v>
                </c:pt>
                <c:pt idx="43">
                  <c:v>87.710857315455044</c:v>
                </c:pt>
                <c:pt idx="44">
                  <c:v>115.53232321418847</c:v>
                </c:pt>
                <c:pt idx="45">
                  <c:v>143.50453840196988</c:v>
                </c:pt>
                <c:pt idx="46">
                  <c:v>168.089174554176</c:v>
                </c:pt>
                <c:pt idx="47">
                  <c:v>185.66320013982045</c:v>
                </c:pt>
                <c:pt idx="48">
                  <c:v>193.38549570600765</c:v>
                </c:pt>
                <c:pt idx="49">
                  <c:v>189.94765798471701</c:v>
                </c:pt>
                <c:pt idx="50">
                  <c:v>175.93650775541792</c:v>
                </c:pt>
                <c:pt idx="51">
                  <c:v>153.67031098626595</c:v>
                </c:pt>
                <c:pt idx="52">
                  <c:v>126.57150730651445</c:v>
                </c:pt>
                <c:pt idx="53">
                  <c:v>98.309143589347329</c:v>
                </c:pt>
                <c:pt idx="54">
                  <c:v>72.005198586628254</c:v>
                </c:pt>
                <c:pt idx="55">
                  <c:v>49.733127511085918</c:v>
                </c:pt>
                <c:pt idx="56">
                  <c:v>32.392142071833902</c:v>
                </c:pt>
                <c:pt idx="57">
                  <c:v>19.895073365011545</c:v>
                </c:pt>
                <c:pt idx="58">
                  <c:v>11.522942647665532</c:v>
                </c:pt>
                <c:pt idx="59">
                  <c:v>6.2935144623721513</c:v>
                </c:pt>
                <c:pt idx="60">
                  <c:v>3.241418061112626</c:v>
                </c:pt>
                <c:pt idx="61">
                  <c:v>1.5743048729185365</c:v>
                </c:pt>
                <c:pt idx="62">
                  <c:v>0.72103211816367696</c:v>
                </c:pt>
                <c:pt idx="63">
                  <c:v>0.31140986090011136</c:v>
                </c:pt>
                <c:pt idx="64">
                  <c:v>0.12683002828465817</c:v>
                </c:pt>
                <c:pt idx="65">
                  <c:v>4.8710635655312008E-2</c:v>
                </c:pt>
                <c:pt idx="66">
                  <c:v>1.7641580208426946E-2</c:v>
                </c:pt>
                <c:pt idx="67">
                  <c:v>6.0250845962403071E-3</c:v>
                </c:pt>
                <c:pt idx="68">
                  <c:v>1.9404425688644565E-3</c:v>
                </c:pt>
                <c:pt idx="69">
                  <c:v>5.8931896412798483E-4</c:v>
                </c:pt>
                <c:pt idx="70">
                  <c:v>1.6877651653979042E-4</c:v>
                </c:pt>
                <c:pt idx="71">
                  <c:v>4.5581183800423235E-5</c:v>
                </c:pt>
                <c:pt idx="72">
                  <c:v>1.1608367809466867E-5</c:v>
                </c:pt>
                <c:pt idx="73">
                  <c:v>2.7878454826213684E-6</c:v>
                </c:pt>
                <c:pt idx="74">
                  <c:v>6.3136167684000183E-7</c:v>
                </c:pt>
                <c:pt idx="75">
                  <c:v>1.348340916663575E-7</c:v>
                </c:pt>
                <c:pt idx="76">
                  <c:v>2.7153960972619002E-8</c:v>
                </c:pt>
                <c:pt idx="77">
                  <c:v>5.1567804779419574E-9</c:v>
                </c:pt>
                <c:pt idx="78">
                  <c:v>9.2349825160525847E-10</c:v>
                </c:pt>
                <c:pt idx="79">
                  <c:v>1.55957221742455E-10</c:v>
                </c:pt>
                <c:pt idx="80">
                  <c:v>2.4836299095864951E-11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026496"/>
        <c:axId val="146028032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Sheet4!$F$1:$F$81</c:f>
              <c:numCache>
                <c:formatCode>0.0000E+00</c:formatCode>
                <c:ptCount val="81"/>
                <c:pt idx="0">
                  <c:v>2.3400000000000001E-8</c:v>
                </c:pt>
                <c:pt idx="1">
                  <c:v>2.3405E-8</c:v>
                </c:pt>
                <c:pt idx="2">
                  <c:v>2.3410000000000002E-8</c:v>
                </c:pt>
                <c:pt idx="3">
                  <c:v>2.3415000000000002E-8</c:v>
                </c:pt>
                <c:pt idx="4">
                  <c:v>2.3420000000000001E-8</c:v>
                </c:pt>
                <c:pt idx="5">
                  <c:v>2.3425E-8</c:v>
                </c:pt>
                <c:pt idx="6">
                  <c:v>2.3430000000000002E-8</c:v>
                </c:pt>
                <c:pt idx="7">
                  <c:v>2.3435000000000001E-8</c:v>
                </c:pt>
                <c:pt idx="8">
                  <c:v>2.344E-8</c:v>
                </c:pt>
                <c:pt idx="9">
                  <c:v>2.3445000000000002E-8</c:v>
                </c:pt>
                <c:pt idx="10">
                  <c:v>2.3450000000000002E-8</c:v>
                </c:pt>
                <c:pt idx="11">
                  <c:v>2.3455000000000001E-8</c:v>
                </c:pt>
                <c:pt idx="12">
                  <c:v>2.346E-8</c:v>
                </c:pt>
                <c:pt idx="13">
                  <c:v>2.3465000000000002E-8</c:v>
                </c:pt>
                <c:pt idx="14">
                  <c:v>2.3470000000000001E-8</c:v>
                </c:pt>
                <c:pt idx="15">
                  <c:v>2.3475E-8</c:v>
                </c:pt>
                <c:pt idx="16">
                  <c:v>2.3480000000000002E-8</c:v>
                </c:pt>
                <c:pt idx="17">
                  <c:v>2.3485000000000002E-8</c:v>
                </c:pt>
                <c:pt idx="18">
                  <c:v>2.3490000000000001E-8</c:v>
                </c:pt>
                <c:pt idx="19">
                  <c:v>2.3495E-8</c:v>
                </c:pt>
                <c:pt idx="20">
                  <c:v>2.3500000000000002E-8</c:v>
                </c:pt>
                <c:pt idx="21">
                  <c:v>2.3505000000000001E-8</c:v>
                </c:pt>
                <c:pt idx="22">
                  <c:v>2.351E-8</c:v>
                </c:pt>
                <c:pt idx="23">
                  <c:v>2.3515000000000002E-8</c:v>
                </c:pt>
                <c:pt idx="24">
                  <c:v>2.3520000000000001E-8</c:v>
                </c:pt>
                <c:pt idx="25">
                  <c:v>2.3525000000000001E-8</c:v>
                </c:pt>
                <c:pt idx="26">
                  <c:v>2.353E-8</c:v>
                </c:pt>
                <c:pt idx="27">
                  <c:v>2.3535000000000002E-8</c:v>
                </c:pt>
                <c:pt idx="28">
                  <c:v>2.3540000000000001E-8</c:v>
                </c:pt>
                <c:pt idx="29">
                  <c:v>2.3545E-8</c:v>
                </c:pt>
                <c:pt idx="30">
                  <c:v>2.3550000000000002E-8</c:v>
                </c:pt>
                <c:pt idx="31">
                  <c:v>2.3555000000000001E-8</c:v>
                </c:pt>
                <c:pt idx="32">
                  <c:v>2.3560000000000001E-8</c:v>
                </c:pt>
                <c:pt idx="33">
                  <c:v>2.3565E-8</c:v>
                </c:pt>
                <c:pt idx="34">
                  <c:v>2.3570000000000002E-8</c:v>
                </c:pt>
                <c:pt idx="35">
                  <c:v>2.3575000000000001E-8</c:v>
                </c:pt>
                <c:pt idx="36">
                  <c:v>2.358E-8</c:v>
                </c:pt>
                <c:pt idx="37">
                  <c:v>2.3585000000000002E-8</c:v>
                </c:pt>
                <c:pt idx="38">
                  <c:v>2.3590000000000001E-8</c:v>
                </c:pt>
                <c:pt idx="39">
                  <c:v>2.3595000000000001E-8</c:v>
                </c:pt>
                <c:pt idx="40">
                  <c:v>2.36E-8</c:v>
                </c:pt>
                <c:pt idx="41">
                  <c:v>2.3605000000000002E-8</c:v>
                </c:pt>
                <c:pt idx="42">
                  <c:v>2.3610000000000001E-8</c:v>
                </c:pt>
                <c:pt idx="43">
                  <c:v>2.3615E-8</c:v>
                </c:pt>
                <c:pt idx="44">
                  <c:v>2.3620000000000002E-8</c:v>
                </c:pt>
                <c:pt idx="45">
                  <c:v>2.3625000000000001E-8</c:v>
                </c:pt>
                <c:pt idx="46">
                  <c:v>2.363E-8</c:v>
                </c:pt>
                <c:pt idx="47">
                  <c:v>2.3635E-8</c:v>
                </c:pt>
                <c:pt idx="48">
                  <c:v>2.3640000000000002E-8</c:v>
                </c:pt>
                <c:pt idx="49">
                  <c:v>2.3645000000000001E-8</c:v>
                </c:pt>
                <c:pt idx="50">
                  <c:v>2.365E-8</c:v>
                </c:pt>
                <c:pt idx="51">
                  <c:v>2.3655000000000002E-8</c:v>
                </c:pt>
                <c:pt idx="52">
                  <c:v>2.3660000000000001E-8</c:v>
                </c:pt>
                <c:pt idx="53">
                  <c:v>2.3665E-8</c:v>
                </c:pt>
                <c:pt idx="54">
                  <c:v>2.367E-8</c:v>
                </c:pt>
                <c:pt idx="55">
                  <c:v>2.3675000000000002E-8</c:v>
                </c:pt>
                <c:pt idx="56">
                  <c:v>2.3680000000000001E-8</c:v>
                </c:pt>
                <c:pt idx="57">
                  <c:v>2.3685E-8</c:v>
                </c:pt>
                <c:pt idx="58">
                  <c:v>2.3690000000000002E-8</c:v>
                </c:pt>
                <c:pt idx="59">
                  <c:v>2.3695000000000001E-8</c:v>
                </c:pt>
                <c:pt idx="60">
                  <c:v>2.37E-8</c:v>
                </c:pt>
                <c:pt idx="61">
                  <c:v>2.3705E-8</c:v>
                </c:pt>
                <c:pt idx="62">
                  <c:v>2.3710000000000002E-8</c:v>
                </c:pt>
                <c:pt idx="63">
                  <c:v>2.3715000000000001E-8</c:v>
                </c:pt>
                <c:pt idx="64">
                  <c:v>2.372E-8</c:v>
                </c:pt>
                <c:pt idx="65">
                  <c:v>2.3725000000000002E-8</c:v>
                </c:pt>
                <c:pt idx="66">
                  <c:v>2.3730000000000001E-8</c:v>
                </c:pt>
                <c:pt idx="67">
                  <c:v>2.3735E-8</c:v>
                </c:pt>
                <c:pt idx="68">
                  <c:v>2.3739999999999999E-8</c:v>
                </c:pt>
                <c:pt idx="69">
                  <c:v>2.3745000000000002E-8</c:v>
                </c:pt>
                <c:pt idx="70">
                  <c:v>2.3750000000000001E-8</c:v>
                </c:pt>
                <c:pt idx="71">
                  <c:v>2.3755E-8</c:v>
                </c:pt>
                <c:pt idx="72">
                  <c:v>2.3760000000000002E-8</c:v>
                </c:pt>
                <c:pt idx="73">
                  <c:v>2.3765000000000001E-8</c:v>
                </c:pt>
                <c:pt idx="74">
                  <c:v>2.377E-8</c:v>
                </c:pt>
                <c:pt idx="75">
                  <c:v>2.3774999999999999E-8</c:v>
                </c:pt>
                <c:pt idx="76">
                  <c:v>2.3780000000000002E-8</c:v>
                </c:pt>
                <c:pt idx="77">
                  <c:v>2.3785000000000001E-8</c:v>
                </c:pt>
                <c:pt idx="78">
                  <c:v>2.379E-8</c:v>
                </c:pt>
                <c:pt idx="79">
                  <c:v>2.3795000000000002E-8</c:v>
                </c:pt>
                <c:pt idx="80">
                  <c:v>2.3800000000000001E-8</c:v>
                </c:pt>
              </c:numCache>
            </c:numRef>
          </c:xVal>
          <c:yVal>
            <c:numRef>
              <c:f>Sheet4!$G$1:$G$81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5</c:v>
                </c:pt>
                <c:pt idx="38">
                  <c:v>11</c:v>
                </c:pt>
                <c:pt idx="39">
                  <c:v>6</c:v>
                </c:pt>
                <c:pt idx="40">
                  <c:v>22</c:v>
                </c:pt>
                <c:pt idx="41">
                  <c:v>42</c:v>
                </c:pt>
                <c:pt idx="42">
                  <c:v>60</c:v>
                </c:pt>
                <c:pt idx="43">
                  <c:v>89</c:v>
                </c:pt>
                <c:pt idx="44">
                  <c:v>123</c:v>
                </c:pt>
                <c:pt idx="45">
                  <c:v>149</c:v>
                </c:pt>
                <c:pt idx="46">
                  <c:v>155</c:v>
                </c:pt>
                <c:pt idx="47">
                  <c:v>198</c:v>
                </c:pt>
                <c:pt idx="48">
                  <c:v>195</c:v>
                </c:pt>
                <c:pt idx="49">
                  <c:v>175</c:v>
                </c:pt>
                <c:pt idx="50">
                  <c:v>169</c:v>
                </c:pt>
                <c:pt idx="51">
                  <c:v>176</c:v>
                </c:pt>
                <c:pt idx="52">
                  <c:v>119</c:v>
                </c:pt>
                <c:pt idx="53">
                  <c:v>95</c:v>
                </c:pt>
                <c:pt idx="54">
                  <c:v>75</c:v>
                </c:pt>
                <c:pt idx="55">
                  <c:v>48</c:v>
                </c:pt>
                <c:pt idx="56">
                  <c:v>30</c:v>
                </c:pt>
                <c:pt idx="57">
                  <c:v>27</c:v>
                </c:pt>
                <c:pt idx="58">
                  <c:v>12</c:v>
                </c:pt>
                <c:pt idx="59">
                  <c:v>6</c:v>
                </c:pt>
                <c:pt idx="60">
                  <c:v>3</c:v>
                </c:pt>
                <c:pt idx="61">
                  <c:v>4</c:v>
                </c:pt>
                <c:pt idx="62">
                  <c:v>2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026496"/>
        <c:axId val="146028032"/>
      </c:scatterChart>
      <c:valAx>
        <c:axId val="146026496"/>
        <c:scaling>
          <c:orientation val="minMax"/>
          <c:max val="2.4000000000000013E-8"/>
          <c:min val="2.3000000000000011E-8"/>
        </c:scaling>
        <c:delete val="0"/>
        <c:axPos val="b"/>
        <c:numFmt formatCode="0.00E+00" sourceLinked="0"/>
        <c:majorTickMark val="out"/>
        <c:minorTickMark val="out"/>
        <c:tickLblPos val="nextTo"/>
        <c:crossAx val="146028032"/>
        <c:crosses val="autoZero"/>
        <c:crossBetween val="midCat"/>
        <c:majorUnit val="5.0000000000000024E-10"/>
        <c:minorUnit val="1.0000000000000006E-10"/>
      </c:valAx>
      <c:valAx>
        <c:axId val="146028032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60264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Sheet4!$F$1:$F$81</c:f>
              <c:numCache>
                <c:formatCode>0.0000E+00</c:formatCode>
                <c:ptCount val="81"/>
                <c:pt idx="0">
                  <c:v>2.3400000000000001E-8</c:v>
                </c:pt>
                <c:pt idx="1">
                  <c:v>2.3405E-8</c:v>
                </c:pt>
                <c:pt idx="2">
                  <c:v>2.3410000000000002E-8</c:v>
                </c:pt>
                <c:pt idx="3">
                  <c:v>2.3415000000000002E-8</c:v>
                </c:pt>
                <c:pt idx="4">
                  <c:v>2.3420000000000001E-8</c:v>
                </c:pt>
                <c:pt idx="5">
                  <c:v>2.3425E-8</c:v>
                </c:pt>
                <c:pt idx="6">
                  <c:v>2.3430000000000002E-8</c:v>
                </c:pt>
                <c:pt idx="7">
                  <c:v>2.3435000000000001E-8</c:v>
                </c:pt>
                <c:pt idx="8">
                  <c:v>2.344E-8</c:v>
                </c:pt>
                <c:pt idx="9">
                  <c:v>2.3445000000000002E-8</c:v>
                </c:pt>
                <c:pt idx="10">
                  <c:v>2.3450000000000002E-8</c:v>
                </c:pt>
                <c:pt idx="11">
                  <c:v>2.3455000000000001E-8</c:v>
                </c:pt>
                <c:pt idx="12">
                  <c:v>2.346E-8</c:v>
                </c:pt>
                <c:pt idx="13">
                  <c:v>2.3465000000000002E-8</c:v>
                </c:pt>
                <c:pt idx="14">
                  <c:v>2.3470000000000001E-8</c:v>
                </c:pt>
                <c:pt idx="15">
                  <c:v>2.3475E-8</c:v>
                </c:pt>
                <c:pt idx="16">
                  <c:v>2.3480000000000002E-8</c:v>
                </c:pt>
                <c:pt idx="17">
                  <c:v>2.3485000000000002E-8</c:v>
                </c:pt>
                <c:pt idx="18">
                  <c:v>2.3490000000000001E-8</c:v>
                </c:pt>
                <c:pt idx="19">
                  <c:v>2.3495E-8</c:v>
                </c:pt>
                <c:pt idx="20">
                  <c:v>2.3500000000000002E-8</c:v>
                </c:pt>
                <c:pt idx="21">
                  <c:v>2.3505000000000001E-8</c:v>
                </c:pt>
                <c:pt idx="22">
                  <c:v>2.351E-8</c:v>
                </c:pt>
                <c:pt idx="23">
                  <c:v>2.3515000000000002E-8</c:v>
                </c:pt>
                <c:pt idx="24">
                  <c:v>2.3520000000000001E-8</c:v>
                </c:pt>
                <c:pt idx="25">
                  <c:v>2.3525000000000001E-8</c:v>
                </c:pt>
                <c:pt idx="26">
                  <c:v>2.353E-8</c:v>
                </c:pt>
                <c:pt idx="27">
                  <c:v>2.3535000000000002E-8</c:v>
                </c:pt>
                <c:pt idx="28">
                  <c:v>2.3540000000000001E-8</c:v>
                </c:pt>
                <c:pt idx="29">
                  <c:v>2.3545E-8</c:v>
                </c:pt>
                <c:pt idx="30">
                  <c:v>2.3550000000000002E-8</c:v>
                </c:pt>
                <c:pt idx="31">
                  <c:v>2.3555000000000001E-8</c:v>
                </c:pt>
                <c:pt idx="32">
                  <c:v>2.3560000000000001E-8</c:v>
                </c:pt>
                <c:pt idx="33">
                  <c:v>2.3565E-8</c:v>
                </c:pt>
                <c:pt idx="34">
                  <c:v>2.3570000000000002E-8</c:v>
                </c:pt>
                <c:pt idx="35">
                  <c:v>2.3575000000000001E-8</c:v>
                </c:pt>
                <c:pt idx="36">
                  <c:v>2.358E-8</c:v>
                </c:pt>
                <c:pt idx="37">
                  <c:v>2.3585000000000002E-8</c:v>
                </c:pt>
                <c:pt idx="38">
                  <c:v>2.3590000000000001E-8</c:v>
                </c:pt>
                <c:pt idx="39">
                  <c:v>2.3595000000000001E-8</c:v>
                </c:pt>
                <c:pt idx="40">
                  <c:v>2.36E-8</c:v>
                </c:pt>
                <c:pt idx="41">
                  <c:v>2.3605000000000002E-8</c:v>
                </c:pt>
                <c:pt idx="42">
                  <c:v>2.3610000000000001E-8</c:v>
                </c:pt>
                <c:pt idx="43">
                  <c:v>2.3615E-8</c:v>
                </c:pt>
                <c:pt idx="44">
                  <c:v>2.3620000000000002E-8</c:v>
                </c:pt>
                <c:pt idx="45">
                  <c:v>2.3625000000000001E-8</c:v>
                </c:pt>
                <c:pt idx="46">
                  <c:v>2.363E-8</c:v>
                </c:pt>
                <c:pt idx="47">
                  <c:v>2.3635E-8</c:v>
                </c:pt>
                <c:pt idx="48">
                  <c:v>2.3640000000000002E-8</c:v>
                </c:pt>
                <c:pt idx="49">
                  <c:v>2.3645000000000001E-8</c:v>
                </c:pt>
                <c:pt idx="50">
                  <c:v>2.365E-8</c:v>
                </c:pt>
                <c:pt idx="51">
                  <c:v>2.3655000000000002E-8</c:v>
                </c:pt>
                <c:pt idx="52">
                  <c:v>2.3660000000000001E-8</c:v>
                </c:pt>
                <c:pt idx="53">
                  <c:v>2.3665E-8</c:v>
                </c:pt>
                <c:pt idx="54">
                  <c:v>2.367E-8</c:v>
                </c:pt>
                <c:pt idx="55">
                  <c:v>2.3675000000000002E-8</c:v>
                </c:pt>
                <c:pt idx="56">
                  <c:v>2.3680000000000001E-8</c:v>
                </c:pt>
                <c:pt idx="57">
                  <c:v>2.3685E-8</c:v>
                </c:pt>
                <c:pt idx="58">
                  <c:v>2.3690000000000002E-8</c:v>
                </c:pt>
                <c:pt idx="59">
                  <c:v>2.3695000000000001E-8</c:v>
                </c:pt>
                <c:pt idx="60">
                  <c:v>2.37E-8</c:v>
                </c:pt>
                <c:pt idx="61">
                  <c:v>2.3705E-8</c:v>
                </c:pt>
                <c:pt idx="62">
                  <c:v>2.3710000000000002E-8</c:v>
                </c:pt>
                <c:pt idx="63">
                  <c:v>2.3715000000000001E-8</c:v>
                </c:pt>
                <c:pt idx="64">
                  <c:v>2.372E-8</c:v>
                </c:pt>
                <c:pt idx="65">
                  <c:v>2.3725000000000002E-8</c:v>
                </c:pt>
                <c:pt idx="66">
                  <c:v>2.3730000000000001E-8</c:v>
                </c:pt>
                <c:pt idx="67">
                  <c:v>2.3735E-8</c:v>
                </c:pt>
                <c:pt idx="68">
                  <c:v>2.3739999999999999E-8</c:v>
                </c:pt>
                <c:pt idx="69">
                  <c:v>2.3745000000000002E-8</c:v>
                </c:pt>
                <c:pt idx="70">
                  <c:v>2.3750000000000001E-8</c:v>
                </c:pt>
                <c:pt idx="71">
                  <c:v>2.3755E-8</c:v>
                </c:pt>
                <c:pt idx="72">
                  <c:v>2.3760000000000002E-8</c:v>
                </c:pt>
                <c:pt idx="73">
                  <c:v>2.3765000000000001E-8</c:v>
                </c:pt>
                <c:pt idx="74">
                  <c:v>2.377E-8</c:v>
                </c:pt>
                <c:pt idx="75">
                  <c:v>2.3774999999999999E-8</c:v>
                </c:pt>
                <c:pt idx="76">
                  <c:v>2.3780000000000002E-8</c:v>
                </c:pt>
                <c:pt idx="77">
                  <c:v>2.3785000000000001E-8</c:v>
                </c:pt>
                <c:pt idx="78">
                  <c:v>2.379E-8</c:v>
                </c:pt>
                <c:pt idx="79">
                  <c:v>2.3795000000000002E-8</c:v>
                </c:pt>
                <c:pt idx="80">
                  <c:v>2.3800000000000001E-8</c:v>
                </c:pt>
              </c:numCache>
            </c:numRef>
          </c:xVal>
          <c:yVal>
            <c:numRef>
              <c:f>Sheet4!$J$1:$J$81</c:f>
              <c:numCache>
                <c:formatCode>0.0000E+00</c:formatCode>
                <c:ptCount val="81"/>
                <c:pt idx="0">
                  <c:v>2.9782039668824677E-12</c:v>
                </c:pt>
                <c:pt idx="1">
                  <c:v>2.45139827037225E-11</c:v>
                </c:pt>
                <c:pt idx="2">
                  <c:v>1.877502697993619E-10</c:v>
                </c:pt>
                <c:pt idx="3">
                  <c:v>1.3379950940614663E-9</c:v>
                </c:pt>
                <c:pt idx="4">
                  <c:v>8.8722900085359875E-9</c:v>
                </c:pt>
                <c:pt idx="5">
                  <c:v>5.4742445431159901E-8</c:v>
                </c:pt>
                <c:pt idx="6">
                  <c:v>3.1428229506273422E-7</c:v>
                </c:pt>
                <c:pt idx="7">
                  <c:v>1.6788925215988373E-6</c:v>
                </c:pt>
                <c:pt idx="8">
                  <c:v>8.345130454153111E-6</c:v>
                </c:pt>
                <c:pt idx="9">
                  <c:v>3.8596739832442286E-5</c:v>
                </c:pt>
                <c:pt idx="10">
                  <c:v>1.6610219503986043E-4</c:v>
                </c:pt>
                <c:pt idx="11">
                  <c:v>6.6513128811061459E-4</c:v>
                </c:pt>
                <c:pt idx="12">
                  <c:v>2.4782587068113448E-3</c:v>
                </c:pt>
                <c:pt idx="13">
                  <c:v>8.5919780805058348E-3</c:v>
                </c:pt>
                <c:pt idx="14">
                  <c:v>2.7717045643013645E-2</c:v>
                </c:pt>
                <c:pt idx="15">
                  <c:v>8.3197058255947726E-2</c:v>
                </c:pt>
                <c:pt idx="16">
                  <c:v>0.23236796828883463</c:v>
                </c:pt>
                <c:pt idx="17">
                  <c:v>0.60388161507274229</c:v>
                </c:pt>
                <c:pt idx="18">
                  <c:v>1.4602748714243219</c:v>
                </c:pt>
                <c:pt idx="19">
                  <c:v>3.2856755250828624</c:v>
                </c:pt>
                <c:pt idx="20">
                  <c:v>6.8789474283902594</c:v>
                </c:pt>
                <c:pt idx="21">
                  <c:v>13.400671616985733</c:v>
                </c:pt>
                <c:pt idx="22">
                  <c:v>24.29060860927888</c:v>
                </c:pt>
                <c:pt idx="23">
                  <c:v>40.969200088658241</c:v>
                </c:pt>
                <c:pt idx="24">
                  <c:v>64.295981394449186</c:v>
                </c:pt>
                <c:pt idx="25">
                  <c:v>93.889587622263576</c:v>
                </c:pt>
                <c:pt idx="26">
                  <c:v>127.57285954674359</c:v>
                </c:pt>
                <c:pt idx="27">
                  <c:v>161.28961527000993</c:v>
                </c:pt>
                <c:pt idx="28">
                  <c:v>189.74125921661062</c:v>
                </c:pt>
                <c:pt idx="29">
                  <c:v>207.69421866412657</c:v>
                </c:pt>
                <c:pt idx="30">
                  <c:v>211.5408737989051</c:v>
                </c:pt>
                <c:pt idx="31">
                  <c:v>200.48017694004022</c:v>
                </c:pt>
                <c:pt idx="32">
                  <c:v>176.78924325078702</c:v>
                </c:pt>
                <c:pt idx="33">
                  <c:v>145.05994001138879</c:v>
                </c:pt>
                <c:pt idx="34">
                  <c:v>110.75068144090561</c:v>
                </c:pt>
                <c:pt idx="35">
                  <c:v>78.677867008606384</c:v>
                </c:pt>
                <c:pt idx="36">
                  <c:v>52.007503233774081</c:v>
                </c:pt>
                <c:pt idx="37">
                  <c:v>31.987970649013963</c:v>
                </c:pt>
                <c:pt idx="38">
                  <c:v>18.306892435980025</c:v>
                </c:pt>
                <c:pt idx="39">
                  <c:v>9.7487700736470693</c:v>
                </c:pt>
                <c:pt idx="40">
                  <c:v>4.8305021778801684</c:v>
                </c:pt>
                <c:pt idx="41">
                  <c:v>2.2271116706694243</c:v>
                </c:pt>
                <c:pt idx="42">
                  <c:v>0.95543019427943421</c:v>
                </c:pt>
                <c:pt idx="43">
                  <c:v>0.38138463045136745</c:v>
                </c:pt>
                <c:pt idx="44">
                  <c:v>0.14165590053016214</c:v>
                </c:pt>
                <c:pt idx="45">
                  <c:v>4.8956843429180337E-2</c:v>
                </c:pt>
                <c:pt idx="46">
                  <c:v>1.5743431684029349E-2</c:v>
                </c:pt>
                <c:pt idx="47">
                  <c:v>4.7107781991192269E-3</c:v>
                </c:pt>
                <c:pt idx="48">
                  <c:v>1.3115751086962141E-3</c:v>
                </c:pt>
                <c:pt idx="49">
                  <c:v>3.3978244118842488E-4</c:v>
                </c:pt>
                <c:pt idx="50">
                  <c:v>8.1906044946892899E-5</c:v>
                </c:pt>
                <c:pt idx="51">
                  <c:v>1.837123004034588E-5</c:v>
                </c:pt>
                <c:pt idx="52">
                  <c:v>3.8341382826802014E-6</c:v>
                </c:pt>
                <c:pt idx="53">
                  <c:v>7.4456834054332078E-7</c:v>
                </c:pt>
                <c:pt idx="54">
                  <c:v>1.3453913042480254E-7</c:v>
                </c:pt>
                <c:pt idx="55">
                  <c:v>2.2620381424609E-8</c:v>
                </c:pt>
                <c:pt idx="56">
                  <c:v>3.5388201211599054E-9</c:v>
                </c:pt>
                <c:pt idx="57">
                  <c:v>5.1513885579580876E-10</c:v>
                </c:pt>
                <c:pt idx="58">
                  <c:v>6.977460505121261E-11</c:v>
                </c:pt>
                <c:pt idx="59">
                  <c:v>8.7938230338690454E-12</c:v>
                </c:pt>
                <c:pt idx="60">
                  <c:v>1.0312532097102446E-12</c:v>
                </c:pt>
                <c:pt idx="61">
                  <c:v>1.1252788642376781E-13</c:v>
                </c:pt>
                <c:pt idx="62">
                  <c:v>1.1425159376740408E-14</c:v>
                </c:pt>
                <c:pt idx="63">
                  <c:v>1.0793731963078529E-15</c:v>
                </c:pt>
                <c:pt idx="64">
                  <c:v>9.4882965146428777E-17</c:v>
                </c:pt>
                <c:pt idx="65">
                  <c:v>7.7609006519754329E-18</c:v>
                </c:pt>
                <c:pt idx="66">
                  <c:v>5.9066774640636862E-19</c:v>
                </c:pt>
                <c:pt idx="67">
                  <c:v>4.1829401073891032E-20</c:v>
                </c:pt>
                <c:pt idx="68">
                  <c:v>2.7563051252565907E-21</c:v>
                </c:pt>
                <c:pt idx="69">
                  <c:v>1.6899746723570894E-22</c:v>
                </c:pt>
                <c:pt idx="70">
                  <c:v>9.6414056575638236E-24</c:v>
                </c:pt>
                <c:pt idx="71">
                  <c:v>5.1180882837065132E-25</c:v>
                </c:pt>
                <c:pt idx="72">
                  <c:v>2.5280312998596628E-26</c:v>
                </c:pt>
                <c:pt idx="73">
                  <c:v>1.1618882969597891E-27</c:v>
                </c:pt>
                <c:pt idx="74">
                  <c:v>4.9688234378884068E-29</c:v>
                </c:pt>
                <c:pt idx="75">
                  <c:v>1.9771973018275079E-30</c:v>
                </c:pt>
                <c:pt idx="76">
                  <c:v>7.3207185479256536E-32</c:v>
                </c:pt>
                <c:pt idx="77">
                  <c:v>2.5221137413328239E-33</c:v>
                </c:pt>
                <c:pt idx="78">
                  <c:v>8.085053223629265E-35</c:v>
                </c:pt>
                <c:pt idx="79">
                  <c:v>2.4116171014903572E-36</c:v>
                </c:pt>
                <c:pt idx="80">
                  <c:v>6.6933122147739995E-38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464768"/>
        <c:axId val="146466304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Sheet4!$F$1:$F$81</c:f>
              <c:numCache>
                <c:formatCode>0.0000E+00</c:formatCode>
                <c:ptCount val="81"/>
                <c:pt idx="0">
                  <c:v>2.3400000000000001E-8</c:v>
                </c:pt>
                <c:pt idx="1">
                  <c:v>2.3405E-8</c:v>
                </c:pt>
                <c:pt idx="2">
                  <c:v>2.3410000000000002E-8</c:v>
                </c:pt>
                <c:pt idx="3">
                  <c:v>2.3415000000000002E-8</c:v>
                </c:pt>
                <c:pt idx="4">
                  <c:v>2.3420000000000001E-8</c:v>
                </c:pt>
                <c:pt idx="5">
                  <c:v>2.3425E-8</c:v>
                </c:pt>
                <c:pt idx="6">
                  <c:v>2.3430000000000002E-8</c:v>
                </c:pt>
                <c:pt idx="7">
                  <c:v>2.3435000000000001E-8</c:v>
                </c:pt>
                <c:pt idx="8">
                  <c:v>2.344E-8</c:v>
                </c:pt>
                <c:pt idx="9">
                  <c:v>2.3445000000000002E-8</c:v>
                </c:pt>
                <c:pt idx="10">
                  <c:v>2.3450000000000002E-8</c:v>
                </c:pt>
                <c:pt idx="11">
                  <c:v>2.3455000000000001E-8</c:v>
                </c:pt>
                <c:pt idx="12">
                  <c:v>2.346E-8</c:v>
                </c:pt>
                <c:pt idx="13">
                  <c:v>2.3465000000000002E-8</c:v>
                </c:pt>
                <c:pt idx="14">
                  <c:v>2.3470000000000001E-8</c:v>
                </c:pt>
                <c:pt idx="15">
                  <c:v>2.3475E-8</c:v>
                </c:pt>
                <c:pt idx="16">
                  <c:v>2.3480000000000002E-8</c:v>
                </c:pt>
                <c:pt idx="17">
                  <c:v>2.3485000000000002E-8</c:v>
                </c:pt>
                <c:pt idx="18">
                  <c:v>2.3490000000000001E-8</c:v>
                </c:pt>
                <c:pt idx="19">
                  <c:v>2.3495E-8</c:v>
                </c:pt>
                <c:pt idx="20">
                  <c:v>2.3500000000000002E-8</c:v>
                </c:pt>
                <c:pt idx="21">
                  <c:v>2.3505000000000001E-8</c:v>
                </c:pt>
                <c:pt idx="22">
                  <c:v>2.351E-8</c:v>
                </c:pt>
                <c:pt idx="23">
                  <c:v>2.3515000000000002E-8</c:v>
                </c:pt>
                <c:pt idx="24">
                  <c:v>2.3520000000000001E-8</c:v>
                </c:pt>
                <c:pt idx="25">
                  <c:v>2.3525000000000001E-8</c:v>
                </c:pt>
                <c:pt idx="26">
                  <c:v>2.353E-8</c:v>
                </c:pt>
                <c:pt idx="27">
                  <c:v>2.3535000000000002E-8</c:v>
                </c:pt>
                <c:pt idx="28">
                  <c:v>2.3540000000000001E-8</c:v>
                </c:pt>
                <c:pt idx="29">
                  <c:v>2.3545E-8</c:v>
                </c:pt>
                <c:pt idx="30">
                  <c:v>2.3550000000000002E-8</c:v>
                </c:pt>
                <c:pt idx="31">
                  <c:v>2.3555000000000001E-8</c:v>
                </c:pt>
                <c:pt idx="32">
                  <c:v>2.3560000000000001E-8</c:v>
                </c:pt>
                <c:pt idx="33">
                  <c:v>2.3565E-8</c:v>
                </c:pt>
                <c:pt idx="34">
                  <c:v>2.3570000000000002E-8</c:v>
                </c:pt>
                <c:pt idx="35">
                  <c:v>2.3575000000000001E-8</c:v>
                </c:pt>
                <c:pt idx="36">
                  <c:v>2.358E-8</c:v>
                </c:pt>
                <c:pt idx="37">
                  <c:v>2.3585000000000002E-8</c:v>
                </c:pt>
                <c:pt idx="38">
                  <c:v>2.3590000000000001E-8</c:v>
                </c:pt>
                <c:pt idx="39">
                  <c:v>2.3595000000000001E-8</c:v>
                </c:pt>
                <c:pt idx="40">
                  <c:v>2.36E-8</c:v>
                </c:pt>
                <c:pt idx="41">
                  <c:v>2.3605000000000002E-8</c:v>
                </c:pt>
                <c:pt idx="42">
                  <c:v>2.3610000000000001E-8</c:v>
                </c:pt>
                <c:pt idx="43">
                  <c:v>2.3615E-8</c:v>
                </c:pt>
                <c:pt idx="44">
                  <c:v>2.3620000000000002E-8</c:v>
                </c:pt>
                <c:pt idx="45">
                  <c:v>2.3625000000000001E-8</c:v>
                </c:pt>
                <c:pt idx="46">
                  <c:v>2.363E-8</c:v>
                </c:pt>
                <c:pt idx="47">
                  <c:v>2.3635E-8</c:v>
                </c:pt>
                <c:pt idx="48">
                  <c:v>2.3640000000000002E-8</c:v>
                </c:pt>
                <c:pt idx="49">
                  <c:v>2.3645000000000001E-8</c:v>
                </c:pt>
                <c:pt idx="50">
                  <c:v>2.365E-8</c:v>
                </c:pt>
                <c:pt idx="51">
                  <c:v>2.3655000000000002E-8</c:v>
                </c:pt>
                <c:pt idx="52">
                  <c:v>2.3660000000000001E-8</c:v>
                </c:pt>
                <c:pt idx="53">
                  <c:v>2.3665E-8</c:v>
                </c:pt>
                <c:pt idx="54">
                  <c:v>2.367E-8</c:v>
                </c:pt>
                <c:pt idx="55">
                  <c:v>2.3675000000000002E-8</c:v>
                </c:pt>
                <c:pt idx="56">
                  <c:v>2.3680000000000001E-8</c:v>
                </c:pt>
                <c:pt idx="57">
                  <c:v>2.3685E-8</c:v>
                </c:pt>
                <c:pt idx="58">
                  <c:v>2.3690000000000002E-8</c:v>
                </c:pt>
                <c:pt idx="59">
                  <c:v>2.3695000000000001E-8</c:v>
                </c:pt>
                <c:pt idx="60">
                  <c:v>2.37E-8</c:v>
                </c:pt>
                <c:pt idx="61">
                  <c:v>2.3705E-8</c:v>
                </c:pt>
                <c:pt idx="62">
                  <c:v>2.3710000000000002E-8</c:v>
                </c:pt>
                <c:pt idx="63">
                  <c:v>2.3715000000000001E-8</c:v>
                </c:pt>
                <c:pt idx="64">
                  <c:v>2.372E-8</c:v>
                </c:pt>
                <c:pt idx="65">
                  <c:v>2.3725000000000002E-8</c:v>
                </c:pt>
                <c:pt idx="66">
                  <c:v>2.3730000000000001E-8</c:v>
                </c:pt>
                <c:pt idx="67">
                  <c:v>2.3735E-8</c:v>
                </c:pt>
                <c:pt idx="68">
                  <c:v>2.3739999999999999E-8</c:v>
                </c:pt>
                <c:pt idx="69">
                  <c:v>2.3745000000000002E-8</c:v>
                </c:pt>
                <c:pt idx="70">
                  <c:v>2.3750000000000001E-8</c:v>
                </c:pt>
                <c:pt idx="71">
                  <c:v>2.3755E-8</c:v>
                </c:pt>
                <c:pt idx="72">
                  <c:v>2.3760000000000002E-8</c:v>
                </c:pt>
                <c:pt idx="73">
                  <c:v>2.3765000000000001E-8</c:v>
                </c:pt>
                <c:pt idx="74">
                  <c:v>2.377E-8</c:v>
                </c:pt>
                <c:pt idx="75">
                  <c:v>2.3774999999999999E-8</c:v>
                </c:pt>
                <c:pt idx="76">
                  <c:v>2.3780000000000002E-8</c:v>
                </c:pt>
                <c:pt idx="77">
                  <c:v>2.3785000000000001E-8</c:v>
                </c:pt>
                <c:pt idx="78">
                  <c:v>2.379E-8</c:v>
                </c:pt>
                <c:pt idx="79">
                  <c:v>2.3795000000000002E-8</c:v>
                </c:pt>
                <c:pt idx="80">
                  <c:v>2.3800000000000001E-8</c:v>
                </c:pt>
              </c:numCache>
            </c:numRef>
          </c:xVal>
          <c:yVal>
            <c:numRef>
              <c:f>Sheet4!$G$1:$G$81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4</c:v>
                </c:pt>
                <c:pt idx="20">
                  <c:v>8</c:v>
                </c:pt>
                <c:pt idx="21">
                  <c:v>20</c:v>
                </c:pt>
                <c:pt idx="22">
                  <c:v>25</c:v>
                </c:pt>
                <c:pt idx="23">
                  <c:v>52</c:v>
                </c:pt>
                <c:pt idx="24">
                  <c:v>69</c:v>
                </c:pt>
                <c:pt idx="25">
                  <c:v>106</c:v>
                </c:pt>
                <c:pt idx="26">
                  <c:v>129</c:v>
                </c:pt>
                <c:pt idx="27">
                  <c:v>141</c:v>
                </c:pt>
                <c:pt idx="28">
                  <c:v>176</c:v>
                </c:pt>
                <c:pt idx="29">
                  <c:v>193</c:v>
                </c:pt>
                <c:pt idx="30">
                  <c:v>243</c:v>
                </c:pt>
                <c:pt idx="31">
                  <c:v>212</c:v>
                </c:pt>
                <c:pt idx="32">
                  <c:v>174</c:v>
                </c:pt>
                <c:pt idx="33">
                  <c:v>144</c:v>
                </c:pt>
                <c:pt idx="34">
                  <c:v>105</c:v>
                </c:pt>
                <c:pt idx="35">
                  <c:v>60</c:v>
                </c:pt>
                <c:pt idx="36">
                  <c:v>69</c:v>
                </c:pt>
                <c:pt idx="37">
                  <c:v>21</c:v>
                </c:pt>
                <c:pt idx="38">
                  <c:v>17</c:v>
                </c:pt>
                <c:pt idx="39">
                  <c:v>13</c:v>
                </c:pt>
                <c:pt idx="40">
                  <c:v>5</c:v>
                </c:pt>
                <c:pt idx="41">
                  <c:v>8</c:v>
                </c:pt>
                <c:pt idx="42">
                  <c:v>2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464768"/>
        <c:axId val="146466304"/>
      </c:scatterChart>
      <c:valAx>
        <c:axId val="146464768"/>
        <c:scaling>
          <c:orientation val="minMax"/>
          <c:max val="2.4000000000000013E-8"/>
          <c:min val="2.3000000000000011E-8"/>
        </c:scaling>
        <c:delete val="0"/>
        <c:axPos val="b"/>
        <c:numFmt formatCode="0.00E+00" sourceLinked="0"/>
        <c:majorTickMark val="out"/>
        <c:minorTickMark val="out"/>
        <c:tickLblPos val="nextTo"/>
        <c:crossAx val="146466304"/>
        <c:crosses val="autoZero"/>
        <c:crossBetween val="midCat"/>
        <c:majorUnit val="5.0000000000000024E-10"/>
        <c:minorUnit val="1.0000000000000006E-10"/>
      </c:valAx>
      <c:valAx>
        <c:axId val="146466304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64647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Sheet4!$F$1:$F$81</c:f>
              <c:numCache>
                <c:formatCode>0.0000E+00</c:formatCode>
                <c:ptCount val="81"/>
                <c:pt idx="0">
                  <c:v>2.3400000000000001E-8</c:v>
                </c:pt>
                <c:pt idx="1">
                  <c:v>2.3405E-8</c:v>
                </c:pt>
                <c:pt idx="2">
                  <c:v>2.3410000000000002E-8</c:v>
                </c:pt>
                <c:pt idx="3">
                  <c:v>2.3415000000000002E-8</c:v>
                </c:pt>
                <c:pt idx="4">
                  <c:v>2.3420000000000001E-8</c:v>
                </c:pt>
                <c:pt idx="5">
                  <c:v>2.3425E-8</c:v>
                </c:pt>
                <c:pt idx="6">
                  <c:v>2.3430000000000002E-8</c:v>
                </c:pt>
                <c:pt idx="7">
                  <c:v>2.3435000000000001E-8</c:v>
                </c:pt>
                <c:pt idx="8">
                  <c:v>2.344E-8</c:v>
                </c:pt>
                <c:pt idx="9">
                  <c:v>2.3445000000000002E-8</c:v>
                </c:pt>
                <c:pt idx="10">
                  <c:v>2.3450000000000002E-8</c:v>
                </c:pt>
                <c:pt idx="11">
                  <c:v>2.3455000000000001E-8</c:v>
                </c:pt>
                <c:pt idx="12">
                  <c:v>2.346E-8</c:v>
                </c:pt>
                <c:pt idx="13">
                  <c:v>2.3465000000000002E-8</c:v>
                </c:pt>
                <c:pt idx="14">
                  <c:v>2.3470000000000001E-8</c:v>
                </c:pt>
                <c:pt idx="15">
                  <c:v>2.3475E-8</c:v>
                </c:pt>
                <c:pt idx="16">
                  <c:v>2.3480000000000002E-8</c:v>
                </c:pt>
                <c:pt idx="17">
                  <c:v>2.3485000000000002E-8</c:v>
                </c:pt>
                <c:pt idx="18">
                  <c:v>2.3490000000000001E-8</c:v>
                </c:pt>
                <c:pt idx="19">
                  <c:v>2.3495E-8</c:v>
                </c:pt>
                <c:pt idx="20">
                  <c:v>2.3500000000000002E-8</c:v>
                </c:pt>
                <c:pt idx="21">
                  <c:v>2.3505000000000001E-8</c:v>
                </c:pt>
                <c:pt idx="22">
                  <c:v>2.351E-8</c:v>
                </c:pt>
                <c:pt idx="23">
                  <c:v>2.3515000000000002E-8</c:v>
                </c:pt>
                <c:pt idx="24">
                  <c:v>2.3520000000000001E-8</c:v>
                </c:pt>
                <c:pt idx="25">
                  <c:v>2.3525000000000001E-8</c:v>
                </c:pt>
                <c:pt idx="26">
                  <c:v>2.353E-8</c:v>
                </c:pt>
                <c:pt idx="27">
                  <c:v>2.3535000000000002E-8</c:v>
                </c:pt>
                <c:pt idx="28">
                  <c:v>2.3540000000000001E-8</c:v>
                </c:pt>
                <c:pt idx="29">
                  <c:v>2.3545E-8</c:v>
                </c:pt>
                <c:pt idx="30">
                  <c:v>2.3550000000000002E-8</c:v>
                </c:pt>
                <c:pt idx="31">
                  <c:v>2.3555000000000001E-8</c:v>
                </c:pt>
                <c:pt idx="32">
                  <c:v>2.3560000000000001E-8</c:v>
                </c:pt>
                <c:pt idx="33">
                  <c:v>2.3565E-8</c:v>
                </c:pt>
                <c:pt idx="34">
                  <c:v>2.3570000000000002E-8</c:v>
                </c:pt>
                <c:pt idx="35">
                  <c:v>2.3575000000000001E-8</c:v>
                </c:pt>
                <c:pt idx="36">
                  <c:v>2.358E-8</c:v>
                </c:pt>
                <c:pt idx="37">
                  <c:v>2.3585000000000002E-8</c:v>
                </c:pt>
                <c:pt idx="38">
                  <c:v>2.3590000000000001E-8</c:v>
                </c:pt>
                <c:pt idx="39">
                  <c:v>2.3595000000000001E-8</c:v>
                </c:pt>
                <c:pt idx="40">
                  <c:v>2.36E-8</c:v>
                </c:pt>
                <c:pt idx="41">
                  <c:v>2.3605000000000002E-8</c:v>
                </c:pt>
                <c:pt idx="42">
                  <c:v>2.3610000000000001E-8</c:v>
                </c:pt>
                <c:pt idx="43">
                  <c:v>2.3615E-8</c:v>
                </c:pt>
                <c:pt idx="44">
                  <c:v>2.3620000000000002E-8</c:v>
                </c:pt>
                <c:pt idx="45">
                  <c:v>2.3625000000000001E-8</c:v>
                </c:pt>
                <c:pt idx="46">
                  <c:v>2.363E-8</c:v>
                </c:pt>
                <c:pt idx="47">
                  <c:v>2.3635E-8</c:v>
                </c:pt>
                <c:pt idx="48">
                  <c:v>2.3640000000000002E-8</c:v>
                </c:pt>
                <c:pt idx="49">
                  <c:v>2.3645000000000001E-8</c:v>
                </c:pt>
                <c:pt idx="50">
                  <c:v>2.365E-8</c:v>
                </c:pt>
                <c:pt idx="51">
                  <c:v>2.3655000000000002E-8</c:v>
                </c:pt>
                <c:pt idx="52">
                  <c:v>2.3660000000000001E-8</c:v>
                </c:pt>
                <c:pt idx="53">
                  <c:v>2.3665E-8</c:v>
                </c:pt>
                <c:pt idx="54">
                  <c:v>2.367E-8</c:v>
                </c:pt>
                <c:pt idx="55">
                  <c:v>2.3675000000000002E-8</c:v>
                </c:pt>
                <c:pt idx="56">
                  <c:v>2.3680000000000001E-8</c:v>
                </c:pt>
                <c:pt idx="57">
                  <c:v>2.3685E-8</c:v>
                </c:pt>
                <c:pt idx="58">
                  <c:v>2.3690000000000002E-8</c:v>
                </c:pt>
                <c:pt idx="59">
                  <c:v>2.3695000000000001E-8</c:v>
                </c:pt>
                <c:pt idx="60">
                  <c:v>2.37E-8</c:v>
                </c:pt>
                <c:pt idx="61">
                  <c:v>2.3705E-8</c:v>
                </c:pt>
                <c:pt idx="62">
                  <c:v>2.3710000000000002E-8</c:v>
                </c:pt>
                <c:pt idx="63">
                  <c:v>2.3715000000000001E-8</c:v>
                </c:pt>
                <c:pt idx="64">
                  <c:v>2.372E-8</c:v>
                </c:pt>
                <c:pt idx="65">
                  <c:v>2.3725000000000002E-8</c:v>
                </c:pt>
                <c:pt idx="66">
                  <c:v>2.3730000000000001E-8</c:v>
                </c:pt>
                <c:pt idx="67">
                  <c:v>2.3735E-8</c:v>
                </c:pt>
                <c:pt idx="68">
                  <c:v>2.3739999999999999E-8</c:v>
                </c:pt>
                <c:pt idx="69">
                  <c:v>2.3745000000000002E-8</c:v>
                </c:pt>
                <c:pt idx="70">
                  <c:v>2.3750000000000001E-8</c:v>
                </c:pt>
                <c:pt idx="71">
                  <c:v>2.3755E-8</c:v>
                </c:pt>
                <c:pt idx="72">
                  <c:v>2.3760000000000002E-8</c:v>
                </c:pt>
                <c:pt idx="73">
                  <c:v>2.3765000000000001E-8</c:v>
                </c:pt>
                <c:pt idx="74">
                  <c:v>2.377E-8</c:v>
                </c:pt>
                <c:pt idx="75">
                  <c:v>2.3774999999999999E-8</c:v>
                </c:pt>
                <c:pt idx="76">
                  <c:v>2.3780000000000002E-8</c:v>
                </c:pt>
                <c:pt idx="77">
                  <c:v>2.3785000000000001E-8</c:v>
                </c:pt>
                <c:pt idx="78">
                  <c:v>2.379E-8</c:v>
                </c:pt>
                <c:pt idx="79">
                  <c:v>2.3795000000000002E-8</c:v>
                </c:pt>
                <c:pt idx="80">
                  <c:v>2.3800000000000001E-8</c:v>
                </c:pt>
              </c:numCache>
            </c:numRef>
          </c:xVal>
          <c:yVal>
            <c:numRef>
              <c:f>Sheet4!$J$1:$J$81</c:f>
              <c:numCache>
                <c:formatCode>0.0000E+00</c:formatCode>
                <c:ptCount val="81"/>
                <c:pt idx="0">
                  <c:v>1.1891189480058252E-15</c:v>
                </c:pt>
                <c:pt idx="1">
                  <c:v>1.3818133092659785E-14</c:v>
                </c:pt>
                <c:pt idx="2">
                  <c:v>1.4851458826203952E-13</c:v>
                </c:pt>
                <c:pt idx="3">
                  <c:v>1.4763336948602474E-12</c:v>
                </c:pt>
                <c:pt idx="4">
                  <c:v>1.3573617929621725E-11</c:v>
                </c:pt>
                <c:pt idx="5">
                  <c:v>1.1542566392961616E-10</c:v>
                </c:pt>
                <c:pt idx="6">
                  <c:v>9.0783059373885947E-10</c:v>
                </c:pt>
                <c:pt idx="7">
                  <c:v>6.6039369692785961E-9</c:v>
                </c:pt>
                <c:pt idx="8">
                  <c:v>4.4432085381313171E-8</c:v>
                </c:pt>
                <c:pt idx="9">
                  <c:v>2.7649427705045925E-7</c:v>
                </c:pt>
                <c:pt idx="10">
                  <c:v>1.5913703731191679E-6</c:v>
                </c:pt>
                <c:pt idx="11">
                  <c:v>8.4713390221529386E-6</c:v>
                </c:pt>
                <c:pt idx="12">
                  <c:v>4.1708880077278429E-5</c:v>
                </c:pt>
                <c:pt idx="13">
                  <c:v>1.8993310464498198E-4</c:v>
                </c:pt>
                <c:pt idx="14">
                  <c:v>7.9996037990007207E-4</c:v>
                </c:pt>
                <c:pt idx="15">
                  <c:v>3.1162476275735508E-3</c:v>
                </c:pt>
                <c:pt idx="16">
                  <c:v>1.122770817130775E-2</c:v>
                </c:pt>
                <c:pt idx="17">
                  <c:v>3.7415016693766456E-2</c:v>
                </c:pt>
                <c:pt idx="18">
                  <c:v>0.11531782507266512</c:v>
                </c:pt>
                <c:pt idx="19">
                  <c:v>0.32873247886915152</c:v>
                </c:pt>
                <c:pt idx="20">
                  <c:v>0.86673125650250016</c:v>
                </c:pt>
                <c:pt idx="21">
                  <c:v>2.1135959825091035</c:v>
                </c:pt>
                <c:pt idx="22">
                  <c:v>4.7671098887829517</c:v>
                </c:pt>
                <c:pt idx="23">
                  <c:v>9.9445245390147434</c:v>
                </c:pt>
                <c:pt idx="24">
                  <c:v>19.187065430908465</c:v>
                </c:pt>
                <c:pt idx="25">
                  <c:v>34.239606240048772</c:v>
                </c:pt>
                <c:pt idx="26">
                  <c:v>56.512515456383206</c:v>
                </c:pt>
                <c:pt idx="27">
                  <c:v>86.269282943788753</c:v>
                </c:pt>
                <c:pt idx="28">
                  <c:v>121.80452147255623</c:v>
                </c:pt>
                <c:pt idx="29">
                  <c:v>159.06195053562476</c:v>
                </c:pt>
                <c:pt idx="30">
                  <c:v>192.11659017843792</c:v>
                </c:pt>
                <c:pt idx="31">
                  <c:v>214.61452337306139</c:v>
                </c:pt>
                <c:pt idx="32">
                  <c:v>221.74254036433453</c:v>
                </c:pt>
                <c:pt idx="33">
                  <c:v>211.90177830194898</c:v>
                </c:pt>
                <c:pt idx="34">
                  <c:v>187.29054624217224</c:v>
                </c:pt>
                <c:pt idx="35">
                  <c:v>153.10620201663173</c:v>
                </c:pt>
                <c:pt idx="36">
                  <c:v>115.7618297716937</c:v>
                </c:pt>
                <c:pt idx="37">
                  <c:v>80.953131715764741</c:v>
                </c:pt>
                <c:pt idx="38">
                  <c:v>52.359754078031109</c:v>
                </c:pt>
                <c:pt idx="39">
                  <c:v>31.322557422038212</c:v>
                </c:pt>
                <c:pt idx="40">
                  <c:v>17.330556250216596</c:v>
                </c:pt>
                <c:pt idx="41">
                  <c:v>8.8687714395051938</c:v>
                </c:pt>
                <c:pt idx="42">
                  <c:v>4.1976874150962571</c:v>
                </c:pt>
                <c:pt idx="43">
                  <c:v>1.8376059995749103</c:v>
                </c:pt>
                <c:pt idx="44">
                  <c:v>0.74402988021400029</c:v>
                </c:pt>
                <c:pt idx="45">
                  <c:v>0.2786275308968908</c:v>
                </c:pt>
                <c:pt idx="46">
                  <c:v>9.6505785027423144E-2</c:v>
                </c:pt>
                <c:pt idx="47">
                  <c:v>3.0915647122149129E-2</c:v>
                </c:pt>
                <c:pt idx="48">
                  <c:v>9.1600745327416154E-3</c:v>
                </c:pt>
                <c:pt idx="49">
                  <c:v>2.5102405770533573E-3</c:v>
                </c:pt>
                <c:pt idx="50">
                  <c:v>6.3624935605964778E-4</c:v>
                </c:pt>
                <c:pt idx="51">
                  <c:v>1.491540458789905E-4</c:v>
                </c:pt>
                <c:pt idx="52">
                  <c:v>3.2339879177666226E-5</c:v>
                </c:pt>
                <c:pt idx="53">
                  <c:v>6.4854097476997226E-6</c:v>
                </c:pt>
                <c:pt idx="54">
                  <c:v>1.2029071855048127E-6</c:v>
                </c:pt>
                <c:pt idx="55">
                  <c:v>2.0635856087736048E-7</c:v>
                </c:pt>
                <c:pt idx="56">
                  <c:v>3.2742251045735306E-8</c:v>
                </c:pt>
                <c:pt idx="57">
                  <c:v>4.804965235494102E-9</c:v>
                </c:pt>
                <c:pt idx="58">
                  <c:v>6.5218024237728146E-10</c:v>
                </c:pt>
                <c:pt idx="59">
                  <c:v>8.1872998848435609E-11</c:v>
                </c:pt>
                <c:pt idx="60">
                  <c:v>9.5062543572424145E-12</c:v>
                </c:pt>
                <c:pt idx="61">
                  <c:v>1.0208779770803807E-12</c:v>
                </c:pt>
                <c:pt idx="62">
                  <c:v>1.0139905601923201E-13</c:v>
                </c:pt>
                <c:pt idx="63">
                  <c:v>9.3151458888749485E-15</c:v>
                </c:pt>
                <c:pt idx="64">
                  <c:v>7.9148207237965228E-16</c:v>
                </c:pt>
                <c:pt idx="65">
                  <c:v>6.2199683628757996E-17</c:v>
                </c:pt>
                <c:pt idx="66">
                  <c:v>4.5209628818818595E-18</c:v>
                </c:pt>
                <c:pt idx="67">
                  <c:v>3.0392706719924774E-19</c:v>
                </c:pt>
                <c:pt idx="68">
                  <c:v>1.889746237787162E-20</c:v>
                </c:pt>
                <c:pt idx="69">
                  <c:v>1.0867590656225199E-21</c:v>
                </c:pt>
                <c:pt idx="70">
                  <c:v>5.7804110988577489E-23</c:v>
                </c:pt>
                <c:pt idx="71">
                  <c:v>2.8436742997420647E-24</c:v>
                </c:pt>
                <c:pt idx="72">
                  <c:v>1.2938879012670196E-25</c:v>
                </c:pt>
                <c:pt idx="73">
                  <c:v>5.4451409117259743E-27</c:v>
                </c:pt>
                <c:pt idx="74">
                  <c:v>2.1194211625275459E-28</c:v>
                </c:pt>
                <c:pt idx="75">
                  <c:v>7.6299392845665887E-30</c:v>
                </c:pt>
                <c:pt idx="76">
                  <c:v>2.540508017689813E-31</c:v>
                </c:pt>
                <c:pt idx="77">
                  <c:v>7.8237637868266827E-33</c:v>
                </c:pt>
                <c:pt idx="78">
                  <c:v>2.2284688206372631E-34</c:v>
                </c:pt>
                <c:pt idx="79">
                  <c:v>5.8707429671452266E-36</c:v>
                </c:pt>
                <c:pt idx="80">
                  <c:v>1.4304584355855766E-37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694144"/>
        <c:axId val="146695680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Sheet4!$F$1:$F$81</c:f>
              <c:numCache>
                <c:formatCode>0.0000E+00</c:formatCode>
                <c:ptCount val="81"/>
                <c:pt idx="0">
                  <c:v>2.3400000000000001E-8</c:v>
                </c:pt>
                <c:pt idx="1">
                  <c:v>2.3405E-8</c:v>
                </c:pt>
                <c:pt idx="2">
                  <c:v>2.3410000000000002E-8</c:v>
                </c:pt>
                <c:pt idx="3">
                  <c:v>2.3415000000000002E-8</c:v>
                </c:pt>
                <c:pt idx="4">
                  <c:v>2.3420000000000001E-8</c:v>
                </c:pt>
                <c:pt idx="5">
                  <c:v>2.3425E-8</c:v>
                </c:pt>
                <c:pt idx="6">
                  <c:v>2.3430000000000002E-8</c:v>
                </c:pt>
                <c:pt idx="7">
                  <c:v>2.3435000000000001E-8</c:v>
                </c:pt>
                <c:pt idx="8">
                  <c:v>2.344E-8</c:v>
                </c:pt>
                <c:pt idx="9">
                  <c:v>2.3445000000000002E-8</c:v>
                </c:pt>
                <c:pt idx="10">
                  <c:v>2.3450000000000002E-8</c:v>
                </c:pt>
                <c:pt idx="11">
                  <c:v>2.3455000000000001E-8</c:v>
                </c:pt>
                <c:pt idx="12">
                  <c:v>2.346E-8</c:v>
                </c:pt>
                <c:pt idx="13">
                  <c:v>2.3465000000000002E-8</c:v>
                </c:pt>
                <c:pt idx="14">
                  <c:v>2.3470000000000001E-8</c:v>
                </c:pt>
                <c:pt idx="15">
                  <c:v>2.3475E-8</c:v>
                </c:pt>
                <c:pt idx="16">
                  <c:v>2.3480000000000002E-8</c:v>
                </c:pt>
                <c:pt idx="17">
                  <c:v>2.3485000000000002E-8</c:v>
                </c:pt>
                <c:pt idx="18">
                  <c:v>2.3490000000000001E-8</c:v>
                </c:pt>
                <c:pt idx="19">
                  <c:v>2.3495E-8</c:v>
                </c:pt>
                <c:pt idx="20">
                  <c:v>2.3500000000000002E-8</c:v>
                </c:pt>
                <c:pt idx="21">
                  <c:v>2.3505000000000001E-8</c:v>
                </c:pt>
                <c:pt idx="22">
                  <c:v>2.351E-8</c:v>
                </c:pt>
                <c:pt idx="23">
                  <c:v>2.3515000000000002E-8</c:v>
                </c:pt>
                <c:pt idx="24">
                  <c:v>2.3520000000000001E-8</c:v>
                </c:pt>
                <c:pt idx="25">
                  <c:v>2.3525000000000001E-8</c:v>
                </c:pt>
                <c:pt idx="26">
                  <c:v>2.353E-8</c:v>
                </c:pt>
                <c:pt idx="27">
                  <c:v>2.3535000000000002E-8</c:v>
                </c:pt>
                <c:pt idx="28">
                  <c:v>2.3540000000000001E-8</c:v>
                </c:pt>
                <c:pt idx="29">
                  <c:v>2.3545E-8</c:v>
                </c:pt>
                <c:pt idx="30">
                  <c:v>2.3550000000000002E-8</c:v>
                </c:pt>
                <c:pt idx="31">
                  <c:v>2.3555000000000001E-8</c:v>
                </c:pt>
                <c:pt idx="32">
                  <c:v>2.3560000000000001E-8</c:v>
                </c:pt>
                <c:pt idx="33">
                  <c:v>2.3565E-8</c:v>
                </c:pt>
                <c:pt idx="34">
                  <c:v>2.3570000000000002E-8</c:v>
                </c:pt>
                <c:pt idx="35">
                  <c:v>2.3575000000000001E-8</c:v>
                </c:pt>
                <c:pt idx="36">
                  <c:v>2.358E-8</c:v>
                </c:pt>
                <c:pt idx="37">
                  <c:v>2.3585000000000002E-8</c:v>
                </c:pt>
                <c:pt idx="38">
                  <c:v>2.3590000000000001E-8</c:v>
                </c:pt>
                <c:pt idx="39">
                  <c:v>2.3595000000000001E-8</c:v>
                </c:pt>
                <c:pt idx="40">
                  <c:v>2.36E-8</c:v>
                </c:pt>
                <c:pt idx="41">
                  <c:v>2.3605000000000002E-8</c:v>
                </c:pt>
                <c:pt idx="42">
                  <c:v>2.3610000000000001E-8</c:v>
                </c:pt>
                <c:pt idx="43">
                  <c:v>2.3615E-8</c:v>
                </c:pt>
                <c:pt idx="44">
                  <c:v>2.3620000000000002E-8</c:v>
                </c:pt>
                <c:pt idx="45">
                  <c:v>2.3625000000000001E-8</c:v>
                </c:pt>
                <c:pt idx="46">
                  <c:v>2.363E-8</c:v>
                </c:pt>
                <c:pt idx="47">
                  <c:v>2.3635E-8</c:v>
                </c:pt>
                <c:pt idx="48">
                  <c:v>2.3640000000000002E-8</c:v>
                </c:pt>
                <c:pt idx="49">
                  <c:v>2.3645000000000001E-8</c:v>
                </c:pt>
                <c:pt idx="50">
                  <c:v>2.365E-8</c:v>
                </c:pt>
                <c:pt idx="51">
                  <c:v>2.3655000000000002E-8</c:v>
                </c:pt>
                <c:pt idx="52">
                  <c:v>2.3660000000000001E-8</c:v>
                </c:pt>
                <c:pt idx="53">
                  <c:v>2.3665E-8</c:v>
                </c:pt>
                <c:pt idx="54">
                  <c:v>2.367E-8</c:v>
                </c:pt>
                <c:pt idx="55">
                  <c:v>2.3675000000000002E-8</c:v>
                </c:pt>
                <c:pt idx="56">
                  <c:v>2.3680000000000001E-8</c:v>
                </c:pt>
                <c:pt idx="57">
                  <c:v>2.3685E-8</c:v>
                </c:pt>
                <c:pt idx="58">
                  <c:v>2.3690000000000002E-8</c:v>
                </c:pt>
                <c:pt idx="59">
                  <c:v>2.3695000000000001E-8</c:v>
                </c:pt>
                <c:pt idx="60">
                  <c:v>2.37E-8</c:v>
                </c:pt>
                <c:pt idx="61">
                  <c:v>2.3705E-8</c:v>
                </c:pt>
                <c:pt idx="62">
                  <c:v>2.3710000000000002E-8</c:v>
                </c:pt>
                <c:pt idx="63">
                  <c:v>2.3715000000000001E-8</c:v>
                </c:pt>
                <c:pt idx="64">
                  <c:v>2.372E-8</c:v>
                </c:pt>
                <c:pt idx="65">
                  <c:v>2.3725000000000002E-8</c:v>
                </c:pt>
                <c:pt idx="66">
                  <c:v>2.3730000000000001E-8</c:v>
                </c:pt>
                <c:pt idx="67">
                  <c:v>2.3735E-8</c:v>
                </c:pt>
                <c:pt idx="68">
                  <c:v>2.3739999999999999E-8</c:v>
                </c:pt>
                <c:pt idx="69">
                  <c:v>2.3745000000000002E-8</c:v>
                </c:pt>
                <c:pt idx="70">
                  <c:v>2.3750000000000001E-8</c:v>
                </c:pt>
                <c:pt idx="71">
                  <c:v>2.3755E-8</c:v>
                </c:pt>
                <c:pt idx="72">
                  <c:v>2.3760000000000002E-8</c:v>
                </c:pt>
                <c:pt idx="73">
                  <c:v>2.3765000000000001E-8</c:v>
                </c:pt>
                <c:pt idx="74">
                  <c:v>2.377E-8</c:v>
                </c:pt>
                <c:pt idx="75">
                  <c:v>2.3774999999999999E-8</c:v>
                </c:pt>
                <c:pt idx="76">
                  <c:v>2.3780000000000002E-8</c:v>
                </c:pt>
                <c:pt idx="77">
                  <c:v>2.3785000000000001E-8</c:v>
                </c:pt>
                <c:pt idx="78">
                  <c:v>2.379E-8</c:v>
                </c:pt>
                <c:pt idx="79">
                  <c:v>2.3795000000000002E-8</c:v>
                </c:pt>
                <c:pt idx="80">
                  <c:v>2.3800000000000001E-8</c:v>
                </c:pt>
              </c:numCache>
            </c:numRef>
          </c:xVal>
          <c:yVal>
            <c:numRef>
              <c:f>Sheet4!$G$1:$G$81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13</c:v>
                </c:pt>
                <c:pt idx="24">
                  <c:v>28</c:v>
                </c:pt>
                <c:pt idx="25">
                  <c:v>26</c:v>
                </c:pt>
                <c:pt idx="26">
                  <c:v>56</c:v>
                </c:pt>
                <c:pt idx="27">
                  <c:v>93</c:v>
                </c:pt>
                <c:pt idx="28">
                  <c:v>118</c:v>
                </c:pt>
                <c:pt idx="29">
                  <c:v>142</c:v>
                </c:pt>
                <c:pt idx="30">
                  <c:v>212</c:v>
                </c:pt>
                <c:pt idx="31">
                  <c:v>205</c:v>
                </c:pt>
                <c:pt idx="32">
                  <c:v>229</c:v>
                </c:pt>
                <c:pt idx="33">
                  <c:v>229</c:v>
                </c:pt>
                <c:pt idx="34">
                  <c:v>164</c:v>
                </c:pt>
                <c:pt idx="35">
                  <c:v>143</c:v>
                </c:pt>
                <c:pt idx="36">
                  <c:v>123</c:v>
                </c:pt>
                <c:pt idx="37">
                  <c:v>89</c:v>
                </c:pt>
                <c:pt idx="38">
                  <c:v>57</c:v>
                </c:pt>
                <c:pt idx="39">
                  <c:v>27</c:v>
                </c:pt>
                <c:pt idx="40">
                  <c:v>17</c:v>
                </c:pt>
                <c:pt idx="41">
                  <c:v>11</c:v>
                </c:pt>
                <c:pt idx="42">
                  <c:v>7</c:v>
                </c:pt>
                <c:pt idx="43">
                  <c:v>4</c:v>
                </c:pt>
                <c:pt idx="44">
                  <c:v>2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694144"/>
        <c:axId val="146695680"/>
      </c:scatterChart>
      <c:valAx>
        <c:axId val="146694144"/>
        <c:scaling>
          <c:orientation val="minMax"/>
          <c:max val="2.4000000000000013E-8"/>
          <c:min val="2.3000000000000011E-8"/>
        </c:scaling>
        <c:delete val="0"/>
        <c:axPos val="b"/>
        <c:numFmt formatCode="0.00E+00" sourceLinked="0"/>
        <c:majorTickMark val="out"/>
        <c:minorTickMark val="out"/>
        <c:tickLblPos val="nextTo"/>
        <c:crossAx val="146695680"/>
        <c:crosses val="autoZero"/>
        <c:crossBetween val="midCat"/>
        <c:majorUnit val="5.0000000000000024E-10"/>
        <c:minorUnit val="1.0000000000000006E-10"/>
      </c:valAx>
      <c:valAx>
        <c:axId val="146695680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66941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Sheet4!$F$1:$F$81</c:f>
              <c:numCache>
                <c:formatCode>0.0000E+00</c:formatCode>
                <c:ptCount val="81"/>
                <c:pt idx="0">
                  <c:v>2.3400000000000001E-8</c:v>
                </c:pt>
                <c:pt idx="1">
                  <c:v>2.3405E-8</c:v>
                </c:pt>
                <c:pt idx="2">
                  <c:v>2.3410000000000002E-8</c:v>
                </c:pt>
                <c:pt idx="3">
                  <c:v>2.3415000000000002E-8</c:v>
                </c:pt>
                <c:pt idx="4">
                  <c:v>2.3420000000000001E-8</c:v>
                </c:pt>
                <c:pt idx="5">
                  <c:v>2.3425E-8</c:v>
                </c:pt>
                <c:pt idx="6">
                  <c:v>2.3430000000000002E-8</c:v>
                </c:pt>
                <c:pt idx="7">
                  <c:v>2.3435000000000001E-8</c:v>
                </c:pt>
                <c:pt idx="8">
                  <c:v>2.344E-8</c:v>
                </c:pt>
                <c:pt idx="9">
                  <c:v>2.3445000000000002E-8</c:v>
                </c:pt>
                <c:pt idx="10">
                  <c:v>2.3450000000000002E-8</c:v>
                </c:pt>
                <c:pt idx="11">
                  <c:v>2.3455000000000001E-8</c:v>
                </c:pt>
                <c:pt idx="12">
                  <c:v>2.346E-8</c:v>
                </c:pt>
                <c:pt idx="13">
                  <c:v>2.3465000000000002E-8</c:v>
                </c:pt>
                <c:pt idx="14">
                  <c:v>2.3470000000000001E-8</c:v>
                </c:pt>
                <c:pt idx="15">
                  <c:v>2.3475E-8</c:v>
                </c:pt>
                <c:pt idx="16">
                  <c:v>2.3480000000000002E-8</c:v>
                </c:pt>
                <c:pt idx="17">
                  <c:v>2.3485000000000002E-8</c:v>
                </c:pt>
                <c:pt idx="18">
                  <c:v>2.3490000000000001E-8</c:v>
                </c:pt>
                <c:pt idx="19">
                  <c:v>2.3495E-8</c:v>
                </c:pt>
                <c:pt idx="20">
                  <c:v>2.3500000000000002E-8</c:v>
                </c:pt>
                <c:pt idx="21">
                  <c:v>2.3505000000000001E-8</c:v>
                </c:pt>
                <c:pt idx="22">
                  <c:v>2.351E-8</c:v>
                </c:pt>
                <c:pt idx="23">
                  <c:v>2.3515000000000002E-8</c:v>
                </c:pt>
                <c:pt idx="24">
                  <c:v>2.3520000000000001E-8</c:v>
                </c:pt>
                <c:pt idx="25">
                  <c:v>2.3525000000000001E-8</c:v>
                </c:pt>
                <c:pt idx="26">
                  <c:v>2.353E-8</c:v>
                </c:pt>
                <c:pt idx="27">
                  <c:v>2.3535000000000002E-8</c:v>
                </c:pt>
                <c:pt idx="28">
                  <c:v>2.3540000000000001E-8</c:v>
                </c:pt>
                <c:pt idx="29">
                  <c:v>2.3545E-8</c:v>
                </c:pt>
                <c:pt idx="30">
                  <c:v>2.3550000000000002E-8</c:v>
                </c:pt>
                <c:pt idx="31">
                  <c:v>2.3555000000000001E-8</c:v>
                </c:pt>
                <c:pt idx="32">
                  <c:v>2.3560000000000001E-8</c:v>
                </c:pt>
                <c:pt idx="33">
                  <c:v>2.3565E-8</c:v>
                </c:pt>
                <c:pt idx="34">
                  <c:v>2.3570000000000002E-8</c:v>
                </c:pt>
                <c:pt idx="35">
                  <c:v>2.3575000000000001E-8</c:v>
                </c:pt>
                <c:pt idx="36">
                  <c:v>2.358E-8</c:v>
                </c:pt>
                <c:pt idx="37">
                  <c:v>2.3585000000000002E-8</c:v>
                </c:pt>
                <c:pt idx="38">
                  <c:v>2.3590000000000001E-8</c:v>
                </c:pt>
                <c:pt idx="39">
                  <c:v>2.3595000000000001E-8</c:v>
                </c:pt>
                <c:pt idx="40">
                  <c:v>2.36E-8</c:v>
                </c:pt>
                <c:pt idx="41">
                  <c:v>2.3605000000000002E-8</c:v>
                </c:pt>
                <c:pt idx="42">
                  <c:v>2.3610000000000001E-8</c:v>
                </c:pt>
                <c:pt idx="43">
                  <c:v>2.3615E-8</c:v>
                </c:pt>
                <c:pt idx="44">
                  <c:v>2.3620000000000002E-8</c:v>
                </c:pt>
                <c:pt idx="45">
                  <c:v>2.3625000000000001E-8</c:v>
                </c:pt>
                <c:pt idx="46">
                  <c:v>2.363E-8</c:v>
                </c:pt>
                <c:pt idx="47">
                  <c:v>2.3635E-8</c:v>
                </c:pt>
                <c:pt idx="48">
                  <c:v>2.3640000000000002E-8</c:v>
                </c:pt>
                <c:pt idx="49">
                  <c:v>2.3645000000000001E-8</c:v>
                </c:pt>
                <c:pt idx="50">
                  <c:v>2.365E-8</c:v>
                </c:pt>
                <c:pt idx="51">
                  <c:v>2.3655000000000002E-8</c:v>
                </c:pt>
                <c:pt idx="52">
                  <c:v>2.3660000000000001E-8</c:v>
                </c:pt>
                <c:pt idx="53">
                  <c:v>2.3665E-8</c:v>
                </c:pt>
                <c:pt idx="54">
                  <c:v>2.367E-8</c:v>
                </c:pt>
                <c:pt idx="55">
                  <c:v>2.3675000000000002E-8</c:v>
                </c:pt>
                <c:pt idx="56">
                  <c:v>2.3680000000000001E-8</c:v>
                </c:pt>
                <c:pt idx="57">
                  <c:v>2.3685E-8</c:v>
                </c:pt>
                <c:pt idx="58">
                  <c:v>2.3690000000000002E-8</c:v>
                </c:pt>
                <c:pt idx="59">
                  <c:v>2.3695000000000001E-8</c:v>
                </c:pt>
                <c:pt idx="60">
                  <c:v>2.37E-8</c:v>
                </c:pt>
                <c:pt idx="61">
                  <c:v>2.3705E-8</c:v>
                </c:pt>
                <c:pt idx="62">
                  <c:v>2.3710000000000002E-8</c:v>
                </c:pt>
                <c:pt idx="63">
                  <c:v>2.3715000000000001E-8</c:v>
                </c:pt>
                <c:pt idx="64">
                  <c:v>2.372E-8</c:v>
                </c:pt>
                <c:pt idx="65">
                  <c:v>2.3725000000000002E-8</c:v>
                </c:pt>
                <c:pt idx="66">
                  <c:v>2.3730000000000001E-8</c:v>
                </c:pt>
                <c:pt idx="67">
                  <c:v>2.3735E-8</c:v>
                </c:pt>
                <c:pt idx="68">
                  <c:v>2.3739999999999999E-8</c:v>
                </c:pt>
                <c:pt idx="69">
                  <c:v>2.3745000000000002E-8</c:v>
                </c:pt>
                <c:pt idx="70">
                  <c:v>2.3750000000000001E-8</c:v>
                </c:pt>
                <c:pt idx="71">
                  <c:v>2.3755E-8</c:v>
                </c:pt>
                <c:pt idx="72">
                  <c:v>2.3760000000000002E-8</c:v>
                </c:pt>
                <c:pt idx="73">
                  <c:v>2.3765000000000001E-8</c:v>
                </c:pt>
                <c:pt idx="74">
                  <c:v>2.377E-8</c:v>
                </c:pt>
                <c:pt idx="75">
                  <c:v>2.3774999999999999E-8</c:v>
                </c:pt>
                <c:pt idx="76">
                  <c:v>2.3780000000000002E-8</c:v>
                </c:pt>
                <c:pt idx="77">
                  <c:v>2.3785000000000001E-8</c:v>
                </c:pt>
                <c:pt idx="78">
                  <c:v>2.379E-8</c:v>
                </c:pt>
                <c:pt idx="79">
                  <c:v>2.3795000000000002E-8</c:v>
                </c:pt>
                <c:pt idx="80">
                  <c:v>2.3800000000000001E-8</c:v>
                </c:pt>
              </c:numCache>
            </c:numRef>
          </c:xVal>
          <c:yVal>
            <c:numRef>
              <c:f>Sheet4!$J$1:$J$81</c:f>
              <c:numCache>
                <c:formatCode>0.0000E+00</c:formatCode>
                <c:ptCount val="81"/>
                <c:pt idx="0">
                  <c:v>1.7489329138222539E-24</c:v>
                </c:pt>
                <c:pt idx="1">
                  <c:v>4.4297256976360927E-23</c:v>
                </c:pt>
                <c:pt idx="2">
                  <c:v>1.0262006013069288E-21</c:v>
                </c:pt>
                <c:pt idx="3">
                  <c:v>2.1744000170105278E-20</c:v>
                </c:pt>
                <c:pt idx="4">
                  <c:v>4.2140372298794042E-19</c:v>
                </c:pt>
                <c:pt idx="5">
                  <c:v>7.46980115180016E-18</c:v>
                </c:pt>
                <c:pt idx="6">
                  <c:v>1.2110761765715657E-16</c:v>
                </c:pt>
                <c:pt idx="7">
                  <c:v>1.7959143830375196E-15</c:v>
                </c:pt>
                <c:pt idx="8">
                  <c:v>2.4358556238154221E-14</c:v>
                </c:pt>
                <c:pt idx="9">
                  <c:v>3.0218242764272217E-13</c:v>
                </c:pt>
                <c:pt idx="10">
                  <c:v>3.4287720662393351E-12</c:v>
                </c:pt>
                <c:pt idx="11">
                  <c:v>3.5584410259794251E-11</c:v>
                </c:pt>
                <c:pt idx="12">
                  <c:v>3.3777902451141594E-10</c:v>
                </c:pt>
                <c:pt idx="13">
                  <c:v>2.9326303784002948E-9</c:v>
                </c:pt>
                <c:pt idx="14">
                  <c:v>2.3288082355532454E-8</c:v>
                </c:pt>
                <c:pt idx="15">
                  <c:v>1.6914605567437787E-7</c:v>
                </c:pt>
                <c:pt idx="16">
                  <c:v>1.1236777175937149E-6</c:v>
                </c:pt>
                <c:pt idx="17">
                  <c:v>6.8276839612660154E-6</c:v>
                </c:pt>
                <c:pt idx="18">
                  <c:v>3.7945195887444899E-5</c:v>
                </c:pt>
                <c:pt idx="19">
                  <c:v>1.9288210425747889E-4</c:v>
                </c:pt>
                <c:pt idx="20">
                  <c:v>8.9676534932317715E-4</c:v>
                </c:pt>
                <c:pt idx="21">
                  <c:v>3.8134446734714904E-3</c:v>
                </c:pt>
                <c:pt idx="22">
                  <c:v>1.4832277024694971E-2</c:v>
                </c:pt>
                <c:pt idx="23">
                  <c:v>5.27654873866132E-2</c:v>
                </c:pt>
                <c:pt idx="24">
                  <c:v>0.17168953608329243</c:v>
                </c:pt>
                <c:pt idx="25">
                  <c:v>0.51096299369392528</c:v>
                </c:pt>
                <c:pt idx="26">
                  <c:v>1.3908708830765939</c:v>
                </c:pt>
                <c:pt idx="27">
                  <c:v>3.4628679500188189</c:v>
                </c:pt>
                <c:pt idx="28">
                  <c:v>7.885637222393874</c:v>
                </c:pt>
                <c:pt idx="29">
                  <c:v>16.424395851629406</c:v>
                </c:pt>
                <c:pt idx="30">
                  <c:v>31.289149696928863</c:v>
                </c:pt>
                <c:pt idx="31">
                  <c:v>54.519249137823365</c:v>
                </c:pt>
                <c:pt idx="32">
                  <c:v>86.887583353948358</c:v>
                </c:pt>
                <c:pt idx="33">
                  <c:v>126.65353557578044</c:v>
                </c:pt>
                <c:pt idx="34">
                  <c:v>168.86073091198563</c:v>
                </c:pt>
                <c:pt idx="35">
                  <c:v>205.91678985932674</c:v>
                </c:pt>
                <c:pt idx="36">
                  <c:v>229.67123248521992</c:v>
                </c:pt>
                <c:pt idx="37">
                  <c:v>234.30048637596812</c:v>
                </c:pt>
                <c:pt idx="38">
                  <c:v>218.62082391580958</c:v>
                </c:pt>
                <c:pt idx="39">
                  <c:v>186.57850575835522</c:v>
                </c:pt>
                <c:pt idx="40">
                  <c:v>145.64092949356518</c:v>
                </c:pt>
                <c:pt idx="41">
                  <c:v>103.98172567876287</c:v>
                </c:pt>
                <c:pt idx="42">
                  <c:v>67.901965687415725</c:v>
                </c:pt>
                <c:pt idx="43">
                  <c:v>40.556402105158199</c:v>
                </c:pt>
                <c:pt idx="44">
                  <c:v>22.155841071282918</c:v>
                </c:pt>
                <c:pt idx="45">
                  <c:v>11.070540102253878</c:v>
                </c:pt>
                <c:pt idx="46">
                  <c:v>5.0594245659537549</c:v>
                </c:pt>
                <c:pt idx="47">
                  <c:v>2.114877360585433</c:v>
                </c:pt>
                <c:pt idx="48">
                  <c:v>0.80857628313760532</c:v>
                </c:pt>
                <c:pt idx="49">
                  <c:v>0.28275386915148604</c:v>
                </c:pt>
                <c:pt idx="50">
                  <c:v>9.043735697936045E-2</c:v>
                </c:pt>
                <c:pt idx="51">
                  <c:v>2.6456897468624296E-2</c:v>
                </c:pt>
                <c:pt idx="52">
                  <c:v>7.0791597730200766E-3</c:v>
                </c:pt>
                <c:pt idx="53">
                  <c:v>1.7325120408746683E-3</c:v>
                </c:pt>
                <c:pt idx="54">
                  <c:v>3.8781317259071861E-4</c:v>
                </c:pt>
                <c:pt idx="55">
                  <c:v>7.940001757082963E-5</c:v>
                </c:pt>
                <c:pt idx="56">
                  <c:v>1.4868610613063488E-5</c:v>
                </c:pt>
                <c:pt idx="57">
                  <c:v>2.5466656178703723E-6</c:v>
                </c:pt>
                <c:pt idx="58">
                  <c:v>3.9895619143467382E-7</c:v>
                </c:pt>
                <c:pt idx="59">
                  <c:v>5.7165004368485634E-8</c:v>
                </c:pt>
                <c:pt idx="60">
                  <c:v>7.4918145785942274E-9</c:v>
                </c:pt>
                <c:pt idx="61">
                  <c:v>8.9803972163392772E-10</c:v>
                </c:pt>
                <c:pt idx="62">
                  <c:v>9.845909066289102E-11</c:v>
                </c:pt>
                <c:pt idx="63">
                  <c:v>9.8734252307212847E-12</c:v>
                </c:pt>
                <c:pt idx="64">
                  <c:v>9.0558998369198961E-13</c:v>
                </c:pt>
                <c:pt idx="65">
                  <c:v>7.5970874635995197E-14</c:v>
                </c:pt>
                <c:pt idx="66">
                  <c:v>5.8292729308962955E-15</c:v>
                </c:pt>
                <c:pt idx="67">
                  <c:v>4.0910369363645561E-16</c:v>
                </c:pt>
                <c:pt idx="68">
                  <c:v>2.6260570624474837E-17</c:v>
                </c:pt>
                <c:pt idx="69">
                  <c:v>1.5417951115750839E-18</c:v>
                </c:pt>
                <c:pt idx="70">
                  <c:v>8.2794391251434689E-20</c:v>
                </c:pt>
                <c:pt idx="71">
                  <c:v>4.0665575018626112E-21</c:v>
                </c:pt>
                <c:pt idx="72">
                  <c:v>1.8268574702857562E-22</c:v>
                </c:pt>
                <c:pt idx="73">
                  <c:v>7.5064424713080736E-24</c:v>
                </c:pt>
                <c:pt idx="74">
                  <c:v>2.8210800068099745E-25</c:v>
                </c:pt>
                <c:pt idx="75">
                  <c:v>9.6972455541887788E-27</c:v>
                </c:pt>
                <c:pt idx="76">
                  <c:v>3.0488294460884033E-28</c:v>
                </c:pt>
                <c:pt idx="77">
                  <c:v>8.7673756513704368E-30</c:v>
                </c:pt>
                <c:pt idx="78">
                  <c:v>2.3059922693309657E-31</c:v>
                </c:pt>
                <c:pt idx="79">
                  <c:v>5.5475065857150175E-33</c:v>
                </c:pt>
                <c:pt idx="80">
                  <c:v>1.2206454969519469E-34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849792"/>
        <c:axId val="146851328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Sheet4!$F$1:$F$81</c:f>
              <c:numCache>
                <c:formatCode>0.0000E+00</c:formatCode>
                <c:ptCount val="81"/>
                <c:pt idx="0">
                  <c:v>2.3400000000000001E-8</c:v>
                </c:pt>
                <c:pt idx="1">
                  <c:v>2.3405E-8</c:v>
                </c:pt>
                <c:pt idx="2">
                  <c:v>2.3410000000000002E-8</c:v>
                </c:pt>
                <c:pt idx="3">
                  <c:v>2.3415000000000002E-8</c:v>
                </c:pt>
                <c:pt idx="4">
                  <c:v>2.3420000000000001E-8</c:v>
                </c:pt>
                <c:pt idx="5">
                  <c:v>2.3425E-8</c:v>
                </c:pt>
                <c:pt idx="6">
                  <c:v>2.3430000000000002E-8</c:v>
                </c:pt>
                <c:pt idx="7">
                  <c:v>2.3435000000000001E-8</c:v>
                </c:pt>
                <c:pt idx="8">
                  <c:v>2.344E-8</c:v>
                </c:pt>
                <c:pt idx="9">
                  <c:v>2.3445000000000002E-8</c:v>
                </c:pt>
                <c:pt idx="10">
                  <c:v>2.3450000000000002E-8</c:v>
                </c:pt>
                <c:pt idx="11">
                  <c:v>2.3455000000000001E-8</c:v>
                </c:pt>
                <c:pt idx="12">
                  <c:v>2.346E-8</c:v>
                </c:pt>
                <c:pt idx="13">
                  <c:v>2.3465000000000002E-8</c:v>
                </c:pt>
                <c:pt idx="14">
                  <c:v>2.3470000000000001E-8</c:v>
                </c:pt>
                <c:pt idx="15">
                  <c:v>2.3475E-8</c:v>
                </c:pt>
                <c:pt idx="16">
                  <c:v>2.3480000000000002E-8</c:v>
                </c:pt>
                <c:pt idx="17">
                  <c:v>2.3485000000000002E-8</c:v>
                </c:pt>
                <c:pt idx="18">
                  <c:v>2.3490000000000001E-8</c:v>
                </c:pt>
                <c:pt idx="19">
                  <c:v>2.3495E-8</c:v>
                </c:pt>
                <c:pt idx="20">
                  <c:v>2.3500000000000002E-8</c:v>
                </c:pt>
                <c:pt idx="21">
                  <c:v>2.3505000000000001E-8</c:v>
                </c:pt>
                <c:pt idx="22">
                  <c:v>2.351E-8</c:v>
                </c:pt>
                <c:pt idx="23">
                  <c:v>2.3515000000000002E-8</c:v>
                </c:pt>
                <c:pt idx="24">
                  <c:v>2.3520000000000001E-8</c:v>
                </c:pt>
                <c:pt idx="25">
                  <c:v>2.3525000000000001E-8</c:v>
                </c:pt>
                <c:pt idx="26">
                  <c:v>2.353E-8</c:v>
                </c:pt>
                <c:pt idx="27">
                  <c:v>2.3535000000000002E-8</c:v>
                </c:pt>
                <c:pt idx="28">
                  <c:v>2.3540000000000001E-8</c:v>
                </c:pt>
                <c:pt idx="29">
                  <c:v>2.3545E-8</c:v>
                </c:pt>
                <c:pt idx="30">
                  <c:v>2.3550000000000002E-8</c:v>
                </c:pt>
                <c:pt idx="31">
                  <c:v>2.3555000000000001E-8</c:v>
                </c:pt>
                <c:pt idx="32">
                  <c:v>2.3560000000000001E-8</c:v>
                </c:pt>
                <c:pt idx="33">
                  <c:v>2.3565E-8</c:v>
                </c:pt>
                <c:pt idx="34">
                  <c:v>2.3570000000000002E-8</c:v>
                </c:pt>
                <c:pt idx="35">
                  <c:v>2.3575000000000001E-8</c:v>
                </c:pt>
                <c:pt idx="36">
                  <c:v>2.358E-8</c:v>
                </c:pt>
                <c:pt idx="37">
                  <c:v>2.3585000000000002E-8</c:v>
                </c:pt>
                <c:pt idx="38">
                  <c:v>2.3590000000000001E-8</c:v>
                </c:pt>
                <c:pt idx="39">
                  <c:v>2.3595000000000001E-8</c:v>
                </c:pt>
                <c:pt idx="40">
                  <c:v>2.36E-8</c:v>
                </c:pt>
                <c:pt idx="41">
                  <c:v>2.3605000000000002E-8</c:v>
                </c:pt>
                <c:pt idx="42">
                  <c:v>2.3610000000000001E-8</c:v>
                </c:pt>
                <c:pt idx="43">
                  <c:v>2.3615E-8</c:v>
                </c:pt>
                <c:pt idx="44">
                  <c:v>2.3620000000000002E-8</c:v>
                </c:pt>
                <c:pt idx="45">
                  <c:v>2.3625000000000001E-8</c:v>
                </c:pt>
                <c:pt idx="46">
                  <c:v>2.363E-8</c:v>
                </c:pt>
                <c:pt idx="47">
                  <c:v>2.3635E-8</c:v>
                </c:pt>
                <c:pt idx="48">
                  <c:v>2.3640000000000002E-8</c:v>
                </c:pt>
                <c:pt idx="49">
                  <c:v>2.3645000000000001E-8</c:v>
                </c:pt>
                <c:pt idx="50">
                  <c:v>2.365E-8</c:v>
                </c:pt>
                <c:pt idx="51">
                  <c:v>2.3655000000000002E-8</c:v>
                </c:pt>
                <c:pt idx="52">
                  <c:v>2.3660000000000001E-8</c:v>
                </c:pt>
                <c:pt idx="53">
                  <c:v>2.3665E-8</c:v>
                </c:pt>
                <c:pt idx="54">
                  <c:v>2.367E-8</c:v>
                </c:pt>
                <c:pt idx="55">
                  <c:v>2.3675000000000002E-8</c:v>
                </c:pt>
                <c:pt idx="56">
                  <c:v>2.3680000000000001E-8</c:v>
                </c:pt>
                <c:pt idx="57">
                  <c:v>2.3685E-8</c:v>
                </c:pt>
                <c:pt idx="58">
                  <c:v>2.3690000000000002E-8</c:v>
                </c:pt>
                <c:pt idx="59">
                  <c:v>2.3695000000000001E-8</c:v>
                </c:pt>
                <c:pt idx="60">
                  <c:v>2.37E-8</c:v>
                </c:pt>
                <c:pt idx="61">
                  <c:v>2.3705E-8</c:v>
                </c:pt>
                <c:pt idx="62">
                  <c:v>2.3710000000000002E-8</c:v>
                </c:pt>
                <c:pt idx="63">
                  <c:v>2.3715000000000001E-8</c:v>
                </c:pt>
                <c:pt idx="64">
                  <c:v>2.372E-8</c:v>
                </c:pt>
                <c:pt idx="65">
                  <c:v>2.3725000000000002E-8</c:v>
                </c:pt>
                <c:pt idx="66">
                  <c:v>2.3730000000000001E-8</c:v>
                </c:pt>
                <c:pt idx="67">
                  <c:v>2.3735E-8</c:v>
                </c:pt>
                <c:pt idx="68">
                  <c:v>2.3739999999999999E-8</c:v>
                </c:pt>
                <c:pt idx="69">
                  <c:v>2.3745000000000002E-8</c:v>
                </c:pt>
                <c:pt idx="70">
                  <c:v>2.3750000000000001E-8</c:v>
                </c:pt>
                <c:pt idx="71">
                  <c:v>2.3755E-8</c:v>
                </c:pt>
                <c:pt idx="72">
                  <c:v>2.3760000000000002E-8</c:v>
                </c:pt>
                <c:pt idx="73">
                  <c:v>2.3765000000000001E-8</c:v>
                </c:pt>
                <c:pt idx="74">
                  <c:v>2.377E-8</c:v>
                </c:pt>
                <c:pt idx="75">
                  <c:v>2.3774999999999999E-8</c:v>
                </c:pt>
                <c:pt idx="76">
                  <c:v>2.3780000000000002E-8</c:v>
                </c:pt>
                <c:pt idx="77">
                  <c:v>2.3785000000000001E-8</c:v>
                </c:pt>
                <c:pt idx="78">
                  <c:v>2.379E-8</c:v>
                </c:pt>
                <c:pt idx="79">
                  <c:v>2.3795000000000002E-8</c:v>
                </c:pt>
                <c:pt idx="80">
                  <c:v>2.3800000000000001E-8</c:v>
                </c:pt>
              </c:numCache>
            </c:numRef>
          </c:xVal>
          <c:yVal>
            <c:numRef>
              <c:f>Sheet4!$G$1:$G$81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2</c:v>
                </c:pt>
                <c:pt idx="27">
                  <c:v>4</c:v>
                </c:pt>
                <c:pt idx="28">
                  <c:v>12</c:v>
                </c:pt>
                <c:pt idx="29">
                  <c:v>15</c:v>
                </c:pt>
                <c:pt idx="30">
                  <c:v>37</c:v>
                </c:pt>
                <c:pt idx="31">
                  <c:v>60</c:v>
                </c:pt>
                <c:pt idx="32">
                  <c:v>72</c:v>
                </c:pt>
                <c:pt idx="33">
                  <c:v>134</c:v>
                </c:pt>
                <c:pt idx="34">
                  <c:v>153</c:v>
                </c:pt>
                <c:pt idx="35">
                  <c:v>215</c:v>
                </c:pt>
                <c:pt idx="36">
                  <c:v>233</c:v>
                </c:pt>
                <c:pt idx="37">
                  <c:v>242</c:v>
                </c:pt>
                <c:pt idx="38">
                  <c:v>230</c:v>
                </c:pt>
                <c:pt idx="39">
                  <c:v>168</c:v>
                </c:pt>
                <c:pt idx="40">
                  <c:v>126</c:v>
                </c:pt>
                <c:pt idx="41">
                  <c:v>112</c:v>
                </c:pt>
                <c:pt idx="42">
                  <c:v>80</c:v>
                </c:pt>
                <c:pt idx="43">
                  <c:v>45</c:v>
                </c:pt>
                <c:pt idx="44">
                  <c:v>27</c:v>
                </c:pt>
                <c:pt idx="45">
                  <c:v>13</c:v>
                </c:pt>
                <c:pt idx="46">
                  <c:v>13</c:v>
                </c:pt>
                <c:pt idx="47">
                  <c:v>3</c:v>
                </c:pt>
                <c:pt idx="48">
                  <c:v>0</c:v>
                </c:pt>
                <c:pt idx="49">
                  <c:v>2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849792"/>
        <c:axId val="146851328"/>
      </c:scatterChart>
      <c:valAx>
        <c:axId val="146849792"/>
        <c:scaling>
          <c:orientation val="minMax"/>
          <c:max val="2.4000000000000013E-8"/>
          <c:min val="2.3000000000000011E-8"/>
        </c:scaling>
        <c:delete val="0"/>
        <c:axPos val="b"/>
        <c:numFmt formatCode="0.00E+00" sourceLinked="0"/>
        <c:majorTickMark val="out"/>
        <c:minorTickMark val="none"/>
        <c:tickLblPos val="nextTo"/>
        <c:crossAx val="146851328"/>
        <c:crosses val="autoZero"/>
        <c:crossBetween val="midCat"/>
        <c:majorUnit val="5.0000000000000024E-10"/>
        <c:minorUnit val="1.0000000000000006E-10"/>
      </c:valAx>
      <c:valAx>
        <c:axId val="146851328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68497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0.23021</cdr:x>
      <cdr:y>0.06944</cdr:y>
    </cdr:from>
    <cdr:to>
      <cdr:x>0.89896</cdr:x>
      <cdr:y>0.16319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2513" y="190500"/>
          <a:ext cx="30575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/>
            <a:t>ZX60 calibration with input 1ns pulse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</cdr:x>
      <cdr:y>0.08333</cdr:y>
    </cdr:from>
    <cdr:to>
      <cdr:x>0.60227</cdr:x>
      <cdr:y>0.18056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228600"/>
          <a:ext cx="16859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APD HV = -1750V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0.33846</cdr:x>
      <cdr:y>0.18056</cdr:y>
    </cdr:from>
    <cdr:to>
      <cdr:x>0.55385</cdr:x>
      <cdr:y>0.18056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676400" y="495300"/>
          <a:ext cx="10668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0.5468</cdr:x>
      <cdr:y>0.31824</cdr:y>
    </cdr:from>
    <cdr:to>
      <cdr:x>0.99112</cdr:x>
      <cdr:y>0.42014</cdr:y>
    </cdr:to>
    <cdr:sp macro="" textlink="">
      <cdr:nvSpPr>
        <cdr:cNvPr id="2049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99981" y="873002"/>
          <a:ext cx="2031415" cy="2795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8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1" i="0" u="none" strike="noStrike" baseline="0">
              <a:solidFill>
                <a:srgbClr val="000000"/>
              </a:solidFill>
              <a:latin typeface="Calibri"/>
            </a:rPr>
            <a:t>total e's in the pulse = 4.96E5</a:t>
          </a:r>
        </a:p>
        <a:p xmlns:a="http://schemas.openxmlformats.org/drawingml/2006/main">
          <a:pPr algn="l" rtl="0">
            <a:defRPr sz="1000"/>
          </a:pPr>
          <a:r>
            <a:rPr lang="en-US" sz="1100" b="0" i="0" u="none" strike="noStrike" baseline="0">
              <a:solidFill>
                <a:srgbClr val="000000"/>
              </a:solidFill>
              <a:latin typeface="Calibri"/>
            </a:rPr>
            <a:t> </a:t>
          </a:r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0.16667</cdr:x>
      <cdr:y>0.08</cdr:y>
    </cdr:from>
    <cdr:to>
      <cdr:x>0.671</cdr:x>
      <cdr:y>0.56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152400"/>
          <a:ext cx="13834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100" dirty="0"/>
            <a:t>σ</a:t>
          </a:r>
          <a:r>
            <a:rPr lang="en-US" sz="1100" dirty="0"/>
            <a:t> = 25.1ps, 30C</a:t>
          </a:r>
        </a:p>
        <a:p xmlns:a="http://schemas.openxmlformats.org/drawingml/2006/main">
          <a:r>
            <a:rPr lang="en-US" sz="1100" dirty="0"/>
            <a:t>4mm^2, -1750V, ZX60</a:t>
          </a:r>
        </a:p>
        <a:p xmlns:a="http://schemas.openxmlformats.org/drawingml/2006/main">
          <a:r>
            <a:rPr lang="en-US" sz="1100" dirty="0" err="1"/>
            <a:t>Vmean</a:t>
          </a:r>
          <a:r>
            <a:rPr lang="en-US" sz="1100" dirty="0"/>
            <a:t> = -11.3mV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0.13889</cdr:x>
      <cdr:y>0.08378</cdr:y>
    </cdr:from>
    <cdr:to>
      <cdr:x>0.62048</cdr:x>
      <cdr:y>0.5086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159603"/>
          <a:ext cx="1321104" cy="809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100" dirty="0"/>
            <a:t>σ</a:t>
          </a:r>
          <a:r>
            <a:rPr lang="en-US" sz="1100" dirty="0"/>
            <a:t> = 23.4ps, 20C</a:t>
          </a:r>
        </a:p>
        <a:p xmlns:a="http://schemas.openxmlformats.org/drawingml/2006/main">
          <a:r>
            <a:rPr lang="en-US" sz="1100" dirty="0"/>
            <a:t>4mm^2, -1750V, ZX60</a:t>
          </a:r>
        </a:p>
        <a:p xmlns:a="http://schemas.openxmlformats.org/drawingml/2006/main">
          <a:r>
            <a:rPr lang="en-US" sz="1100" dirty="0" err="1"/>
            <a:t>Vmean</a:t>
          </a:r>
          <a:r>
            <a:rPr lang="en-US" sz="1100" dirty="0"/>
            <a:t> = 13mV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0.14033</cdr:x>
      <cdr:y>0.06456</cdr:y>
    </cdr:from>
    <cdr:to>
      <cdr:x>0.58333</cdr:x>
      <cdr:y>0.46669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4959" y="122987"/>
          <a:ext cx="1215242" cy="766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100" dirty="0"/>
            <a:t>σ</a:t>
          </a:r>
          <a:r>
            <a:rPr lang="en-US" sz="1100" dirty="0"/>
            <a:t> = 20.6ps, 10C</a:t>
          </a:r>
        </a:p>
        <a:p xmlns:a="http://schemas.openxmlformats.org/drawingml/2006/main">
          <a:r>
            <a:rPr lang="en-US" sz="1100" dirty="0"/>
            <a:t>4mm^2, -1750V, ZX60</a:t>
          </a:r>
        </a:p>
        <a:p xmlns:a="http://schemas.openxmlformats.org/drawingml/2006/main">
          <a:r>
            <a:rPr lang="en-US" sz="1100" dirty="0" err="1"/>
            <a:t>Vmean</a:t>
          </a:r>
          <a:r>
            <a:rPr lang="en-US" sz="1100" dirty="0"/>
            <a:t> = -16.4mV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0.14822</cdr:x>
      <cdr:y>0.08</cdr:y>
    </cdr:from>
    <cdr:to>
      <cdr:x>0.58333</cdr:x>
      <cdr:y>0.50451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6606" y="152400"/>
          <a:ext cx="1193594" cy="808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100" dirty="0"/>
            <a:t>σ</a:t>
          </a:r>
          <a:r>
            <a:rPr lang="en-US" sz="1100" dirty="0"/>
            <a:t> = 18.6ps, 0C</a:t>
          </a:r>
        </a:p>
        <a:p xmlns:a="http://schemas.openxmlformats.org/drawingml/2006/main">
          <a:r>
            <a:rPr lang="en-US" sz="1100" dirty="0"/>
            <a:t>4mm^2, -1750V, ZX60</a:t>
          </a:r>
        </a:p>
        <a:p xmlns:a="http://schemas.openxmlformats.org/drawingml/2006/main">
          <a:r>
            <a:rPr lang="en-US" sz="1100" dirty="0" err="1"/>
            <a:t>Vmean</a:t>
          </a:r>
          <a:r>
            <a:rPr lang="en-US" sz="1100" dirty="0"/>
            <a:t> =</a:t>
          </a:r>
          <a:r>
            <a:rPr lang="en-US" sz="1100" baseline="0" dirty="0"/>
            <a:t> 20.2mV</a:t>
          </a:r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0.14166</cdr:x>
      <cdr:y>0.08</cdr:y>
    </cdr:from>
    <cdr:to>
      <cdr:x>0.58333</cdr:x>
      <cdr:y>0.4959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611" y="152400"/>
          <a:ext cx="1211589" cy="792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100" dirty="0"/>
            <a:t>σ</a:t>
          </a:r>
          <a:r>
            <a:rPr lang="en-US" sz="1100" dirty="0"/>
            <a:t> = 17.9ps, -10C</a:t>
          </a:r>
        </a:p>
        <a:p xmlns:a="http://schemas.openxmlformats.org/drawingml/2006/main">
          <a:r>
            <a:rPr lang="en-US" sz="1100" dirty="0"/>
            <a:t>4mm^2, -1750V, ZX60</a:t>
          </a:r>
        </a:p>
        <a:p xmlns:a="http://schemas.openxmlformats.org/drawingml/2006/main">
          <a:r>
            <a:rPr lang="en-US" sz="1100" dirty="0" err="1"/>
            <a:t>Vmean</a:t>
          </a:r>
          <a:r>
            <a:rPr lang="en-US" sz="1100" dirty="0"/>
            <a:t> = 26.7mV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0.13889</cdr:x>
      <cdr:y>0.08</cdr:y>
    </cdr:from>
    <cdr:to>
      <cdr:x>0.58333</cdr:x>
      <cdr:y>0.50104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152400"/>
          <a:ext cx="1219200" cy="802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100" dirty="0"/>
            <a:t>σ</a:t>
          </a:r>
          <a:r>
            <a:rPr lang="en-US" sz="1100" dirty="0"/>
            <a:t> = 16.7ps, -20C</a:t>
          </a:r>
        </a:p>
        <a:p xmlns:a="http://schemas.openxmlformats.org/drawingml/2006/main">
          <a:r>
            <a:rPr lang="en-US" sz="1100" dirty="0"/>
            <a:t>4mm^2, -1750V, ZX60</a:t>
          </a:r>
        </a:p>
        <a:p xmlns:a="http://schemas.openxmlformats.org/drawingml/2006/main">
          <a:r>
            <a:rPr lang="en-US" sz="1100" dirty="0" err="1"/>
            <a:t>Vmean</a:t>
          </a:r>
          <a:r>
            <a:rPr lang="en-US" sz="1100" dirty="0"/>
            <a:t> = 34.4mV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0.75532</cdr:x>
      <cdr:y>0.22642</cdr:y>
    </cdr:from>
    <cdr:to>
      <cdr:x>0.93617</cdr:x>
      <cdr:y>0.5283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0200" y="914400"/>
          <a:ext cx="12954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0.79204</cdr:x>
      <cdr:y>0.2464</cdr:y>
    </cdr:from>
    <cdr:to>
      <cdr:x>0.82395</cdr:x>
      <cdr:y>0.51055</cdr:y>
    </cdr:to>
    <cdr:sp macro="" textlink="">
      <cdr:nvSpPr>
        <cdr:cNvPr id="3" name="Right Brace 2"/>
        <cdr:cNvSpPr/>
      </cdr:nvSpPr>
      <cdr:spPr>
        <a:xfrm xmlns:a="http://schemas.openxmlformats.org/drawingml/2006/main">
          <a:off x="6819900" y="1066800"/>
          <a:ext cx="274764" cy="1143649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0.80851</cdr:x>
      <cdr:y>0.3168</cdr:y>
    </cdr:from>
    <cdr:to>
      <cdr:x>1</cdr:x>
      <cdr:y>0.54322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61756" y="1371600"/>
          <a:ext cx="1648844" cy="980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Possible MIP time resolution band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5FE65-03E7-426A-A644-2B89C665B731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F1B0C-34BE-47D4-9EEF-94AC40C18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3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3EE8-5CA1-42F1-A0F4-52446DB7F023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D42B-A32D-4767-A1AD-444A1323A695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97AA-5EF6-4AE7-AB7B-1CB2F48568D1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A61C-292B-4034-A6C5-5FC33DE612BF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22DF-08F3-4D29-95D9-01C188FCCA34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8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ED0-3800-49B7-B2E7-AA281D7970BC}" type="datetime1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6568-D816-4C3E-9D38-4B6FDC2B8A3C}" type="datetime1">
              <a:rPr lang="en-US" smtClean="0"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2440-C6DD-414C-B09A-74D0AE6005F4}" type="datetime1">
              <a:rPr lang="en-US" smtClean="0"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BF3-FCA6-41C4-97B5-6FCB3C552FA7}" type="datetime1">
              <a:rPr lang="en-US" smtClean="0"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DA-BC2F-4296-A40B-B18673D78AA9}" type="datetime1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2A0F-F0F4-497D-93A2-18F4F22AD2A9}" type="datetime1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ED23-0AC6-43D4-951B-E843E4A38B93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Temperature dependence of </a:t>
            </a:r>
            <a:r>
              <a:rPr lang="en-US" sz="3600" dirty="0" smtClean="0">
                <a:latin typeface="Comic Sans MS" pitchFamily="66" charset="0"/>
              </a:rPr>
              <a:t>4 mm</a:t>
            </a:r>
            <a:r>
              <a:rPr lang="en-US" sz="3600" baseline="30000" dirty="0" smtClean="0">
                <a:latin typeface="Comic Sans MS" pitchFamily="66" charset="0"/>
              </a:rPr>
              <a:t>2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>RMD APD time resolution</a:t>
            </a: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4600" y="2743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C. Lu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Princeton University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(1/10/2013)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90600" y="449053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APD Gain (cont’d)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603" y="1524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Dick mentioned a rule of thumb for APD gain vs. temperature: 1</a:t>
            </a:r>
            <a:r>
              <a:rPr lang="en-US" dirty="0" smtClean="0">
                <a:latin typeface="Comic Sans MS" pitchFamily="66" charset="0"/>
                <a:sym typeface="Symbol"/>
              </a:rPr>
              <a:t>C decrease equivalent to </a:t>
            </a:r>
            <a:r>
              <a:rPr lang="en-US" dirty="0" smtClean="0">
                <a:latin typeface="Comic Sans MS" pitchFamily="66" charset="0"/>
                <a:sym typeface="Symbol"/>
              </a:rPr>
              <a:t>2 V </a:t>
            </a:r>
            <a:r>
              <a:rPr lang="en-US" dirty="0" smtClean="0">
                <a:latin typeface="Comic Sans MS" pitchFamily="66" charset="0"/>
                <a:sym typeface="Symbol"/>
              </a:rPr>
              <a:t>HV raise. That infers that to get same gain from -20</a:t>
            </a:r>
            <a:r>
              <a:rPr lang="en-US" dirty="0">
                <a:latin typeface="Comic Sans MS" pitchFamily="66" charset="0"/>
                <a:sym typeface="Symbol"/>
              </a:rPr>
              <a:t> </a:t>
            </a:r>
            <a:r>
              <a:rPr lang="en-US" dirty="0" smtClean="0">
                <a:latin typeface="Comic Sans MS" pitchFamily="66" charset="0"/>
                <a:sym typeface="Symbol"/>
              </a:rPr>
              <a:t>C to 20</a:t>
            </a:r>
            <a:r>
              <a:rPr lang="en-US" dirty="0">
                <a:latin typeface="Comic Sans MS" pitchFamily="66" charset="0"/>
                <a:sym typeface="Symbol"/>
              </a:rPr>
              <a:t> </a:t>
            </a:r>
            <a:r>
              <a:rPr lang="en-US" dirty="0" smtClean="0">
                <a:latin typeface="Comic Sans MS" pitchFamily="66" charset="0"/>
                <a:sym typeface="Symbol"/>
              </a:rPr>
              <a:t>C the HV needs raise </a:t>
            </a:r>
            <a:r>
              <a:rPr lang="en-US" dirty="0" smtClean="0">
                <a:latin typeface="Comic Sans MS" pitchFamily="66" charset="0"/>
                <a:sym typeface="Symbol"/>
              </a:rPr>
              <a:t>80 V</a:t>
            </a:r>
            <a:r>
              <a:rPr lang="en-US" dirty="0" smtClean="0">
                <a:latin typeface="Comic Sans MS" pitchFamily="66" charset="0"/>
                <a:sym typeface="Symbol"/>
              </a:rPr>
              <a:t>. Our test confirms this rule: 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616889"/>
              </p:ext>
            </p:extLst>
          </p:nvPr>
        </p:nvGraphicFramePr>
        <p:xfrm>
          <a:off x="225631" y="3352800"/>
          <a:ext cx="4953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024299"/>
              </p:ext>
            </p:extLst>
          </p:nvPr>
        </p:nvGraphicFramePr>
        <p:xfrm>
          <a:off x="5055919" y="3200400"/>
          <a:ext cx="3783281" cy="271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5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7065" y="1219200"/>
            <a:ext cx="205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437178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Test setup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350" y="1219200"/>
            <a:ext cx="741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 environmental </a:t>
            </a:r>
            <a:r>
              <a:rPr lang="en-US" dirty="0" smtClean="0">
                <a:latin typeface="Comic Sans MS" pitchFamily="66" charset="0"/>
              </a:rPr>
              <a:t>chamber (E.C.) is </a:t>
            </a:r>
            <a:r>
              <a:rPr lang="en-US" dirty="0" smtClean="0">
                <a:latin typeface="Comic Sans MS" pitchFamily="66" charset="0"/>
              </a:rPr>
              <a:t>employed to create a temperature controlled test environment. The temperature can be set from -30C to 30C. </a:t>
            </a:r>
          </a:p>
          <a:p>
            <a:r>
              <a:rPr lang="en-US" dirty="0" smtClean="0">
                <a:latin typeface="Comic Sans MS" pitchFamily="66" charset="0"/>
              </a:rPr>
              <a:t>APD and </a:t>
            </a:r>
            <a:r>
              <a:rPr lang="en-US" dirty="0" smtClean="0">
                <a:latin typeface="Comic Sans MS" pitchFamily="66" charset="0"/>
              </a:rPr>
              <a:t>VCSEL (</a:t>
            </a:r>
            <a:r>
              <a:rPr lang="en-US" dirty="0" smtClean="0">
                <a:latin typeface="Comic Sans MS" pitchFamily="66" charset="0"/>
              </a:rPr>
              <a:t>980nm) laser diode are placed inside of the E.C.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99" y="2419529"/>
            <a:ext cx="3815301" cy="2543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2419529"/>
            <a:ext cx="3815301" cy="2543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" y="2514600"/>
            <a:ext cx="2514600" cy="369332"/>
          </a:xfrm>
          <a:prstGeom prst="rect">
            <a:avLst/>
          </a:prstGeom>
          <a:solidFill>
            <a:srgbClr val="F7FDA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Internal view of the E.C.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332395"/>
            <a:ext cx="2057400" cy="382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APD box (4mm^2)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61975" y="3810000"/>
            <a:ext cx="962025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24200" y="5332395"/>
            <a:ext cx="159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5791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Collimation lens (</a:t>
            </a:r>
            <a:r>
              <a:rPr lang="en-US" dirty="0" err="1" smtClean="0"/>
              <a:t>Thorlabs</a:t>
            </a:r>
            <a:r>
              <a:rPr lang="en-US" dirty="0" smtClean="0"/>
              <a:t> CFC-11X-B)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752600" y="3810000"/>
            <a:ext cx="717025" cy="21658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69625" y="3810000"/>
            <a:ext cx="1013088" cy="16353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82713" y="4419600"/>
            <a:ext cx="327287" cy="10257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LU\Fast Timing\photos\TemperatureTest\DCP_19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99" y="5086888"/>
            <a:ext cx="2443701" cy="162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67600" y="5410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VCSEL laser diode box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6324600" y="5733366"/>
            <a:ext cx="1143000" cy="578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15200" y="4610100"/>
            <a:ext cx="1600200" cy="369332"/>
          </a:xfrm>
          <a:prstGeom prst="rect">
            <a:avLst/>
          </a:prstGeom>
          <a:solidFill>
            <a:srgbClr val="F7FDA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E.C. chamber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7620000" y="3429000"/>
            <a:ext cx="183626" cy="12556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257800" y="4892933"/>
            <a:ext cx="2568313" cy="6307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6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Laser pulse calibration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066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Use </a:t>
            </a:r>
            <a:r>
              <a:rPr lang="en-US" dirty="0" err="1" smtClean="0">
                <a:latin typeface="Comic Sans MS" pitchFamily="66" charset="0"/>
              </a:rPr>
              <a:t>Thorlabs</a:t>
            </a:r>
            <a:r>
              <a:rPr lang="en-US" dirty="0" smtClean="0">
                <a:latin typeface="Comic Sans MS" pitchFamily="66" charset="0"/>
              </a:rPr>
              <a:t> PM100USB Power and Energy meter to measure the laser diode output, then calculate the photon number per pulse. </a:t>
            </a:r>
          </a:p>
          <a:p>
            <a:r>
              <a:rPr lang="en-US" dirty="0" smtClean="0">
                <a:latin typeface="Comic Sans MS" pitchFamily="66" charset="0"/>
              </a:rPr>
              <a:t>With 1Mhz, 1ns drive pulse the measured laser beam power vs. driving pulse voltage shows good linearity after V </a:t>
            </a:r>
            <a:r>
              <a:rPr lang="en-US" dirty="0" smtClean="0">
                <a:latin typeface="Comic Sans MS" pitchFamily="66" charset="0"/>
                <a:sym typeface="Symbol"/>
              </a:rPr>
              <a:t> </a:t>
            </a:r>
            <a:r>
              <a:rPr lang="en-US" dirty="0" smtClean="0">
                <a:latin typeface="Comic Sans MS" pitchFamily="66" charset="0"/>
                <a:sym typeface="Symbol"/>
              </a:rPr>
              <a:t>1.5 V</a:t>
            </a:r>
            <a:r>
              <a:rPr lang="en-US" dirty="0" smtClean="0">
                <a:latin typeface="Comic Sans MS" pitchFamily="66" charset="0"/>
                <a:sym typeface="Symbol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741227"/>
              </p:ext>
            </p:extLst>
          </p:nvPr>
        </p:nvGraphicFramePr>
        <p:xfrm>
          <a:off x="838200" y="2362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45995"/>
              </p:ext>
            </p:extLst>
          </p:nvPr>
        </p:nvGraphicFramePr>
        <p:xfrm>
          <a:off x="5410200" y="2514600"/>
          <a:ext cx="2743200" cy="2133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8022"/>
                <a:gridCol w="798022"/>
                <a:gridCol w="1147156"/>
              </a:tblGrid>
              <a:tr h="237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Pulse(V)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Laser(W)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 of photons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7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6.24E-10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3102.3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7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7.43E-10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3696.8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7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9.29E-10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4623.2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7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1.25E-09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6234.2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7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1.57E-09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7830.0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7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1.88E-09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9375.7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7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2.2E-09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10956.5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7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2.47E-09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12291.5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8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ZX60 calibration (# of e’s/mV)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894" y="1013468"/>
            <a:ext cx="7807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ZX60 is not a charge sensitive amplifier, however we would like to check if within our application range, there is a good linearity between input signal (# of e’s) and output pulse amplitude (mV).  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263798"/>
              </p:ext>
            </p:extLst>
          </p:nvPr>
        </p:nvGraphicFramePr>
        <p:xfrm>
          <a:off x="4572000" y="19506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598110"/>
              </p:ext>
            </p:extLst>
          </p:nvPr>
        </p:nvGraphicFramePr>
        <p:xfrm>
          <a:off x="80974" y="2860128"/>
          <a:ext cx="4486078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1936798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1ns pulse, integrating the pulse area to get the total number of electrons in the pulse (assume </a:t>
            </a:r>
            <a:r>
              <a:rPr lang="en-US" dirty="0" smtClean="0"/>
              <a:t>50 </a:t>
            </a:r>
            <a:r>
              <a:rPr lang="en-US" dirty="0" smtClean="0">
                <a:sym typeface="Symbol"/>
              </a:rPr>
              <a:t> </a:t>
            </a:r>
            <a:r>
              <a:rPr lang="en-US" dirty="0" smtClean="0">
                <a:sym typeface="Symbol"/>
              </a:rPr>
              <a:t>impedance).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4648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shows very good linearity. In the time resolution test the output signal’s amplitude from ZX60 is in the range of </a:t>
            </a:r>
            <a:r>
              <a:rPr lang="en-US" dirty="0" smtClean="0"/>
              <a:t>      5-60 </a:t>
            </a:r>
            <a:r>
              <a:rPr lang="en-US" dirty="0" smtClean="0"/>
              <a:t>mV, so is in the calibrated range.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6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Temperature dependence of RMD </a:t>
            </a:r>
            <a:r>
              <a:rPr lang="en-US" sz="2400" dirty="0" smtClean="0">
                <a:latin typeface="Comic Sans MS" pitchFamily="66" charset="0"/>
              </a:rPr>
              <a:t>4 mm</a:t>
            </a:r>
            <a:r>
              <a:rPr lang="en-US" sz="2400" baseline="30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APD time resolution (cont’d)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054931"/>
              </p:ext>
            </p:extLst>
          </p:nvPr>
        </p:nvGraphicFramePr>
        <p:xfrm>
          <a:off x="216725" y="1143000"/>
          <a:ext cx="27432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736346"/>
              </p:ext>
            </p:extLst>
          </p:nvPr>
        </p:nvGraphicFramePr>
        <p:xfrm>
          <a:off x="3048000" y="1059597"/>
          <a:ext cx="27432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437253"/>
              </p:ext>
            </p:extLst>
          </p:nvPr>
        </p:nvGraphicFramePr>
        <p:xfrm>
          <a:off x="5867400" y="1059597"/>
          <a:ext cx="27432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781557"/>
              </p:ext>
            </p:extLst>
          </p:nvPr>
        </p:nvGraphicFramePr>
        <p:xfrm>
          <a:off x="152400" y="3352800"/>
          <a:ext cx="27432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753880"/>
              </p:ext>
            </p:extLst>
          </p:nvPr>
        </p:nvGraphicFramePr>
        <p:xfrm>
          <a:off x="3048000" y="3352800"/>
          <a:ext cx="27432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383935"/>
              </p:ext>
            </p:extLst>
          </p:nvPr>
        </p:nvGraphicFramePr>
        <p:xfrm>
          <a:off x="5943600" y="3352800"/>
          <a:ext cx="27432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4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Temperature dependence of RMD </a:t>
            </a:r>
            <a:r>
              <a:rPr lang="en-US" sz="2400" dirty="0" smtClean="0">
                <a:latin typeface="Comic Sans MS" pitchFamily="66" charset="0"/>
              </a:rPr>
              <a:t>4 mm</a:t>
            </a:r>
            <a:r>
              <a:rPr lang="en-US" sz="2400" baseline="30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APD time resolution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375" y="3810000"/>
            <a:ext cx="8505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This result is tested with -</a:t>
            </a:r>
            <a:r>
              <a:rPr lang="en-US" dirty="0" smtClean="0">
                <a:latin typeface="Comic Sans MS" pitchFamily="66" charset="0"/>
              </a:rPr>
              <a:t>5 V</a:t>
            </a:r>
            <a:r>
              <a:rPr lang="en-US" dirty="0" smtClean="0">
                <a:latin typeface="Comic Sans MS" pitchFamily="66" charset="0"/>
              </a:rPr>
              <a:t>, 1ns pulse, which </a:t>
            </a:r>
            <a:r>
              <a:rPr lang="en-US" dirty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s </a:t>
            </a:r>
            <a:r>
              <a:rPr lang="en-US" dirty="0" smtClean="0">
                <a:latin typeface="Comic Sans MS" pitchFamily="66" charset="0"/>
              </a:rPr>
              <a:t>~ 12000 </a:t>
            </a:r>
            <a:r>
              <a:rPr lang="en-US" dirty="0" smtClean="0">
                <a:latin typeface="Comic Sans MS" pitchFamily="66" charset="0"/>
              </a:rPr>
              <a:t>photons/pulse. </a:t>
            </a:r>
            <a:r>
              <a:rPr lang="en-US" dirty="0">
                <a:latin typeface="Comic Sans MS" pitchFamily="66" charset="0"/>
              </a:rPr>
              <a:t>L</a:t>
            </a:r>
            <a:r>
              <a:rPr lang="en-US" dirty="0" smtClean="0">
                <a:latin typeface="Comic Sans MS" pitchFamily="66" charset="0"/>
              </a:rPr>
              <a:t>owering temperature helps to improve the time resolution: from </a:t>
            </a:r>
            <a:r>
              <a:rPr lang="en-US" dirty="0" smtClean="0">
                <a:latin typeface="Comic Sans MS" pitchFamily="66" charset="0"/>
              </a:rPr>
              <a:t>25 </a:t>
            </a:r>
            <a:r>
              <a:rPr lang="en-US" dirty="0" err="1" smtClean="0">
                <a:latin typeface="Comic Sans MS" pitchFamily="66" charset="0"/>
              </a:rPr>
              <a:t>ps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@ 30</a:t>
            </a:r>
            <a:r>
              <a:rPr lang="en-US" dirty="0" smtClean="0">
                <a:latin typeface="Comic Sans MS" pitchFamily="66" charset="0"/>
                <a:sym typeface="Symbol"/>
              </a:rPr>
              <a:t>C down to </a:t>
            </a:r>
            <a:r>
              <a:rPr lang="en-US" dirty="0" smtClean="0">
                <a:latin typeface="Comic Sans MS" pitchFamily="66" charset="0"/>
                <a:sym typeface="Symbol"/>
              </a:rPr>
              <a:t>17 </a:t>
            </a:r>
            <a:r>
              <a:rPr lang="en-US" dirty="0" err="1" smtClean="0">
                <a:latin typeface="Comic Sans MS" pitchFamily="66" charset="0"/>
                <a:sym typeface="Symbol"/>
              </a:rPr>
              <a:t>ps</a:t>
            </a:r>
            <a:r>
              <a:rPr lang="en-US" dirty="0" smtClean="0">
                <a:latin typeface="Comic Sans MS" pitchFamily="66" charset="0"/>
                <a:sym typeface="Symbol"/>
              </a:rPr>
              <a:t> </a:t>
            </a:r>
            <a:r>
              <a:rPr lang="en-US" dirty="0" smtClean="0">
                <a:latin typeface="Comic Sans MS" pitchFamily="66" charset="0"/>
                <a:sym typeface="Symbol"/>
              </a:rPr>
              <a:t>@ -20C. </a:t>
            </a:r>
            <a:r>
              <a:rPr lang="en-US" dirty="0" smtClean="0">
                <a:latin typeface="Comic Sans MS" pitchFamily="66" charset="0"/>
              </a:rPr>
              <a:t>We also plotted the APD pulse size vs. temperature, which indicates the APD gain decreases with the temperature. 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819979"/>
              </p:ext>
            </p:extLst>
          </p:nvPr>
        </p:nvGraphicFramePr>
        <p:xfrm>
          <a:off x="1752600" y="1059597"/>
          <a:ext cx="4953000" cy="282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6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Time resolution for MIP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087" y="1143000"/>
            <a:ext cx="85058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This result is tested with </a:t>
            </a:r>
            <a:r>
              <a:rPr lang="en-US" dirty="0" smtClean="0">
                <a:latin typeface="Comic Sans MS" pitchFamily="66" charset="0"/>
              </a:rPr>
              <a:t>5 V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smtClean="0">
                <a:latin typeface="Comic Sans MS" pitchFamily="66" charset="0"/>
              </a:rPr>
              <a:t>1 ns </a:t>
            </a:r>
            <a:r>
              <a:rPr lang="en-US" dirty="0" smtClean="0">
                <a:latin typeface="Comic Sans MS" pitchFamily="66" charset="0"/>
              </a:rPr>
              <a:t>pulse, which </a:t>
            </a:r>
            <a:r>
              <a:rPr lang="en-US" dirty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s </a:t>
            </a:r>
            <a:r>
              <a:rPr lang="en-US" dirty="0" smtClean="0">
                <a:latin typeface="Comic Sans MS" pitchFamily="66" charset="0"/>
              </a:rPr>
              <a:t>~ 12000 </a:t>
            </a:r>
            <a:r>
              <a:rPr lang="en-US" dirty="0" smtClean="0">
                <a:latin typeface="Comic Sans MS" pitchFamily="66" charset="0"/>
              </a:rPr>
              <a:t>photons/pulse. To get the # of P.E. in a laser pulse we have to know the Q.E. of the APD. This is still not accurately known. According to E-mail exchange with Mickel, I looked two extreme scenarios:  </a:t>
            </a:r>
          </a:p>
          <a:p>
            <a:pPr marL="342900" indent="-342900">
              <a:buAutoNum type="alphaUcParenBoth"/>
            </a:pPr>
            <a:r>
              <a:rPr lang="en-US" dirty="0" smtClean="0">
                <a:latin typeface="Comic Sans MS" pitchFamily="66" charset="0"/>
              </a:rPr>
              <a:t>The upper limit of the Q.E. is 43.8%, which is the absorption in a 60um thick silicon layer for </a:t>
            </a:r>
            <a:r>
              <a:rPr lang="en-US" dirty="0" smtClean="0">
                <a:latin typeface="Comic Sans MS" pitchFamily="66" charset="0"/>
              </a:rPr>
              <a:t>980 nm </a:t>
            </a:r>
            <a:r>
              <a:rPr lang="en-US" dirty="0" smtClean="0">
                <a:latin typeface="Comic Sans MS" pitchFamily="66" charset="0"/>
              </a:rPr>
              <a:t>photon, set all other fact to 1; </a:t>
            </a:r>
          </a:p>
          <a:p>
            <a:pPr marL="342900" indent="-342900">
              <a:buAutoNum type="alphaUcParenBoth"/>
            </a:pPr>
            <a:r>
              <a:rPr lang="en-US" dirty="0" smtClean="0">
                <a:latin typeface="Comic Sans MS" pitchFamily="66" charset="0"/>
              </a:rPr>
              <a:t>The lower limit is (43.8 * 58)% = 25.4%. 58% is the Q.E. previously reported by RMD.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To derive the time resolution of MIP signal from the laser beam pulse, we also need a model of time resolution vs. # of P.E. According to previous discussion we have two models: </a:t>
            </a:r>
          </a:p>
          <a:p>
            <a:pPr marL="342900" indent="-342900">
              <a:buAutoNum type="arabicParenBoth"/>
            </a:pPr>
            <a:r>
              <a:rPr lang="en-US" dirty="0" smtClean="0">
                <a:latin typeface="Comic Sans MS" pitchFamily="66" charset="0"/>
              </a:rPr>
              <a:t>Time resolution will vary with S/N. </a:t>
            </a:r>
            <a:r>
              <a:rPr lang="en-US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ecause we already have experimental evidence that the noise keeps more or less constant when the temperature varies, in this model the time resolution will vary with 1/S (i.e. 1/APD gain); </a:t>
            </a:r>
          </a:p>
          <a:p>
            <a:pPr marL="342900" indent="-342900">
              <a:buAutoNum type="arabicParenBoth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Pure statistical model, time resolution will vary with 1/</a:t>
            </a:r>
            <a:r>
              <a:rPr lang="en-US" dirty="0" err="1" smtClean="0">
                <a:latin typeface="Comic Sans MS" pitchFamily="66" charset="0"/>
              </a:rPr>
              <a:t>sqrt</a:t>
            </a:r>
            <a:r>
              <a:rPr lang="en-US" dirty="0" smtClean="0">
                <a:latin typeface="Comic Sans MS" pitchFamily="66" charset="0"/>
              </a:rPr>
              <a:t>(S).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6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90600" y="449053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MIP time solution of APD in various scenarios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318190"/>
              </p:ext>
            </p:extLst>
          </p:nvPr>
        </p:nvGraphicFramePr>
        <p:xfrm>
          <a:off x="266700" y="1066800"/>
          <a:ext cx="8610600" cy="432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3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90600" y="449053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APD Gain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982715"/>
              </p:ext>
            </p:extLst>
          </p:nvPr>
        </p:nvGraphicFramePr>
        <p:xfrm>
          <a:off x="3352800" y="26670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1143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we already calibrated the ZX60 sensitivity (slide #4): # of e’s = 9189*V(mV)-4552, based on various QE assumptions, we now can calculate the APD gain: (input laser pulse = 1.1x10</a:t>
            </a:r>
            <a:r>
              <a:rPr lang="en-US" baseline="30000" dirty="0" smtClean="0"/>
              <a:t>4</a:t>
            </a:r>
            <a:r>
              <a:rPr lang="en-US" dirty="0" smtClean="0"/>
              <a:t> photons/pulse) 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01826"/>
              </p:ext>
            </p:extLst>
          </p:nvPr>
        </p:nvGraphicFramePr>
        <p:xfrm>
          <a:off x="152400" y="1981200"/>
          <a:ext cx="3124200" cy="214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4419600"/>
            <a:ext cx="2514600" cy="646331"/>
          </a:xfrm>
          <a:prstGeom prst="rect">
            <a:avLst/>
          </a:prstGeom>
          <a:solidFill>
            <a:srgbClr val="EEF0AE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 of e’s = 9189*V(mV)-4552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3505200" y="4648200"/>
            <a:ext cx="457200" cy="94565"/>
          </a:xfrm>
          <a:prstGeom prst="rightArrow">
            <a:avLst/>
          </a:prstGeom>
          <a:solidFill>
            <a:srgbClr val="F7F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990600" y="3810000"/>
            <a:ext cx="152400" cy="609600"/>
          </a:xfrm>
          <a:prstGeom prst="downArrow">
            <a:avLst/>
          </a:prstGeom>
          <a:solidFill>
            <a:srgbClr val="F7F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62400" y="224034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gain looks pretty low ??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3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29014</TotalTime>
  <Words>916</Words>
  <Application>Microsoft Office PowerPoint</Application>
  <PresentationFormat>On-screen Show (4:3)</PresentationFormat>
  <Paragraphs>122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Temperature dependence of 4 mm2 RMD APD time resolution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timing test setup</dc:title>
  <dc:creator>Princeton Affiliate</dc:creator>
  <cp:lastModifiedBy>Kirk</cp:lastModifiedBy>
  <cp:revision>129</cp:revision>
  <dcterms:created xsi:type="dcterms:W3CDTF">2012-01-12T18:16:11Z</dcterms:created>
  <dcterms:modified xsi:type="dcterms:W3CDTF">2013-01-10T19:29:29Z</dcterms:modified>
</cp:coreProperties>
</file>