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notesSlides/notesSlide1.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284" r:id="rId4"/>
    <p:sldId id="282" r:id="rId5"/>
    <p:sldId id="287" r:id="rId6"/>
    <p:sldId id="288" r:id="rId7"/>
    <p:sldId id="285" r:id="rId8"/>
    <p:sldId id="289" r:id="rId9"/>
    <p:sldId id="283" r:id="rId10"/>
    <p:sldId id="286" r:id="rId11"/>
    <p:sldId id="290" r:id="rId12"/>
    <p:sldId id="291" r:id="rId13"/>
    <p:sldId id="293" r:id="rId14"/>
    <p:sldId id="294" r:id="rId15"/>
    <p:sldId id="292" r:id="rId16"/>
    <p:sldId id="295" r:id="rId17"/>
    <p:sldId id="296" r:id="rId18"/>
    <p:sldId id="297" r:id="rId19"/>
    <p:sldId id="298" r:id="rId20"/>
    <p:sldId id="299" r:id="rId21"/>
    <p:sldId id="300" r:id="rId22"/>
    <p:sldId id="302" r:id="rId23"/>
    <p:sldId id="30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DEB967-54E9-4BA8-B4AC-889331689803}">
          <p14:sldIdLst>
            <p14:sldId id="256"/>
            <p14:sldId id="258"/>
            <p14:sldId id="284"/>
            <p14:sldId id="282"/>
            <p14:sldId id="287"/>
            <p14:sldId id="288"/>
            <p14:sldId id="285"/>
            <p14:sldId id="289"/>
            <p14:sldId id="283"/>
            <p14:sldId id="286"/>
            <p14:sldId id="290"/>
            <p14:sldId id="291"/>
            <p14:sldId id="293"/>
            <p14:sldId id="294"/>
            <p14:sldId id="292"/>
            <p14:sldId id="295"/>
            <p14:sldId id="296"/>
            <p14:sldId id="297"/>
            <p14:sldId id="298"/>
            <p14:sldId id="299"/>
            <p14:sldId id="300"/>
            <p14:sldId id="302"/>
            <p14:sldId id="301"/>
          </p14:sldIdLst>
        </p14:section>
        <p14:section name="Untitled Section" id="{40FD1EDC-2169-4BCE-B620-E050C624E04D}">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DAD"/>
    <a:srgbClr val="0000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523" autoAdjust="0"/>
  </p:normalViewPr>
  <p:slideViewPr>
    <p:cSldViewPr>
      <p:cViewPr varScale="1">
        <p:scale>
          <a:sx n="99" d="100"/>
          <a:sy n="99" d="100"/>
        </p:scale>
        <p:origin x="88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249999999999997E-2"/>
          <c:y val="0.10317131272836544"/>
          <c:w val="0.69413888888888886"/>
          <c:h val="0.84137731305063557"/>
        </c:manualLayout>
      </c:layout>
      <c:scatterChart>
        <c:scatterStyle val="lineMarker"/>
        <c:varyColors val="0"/>
        <c:ser>
          <c:idx val="0"/>
          <c:order val="0"/>
          <c:tx>
            <c:strRef>
              <c:f>Ndoping!$B$1</c:f>
              <c:strCache>
                <c:ptCount val="1"/>
                <c:pt idx="0">
                  <c:v>Ndoping</c:v>
                </c:pt>
              </c:strCache>
            </c:strRef>
          </c:tx>
          <c:marker>
            <c:symbol val="diamond"/>
            <c:size val="2"/>
          </c:marker>
          <c:xVal>
            <c:numRef>
              <c:f>Ndoping!$A$2:$A$22</c:f>
              <c:numCache>
                <c:formatCode>General</c:formatCode>
                <c:ptCount val="21"/>
                <c:pt idx="0">
                  <c:v>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-180010</c:v>
                </c:pt>
                <c:pt idx="20">
                  <c:v>-190000</c:v>
                </c:pt>
              </c:numCache>
            </c:numRef>
          </c:xVal>
          <c:yVal>
            <c:numRef>
              <c:f>Ndoping!$B$2:$B$22</c:f>
              <c:numCache>
                <c:formatCode>0.00E+00</c:formatCode>
                <c:ptCount val="21"/>
                <c:pt idx="0">
                  <c:v>3000000000000</c:v>
                </c:pt>
                <c:pt idx="1">
                  <c:v>50000000000000</c:v>
                </c:pt>
                <c:pt idx="2">
                  <c:v>100000000000000</c:v>
                </c:pt>
                <c:pt idx="3">
                  <c:v>130000000000000</c:v>
                </c:pt>
                <c:pt idx="4">
                  <c:v>150000000000000</c:v>
                </c:pt>
                <c:pt idx="5">
                  <c:v>150000000000000</c:v>
                </c:pt>
                <c:pt idx="6">
                  <c:v>150000000000000</c:v>
                </c:pt>
                <c:pt idx="7">
                  <c:v>150000000000000</c:v>
                </c:pt>
                <c:pt idx="8">
                  <c:v>150000000000000</c:v>
                </c:pt>
                <c:pt idx="9">
                  <c:v>150000000000000</c:v>
                </c:pt>
                <c:pt idx="10">
                  <c:v>150000000000000</c:v>
                </c:pt>
                <c:pt idx="11">
                  <c:v>150000000000000</c:v>
                </c:pt>
                <c:pt idx="12">
                  <c:v>150000000000000</c:v>
                </c:pt>
                <c:pt idx="13">
                  <c:v>150000000000000</c:v>
                </c:pt>
                <c:pt idx="14">
                  <c:v>150000000000000</c:v>
                </c:pt>
                <c:pt idx="15">
                  <c:v>150000000000000</c:v>
                </c:pt>
                <c:pt idx="16">
                  <c:v>150000000000000</c:v>
                </c:pt>
                <c:pt idx="17">
                  <c:v>150000000000000</c:v>
                </c:pt>
                <c:pt idx="18">
                  <c:v>150000000000000</c:v>
                </c:pt>
                <c:pt idx="19">
                  <c:v>1E+18</c:v>
                </c:pt>
                <c:pt idx="20">
                  <c:v>1E+18</c:v>
                </c:pt>
              </c:numCache>
            </c:numRef>
          </c:yVal>
          <c:smooth val="0"/>
        </c:ser>
        <c:ser>
          <c:idx val="1"/>
          <c:order val="1"/>
          <c:tx>
            <c:v>Pdoping</c:v>
          </c:tx>
          <c:marker>
            <c:symbol val="square"/>
            <c:size val="2"/>
          </c:marker>
          <c:xVal>
            <c:numRef>
              <c:f>Ndoping!$C$2:$C$9</c:f>
              <c:numCache>
                <c:formatCode>General</c:formatCode>
                <c:ptCount val="8"/>
                <c:pt idx="0">
                  <c:v>60000</c:v>
                </c:pt>
                <c:pt idx="1">
                  <c:v>50010</c:v>
                </c:pt>
                <c:pt idx="2">
                  <c:v>50000</c:v>
                </c:pt>
                <c:pt idx="3">
                  <c:v>40000</c:v>
                </c:pt>
                <c:pt idx="4">
                  <c:v>30000</c:v>
                </c:pt>
                <c:pt idx="5">
                  <c:v>20000</c:v>
                </c:pt>
                <c:pt idx="6">
                  <c:v>10000</c:v>
                </c:pt>
                <c:pt idx="7">
                  <c:v>0</c:v>
                </c:pt>
              </c:numCache>
            </c:numRef>
          </c:xVal>
          <c:yVal>
            <c:numRef>
              <c:f>Ndoping!$D$2:$D$9</c:f>
              <c:numCache>
                <c:formatCode>0.00E+00</c:formatCode>
                <c:ptCount val="8"/>
                <c:pt idx="0">
                  <c:v>1E+19</c:v>
                </c:pt>
                <c:pt idx="1">
                  <c:v>1E+19</c:v>
                </c:pt>
                <c:pt idx="2">
                  <c:v>2000000000000000</c:v>
                </c:pt>
                <c:pt idx="3">
                  <c:v>1500000000000000</c:v>
                </c:pt>
                <c:pt idx="4">
                  <c:v>800000000000000</c:v>
                </c:pt>
                <c:pt idx="5">
                  <c:v>400000000000000</c:v>
                </c:pt>
                <c:pt idx="6">
                  <c:v>150000000000000</c:v>
                </c:pt>
                <c:pt idx="7">
                  <c:v>3000000000000</c:v>
                </c:pt>
              </c:numCache>
            </c:numRef>
          </c:yVal>
          <c:smooth val="0"/>
        </c:ser>
        <c:dLbls>
          <c:showLegendKey val="0"/>
          <c:showVal val="0"/>
          <c:showCatName val="0"/>
          <c:showSerName val="0"/>
          <c:showPercent val="0"/>
          <c:showBubbleSize val="0"/>
        </c:dLbls>
        <c:axId val="292532064"/>
        <c:axId val="198351584"/>
      </c:scatterChart>
      <c:valAx>
        <c:axId val="292532064"/>
        <c:scaling>
          <c:orientation val="minMax"/>
        </c:scaling>
        <c:delete val="0"/>
        <c:axPos val="b"/>
        <c:title>
          <c:tx>
            <c:rich>
              <a:bodyPr/>
              <a:lstStyle/>
              <a:p>
                <a:pPr>
                  <a:defRPr/>
                </a:pPr>
                <a:r>
                  <a:rPr lang="en-US"/>
                  <a:t>Y(um)</a:t>
                </a:r>
              </a:p>
            </c:rich>
          </c:tx>
          <c:layout/>
          <c:overlay val="0"/>
        </c:title>
        <c:numFmt formatCode="0.E+00" sourceLinked="0"/>
        <c:majorTickMark val="out"/>
        <c:minorTickMark val="none"/>
        <c:tickLblPos val="nextTo"/>
        <c:crossAx val="198351584"/>
        <c:crosses val="autoZero"/>
        <c:crossBetween val="midCat"/>
      </c:valAx>
      <c:valAx>
        <c:axId val="198351584"/>
        <c:scaling>
          <c:logBase val="10"/>
          <c:orientation val="minMax"/>
          <c:max val="1E+19"/>
          <c:min val="1000000000000"/>
        </c:scaling>
        <c:delete val="0"/>
        <c:axPos val="l"/>
        <c:majorGridlines/>
        <c:title>
          <c:tx>
            <c:rich>
              <a:bodyPr rot="-5400000" vert="horz"/>
              <a:lstStyle/>
              <a:p>
                <a:pPr>
                  <a:defRPr/>
                </a:pPr>
                <a:r>
                  <a:rPr lang="en-US"/>
                  <a:t>Doping density (1/cm^3)</a:t>
                </a:r>
              </a:p>
            </c:rich>
          </c:tx>
          <c:layout/>
          <c:overlay val="0"/>
        </c:title>
        <c:numFmt formatCode="0.E+00" sourceLinked="0"/>
        <c:majorTickMark val="out"/>
        <c:minorTickMark val="none"/>
        <c:tickLblPos val="nextTo"/>
        <c:crossAx val="292532064"/>
        <c:crosses val="autoZero"/>
        <c:crossBetween val="midCat"/>
      </c:valAx>
    </c:plotArea>
    <c:legend>
      <c:legendPos val="r"/>
      <c:layout/>
      <c:overlay val="0"/>
    </c:legend>
    <c:plotVisOnly val="1"/>
    <c:dispBlanksAs val="gap"/>
    <c:showDLblsOverMax val="0"/>
  </c:chart>
  <c:txPr>
    <a:bodyPr/>
    <a:lstStyle/>
    <a:p>
      <a:pPr>
        <a:defRPr baseline="30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1"/>
          <c:order val="0"/>
          <c:tx>
            <c:v>Bias 0V</c:v>
          </c:tx>
          <c:marker>
            <c:symbol val="none"/>
          </c:marker>
          <c:xVal>
            <c:numRef>
              <c:f>Qstep1!$A$2:$A$202</c:f>
              <c:numCache>
                <c:formatCode>General</c:formatCode>
                <c:ptCount val="201"/>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Qstep1!$N$2:$N$202</c:f>
              <c:numCache>
                <c:formatCode>0.000E+00</c:formatCode>
                <c:ptCount val="201"/>
                <c:pt idx="0">
                  <c:v>1.7017799024578689E-10</c:v>
                </c:pt>
                <c:pt idx="1">
                  <c:v>3.4035598049157377E-10</c:v>
                </c:pt>
                <c:pt idx="2">
                  <c:v>5.1053397073736069E-10</c:v>
                </c:pt>
                <c:pt idx="3">
                  <c:v>6.8071196098314755E-10</c:v>
                </c:pt>
                <c:pt idx="4">
                  <c:v>8.5088995122893441E-10</c:v>
                </c:pt>
                <c:pt idx="5">
                  <c:v>1.0210679414747214E-9</c:v>
                </c:pt>
                <c:pt idx="6">
                  <c:v>1.1912459317205082E-9</c:v>
                </c:pt>
                <c:pt idx="7">
                  <c:v>1.3022167509353424E-4</c:v>
                </c:pt>
                <c:pt idx="8">
                  <c:v>3015.3654303327385</c:v>
                </c:pt>
                <c:pt idx="9">
                  <c:v>619.09327812838274</c:v>
                </c:pt>
                <c:pt idx="10">
                  <c:v>504.7889659935621</c:v>
                </c:pt>
                <c:pt idx="11">
                  <c:v>497.71762503069573</c:v>
                </c:pt>
                <c:pt idx="12">
                  <c:v>497.31614934379633</c:v>
                </c:pt>
                <c:pt idx="13">
                  <c:v>497.29851179490453</c:v>
                </c:pt>
                <c:pt idx="14">
                  <c:v>497.29788679707752</c:v>
                </c:pt>
                <c:pt idx="15">
                  <c:v>497.29784382600212</c:v>
                </c:pt>
                <c:pt idx="16">
                  <c:v>497.29784101777381</c:v>
                </c:pt>
                <c:pt idx="17">
                  <c:v>497.29784084927121</c:v>
                </c:pt>
                <c:pt idx="18">
                  <c:v>497.29784084078409</c:v>
                </c:pt>
                <c:pt idx="19">
                  <c:v>497.29784084054762</c:v>
                </c:pt>
                <c:pt idx="20">
                  <c:v>497.29784084053097</c:v>
                </c:pt>
                <c:pt idx="21">
                  <c:v>497.29784084052989</c:v>
                </c:pt>
                <c:pt idx="22">
                  <c:v>497.29784084052983</c:v>
                </c:pt>
                <c:pt idx="23">
                  <c:v>497.29784084052977</c:v>
                </c:pt>
                <c:pt idx="24">
                  <c:v>497.29784084052972</c:v>
                </c:pt>
                <c:pt idx="25">
                  <c:v>497.29784084052966</c:v>
                </c:pt>
                <c:pt idx="26">
                  <c:v>497.2978408405296</c:v>
                </c:pt>
                <c:pt idx="27">
                  <c:v>497.29784084052955</c:v>
                </c:pt>
                <c:pt idx="28">
                  <c:v>497.29784084052949</c:v>
                </c:pt>
                <c:pt idx="29">
                  <c:v>497.29784084052943</c:v>
                </c:pt>
                <c:pt idx="30">
                  <c:v>497.29784084052937</c:v>
                </c:pt>
                <c:pt idx="31">
                  <c:v>497.29784084052932</c:v>
                </c:pt>
                <c:pt idx="32">
                  <c:v>497.29784084052926</c:v>
                </c:pt>
                <c:pt idx="33">
                  <c:v>497.2978408405292</c:v>
                </c:pt>
                <c:pt idx="34">
                  <c:v>497.29784084052915</c:v>
                </c:pt>
                <c:pt idx="35">
                  <c:v>497.29784084052909</c:v>
                </c:pt>
                <c:pt idx="36">
                  <c:v>497.29784084052903</c:v>
                </c:pt>
                <c:pt idx="37">
                  <c:v>497.29784084052898</c:v>
                </c:pt>
                <c:pt idx="38">
                  <c:v>497.29784084052892</c:v>
                </c:pt>
                <c:pt idx="39">
                  <c:v>497.29784084052886</c:v>
                </c:pt>
                <c:pt idx="40">
                  <c:v>497.29784084052881</c:v>
                </c:pt>
                <c:pt idx="41">
                  <c:v>497.29784084052875</c:v>
                </c:pt>
                <c:pt idx="42">
                  <c:v>497.29784084052869</c:v>
                </c:pt>
                <c:pt idx="43">
                  <c:v>497.29784084052864</c:v>
                </c:pt>
                <c:pt idx="44">
                  <c:v>497.29784084052858</c:v>
                </c:pt>
                <c:pt idx="45">
                  <c:v>497.29784084052852</c:v>
                </c:pt>
                <c:pt idx="46">
                  <c:v>497.29784084052847</c:v>
                </c:pt>
                <c:pt idx="47">
                  <c:v>497.29784084052841</c:v>
                </c:pt>
                <c:pt idx="48">
                  <c:v>497.29784084052835</c:v>
                </c:pt>
                <c:pt idx="49">
                  <c:v>497.29784084052829</c:v>
                </c:pt>
                <c:pt idx="50">
                  <c:v>497.29784084052824</c:v>
                </c:pt>
                <c:pt idx="51">
                  <c:v>497.29784084052818</c:v>
                </c:pt>
                <c:pt idx="52">
                  <c:v>497.29784084052812</c:v>
                </c:pt>
                <c:pt idx="53">
                  <c:v>497.29784084052807</c:v>
                </c:pt>
                <c:pt idx="54">
                  <c:v>497.29784084052801</c:v>
                </c:pt>
                <c:pt idx="55">
                  <c:v>497.29784084052795</c:v>
                </c:pt>
                <c:pt idx="56">
                  <c:v>497.2978408405279</c:v>
                </c:pt>
                <c:pt idx="57">
                  <c:v>497.29784084052784</c:v>
                </c:pt>
                <c:pt idx="58">
                  <c:v>497.29784084052778</c:v>
                </c:pt>
                <c:pt idx="59">
                  <c:v>497.29784084052773</c:v>
                </c:pt>
                <c:pt idx="60">
                  <c:v>497.29784084052767</c:v>
                </c:pt>
                <c:pt idx="61">
                  <c:v>497.29784084052761</c:v>
                </c:pt>
                <c:pt idx="62">
                  <c:v>497.29784084052756</c:v>
                </c:pt>
                <c:pt idx="63">
                  <c:v>497.2978408405275</c:v>
                </c:pt>
                <c:pt idx="64">
                  <c:v>497.29784084052744</c:v>
                </c:pt>
                <c:pt idx="65">
                  <c:v>497.29784084052739</c:v>
                </c:pt>
                <c:pt idx="66">
                  <c:v>497.29784084052733</c:v>
                </c:pt>
                <c:pt idx="67">
                  <c:v>497.29784084052727</c:v>
                </c:pt>
                <c:pt idx="68">
                  <c:v>497.29784084052721</c:v>
                </c:pt>
                <c:pt idx="69">
                  <c:v>497.29784084052716</c:v>
                </c:pt>
                <c:pt idx="70">
                  <c:v>497.2978408405271</c:v>
                </c:pt>
                <c:pt idx="71">
                  <c:v>497.29784084052704</c:v>
                </c:pt>
                <c:pt idx="72">
                  <c:v>497.29784084052699</c:v>
                </c:pt>
                <c:pt idx="73">
                  <c:v>497.29784084052693</c:v>
                </c:pt>
                <c:pt idx="74">
                  <c:v>497.29784084052687</c:v>
                </c:pt>
                <c:pt idx="75">
                  <c:v>497.29784084052682</c:v>
                </c:pt>
                <c:pt idx="76">
                  <c:v>497.29784084052676</c:v>
                </c:pt>
                <c:pt idx="77">
                  <c:v>497.2978408405267</c:v>
                </c:pt>
                <c:pt idx="78">
                  <c:v>497.29784084052665</c:v>
                </c:pt>
                <c:pt idx="79">
                  <c:v>497.29784084052659</c:v>
                </c:pt>
                <c:pt idx="80">
                  <c:v>497.29784084052653</c:v>
                </c:pt>
                <c:pt idx="81">
                  <c:v>497.29784084052648</c:v>
                </c:pt>
                <c:pt idx="82">
                  <c:v>497.29784084052642</c:v>
                </c:pt>
                <c:pt idx="83">
                  <c:v>497.29784084052636</c:v>
                </c:pt>
                <c:pt idx="84">
                  <c:v>497.29784084052631</c:v>
                </c:pt>
                <c:pt idx="85">
                  <c:v>497.29784084052625</c:v>
                </c:pt>
                <c:pt idx="86">
                  <c:v>497.29784084052619</c:v>
                </c:pt>
                <c:pt idx="87">
                  <c:v>497.29784084052613</c:v>
                </c:pt>
                <c:pt idx="88">
                  <c:v>497.29784084052642</c:v>
                </c:pt>
                <c:pt idx="89">
                  <c:v>497.29784084052676</c:v>
                </c:pt>
                <c:pt idx="90">
                  <c:v>497.29784084052687</c:v>
                </c:pt>
                <c:pt idx="91">
                  <c:v>497.29784084052682</c:v>
                </c:pt>
                <c:pt idx="92">
                  <c:v>497.29784084052676</c:v>
                </c:pt>
                <c:pt idx="93">
                  <c:v>497.2978408405267</c:v>
                </c:pt>
                <c:pt idx="94">
                  <c:v>497.29784084052665</c:v>
                </c:pt>
                <c:pt idx="95">
                  <c:v>497.29784084052659</c:v>
                </c:pt>
                <c:pt idx="96">
                  <c:v>497.29784084052653</c:v>
                </c:pt>
                <c:pt idx="97">
                  <c:v>497.29784084052648</c:v>
                </c:pt>
                <c:pt idx="98">
                  <c:v>497.29784084052642</c:v>
                </c:pt>
                <c:pt idx="99">
                  <c:v>497.29784084052636</c:v>
                </c:pt>
                <c:pt idx="100">
                  <c:v>497.29784084052631</c:v>
                </c:pt>
                <c:pt idx="101">
                  <c:v>497.29784084052625</c:v>
                </c:pt>
                <c:pt idx="102">
                  <c:v>497.29784084052619</c:v>
                </c:pt>
                <c:pt idx="103">
                  <c:v>497.29784084052613</c:v>
                </c:pt>
                <c:pt idx="104">
                  <c:v>497.29784084052608</c:v>
                </c:pt>
                <c:pt idx="105">
                  <c:v>497.29784084052602</c:v>
                </c:pt>
                <c:pt idx="106">
                  <c:v>497.29784084052596</c:v>
                </c:pt>
                <c:pt idx="107">
                  <c:v>497.29784084052591</c:v>
                </c:pt>
                <c:pt idx="108">
                  <c:v>497.29784084052585</c:v>
                </c:pt>
                <c:pt idx="109">
                  <c:v>497.29784084052608</c:v>
                </c:pt>
                <c:pt idx="110">
                  <c:v>497.29784084052784</c:v>
                </c:pt>
                <c:pt idx="111">
                  <c:v>497.29784084055825</c:v>
                </c:pt>
                <c:pt idx="112">
                  <c:v>497.29784084144103</c:v>
                </c:pt>
                <c:pt idx="113">
                  <c:v>497.29784085813628</c:v>
                </c:pt>
                <c:pt idx="114">
                  <c:v>497.29784113047003</c:v>
                </c:pt>
                <c:pt idx="115">
                  <c:v>497.29784524748197</c:v>
                </c:pt>
                <c:pt idx="116">
                  <c:v>497.29790466396759</c:v>
                </c:pt>
                <c:pt idx="117">
                  <c:v>497.29981787078589</c:v>
                </c:pt>
                <c:pt idx="118">
                  <c:v>497.34015163871288</c:v>
                </c:pt>
                <c:pt idx="119">
                  <c:v>498.02896519803494</c:v>
                </c:pt>
                <c:pt idx="120">
                  <c:v>500.19063403766989</c:v>
                </c:pt>
                <c:pt idx="121">
                  <c:v>500.71400455290484</c:v>
                </c:pt>
                <c:pt idx="122">
                  <c:v>500.79213792486871</c:v>
                </c:pt>
                <c:pt idx="123">
                  <c:v>500.85694935951068</c:v>
                </c:pt>
                <c:pt idx="124">
                  <c:v>500.92301725269721</c:v>
                </c:pt>
                <c:pt idx="125">
                  <c:v>500.99226830296521</c:v>
                </c:pt>
                <c:pt idx="126">
                  <c:v>501.07538733333848</c:v>
                </c:pt>
                <c:pt idx="127">
                  <c:v>501.3060889606503</c:v>
                </c:pt>
                <c:pt idx="128">
                  <c:v>502.84484602279719</c:v>
                </c:pt>
                <c:pt idx="129">
                  <c:v>503.36139052035861</c:v>
                </c:pt>
                <c:pt idx="130">
                  <c:v>503.57939814989169</c:v>
                </c:pt>
                <c:pt idx="131">
                  <c:v>503.78743137216219</c:v>
                </c:pt>
                <c:pt idx="132">
                  <c:v>504.00790556212792</c:v>
                </c:pt>
                <c:pt idx="133">
                  <c:v>504.24885007900463</c:v>
                </c:pt>
                <c:pt idx="134">
                  <c:v>504.59143349684228</c:v>
                </c:pt>
                <c:pt idx="135">
                  <c:v>505.98692917504985</c:v>
                </c:pt>
                <c:pt idx="136">
                  <c:v>509.51227564276923</c:v>
                </c:pt>
                <c:pt idx="137">
                  <c:v>511.25044938365482</c:v>
                </c:pt>
                <c:pt idx="138">
                  <c:v>512.3608748025548</c:v>
                </c:pt>
                <c:pt idx="139">
                  <c:v>513.60596437713593</c:v>
                </c:pt>
                <c:pt idx="140">
                  <c:v>515.06826965503444</c:v>
                </c:pt>
                <c:pt idx="141">
                  <c:v>516.81274596968024</c:v>
                </c:pt>
                <c:pt idx="142">
                  <c:v>518.90659888387211</c:v>
                </c:pt>
                <c:pt idx="143">
                  <c:v>521.32562442832136</c:v>
                </c:pt>
                <c:pt idx="144">
                  <c:v>523.68054257984966</c:v>
                </c:pt>
                <c:pt idx="145">
                  <c:v>528.54155952900214</c:v>
                </c:pt>
                <c:pt idx="146">
                  <c:v>539.82355286523273</c:v>
                </c:pt>
                <c:pt idx="147">
                  <c:v>572.52257261509999</c:v>
                </c:pt>
                <c:pt idx="148">
                  <c:v>667.87802193665107</c:v>
                </c:pt>
                <c:pt idx="149">
                  <c:v>876.53319601555404</c:v>
                </c:pt>
                <c:pt idx="150">
                  <c:v>1123.0810737498725</c:v>
                </c:pt>
                <c:pt idx="151">
                  <c:v>1291.6479770286403</c:v>
                </c:pt>
                <c:pt idx="152">
                  <c:v>1293.0201765554161</c:v>
                </c:pt>
                <c:pt idx="153">
                  <c:v>956.45346642938398</c:v>
                </c:pt>
                <c:pt idx="154">
                  <c:v>674.16653804076077</c:v>
                </c:pt>
                <c:pt idx="155">
                  <c:v>583.27349636805809</c:v>
                </c:pt>
                <c:pt idx="156">
                  <c:v>558.01838989261262</c:v>
                </c:pt>
                <c:pt idx="157">
                  <c:v>548.02976658873513</c:v>
                </c:pt>
                <c:pt idx="158">
                  <c:v>542.20642408064691</c:v>
                </c:pt>
                <c:pt idx="159">
                  <c:v>539.12046145570127</c:v>
                </c:pt>
                <c:pt idx="160">
                  <c:v>548.25675968352493</c:v>
                </c:pt>
                <c:pt idx="161">
                  <c:v>544.58340027457234</c:v>
                </c:pt>
                <c:pt idx="162">
                  <c:v>540.11645353643917</c:v>
                </c:pt>
                <c:pt idx="163">
                  <c:v>536.64542161794964</c:v>
                </c:pt>
                <c:pt idx="164">
                  <c:v>533.93724642841846</c:v>
                </c:pt>
                <c:pt idx="165">
                  <c:v>531.76680845459066</c:v>
                </c:pt>
                <c:pt idx="166">
                  <c:v>530.01826627486207</c:v>
                </c:pt>
                <c:pt idx="167">
                  <c:v>530.39501841161416</c:v>
                </c:pt>
                <c:pt idx="168">
                  <c:v>533.95325879019356</c:v>
                </c:pt>
                <c:pt idx="169">
                  <c:v>533.09367503433862</c:v>
                </c:pt>
                <c:pt idx="170">
                  <c:v>531.02840872500451</c:v>
                </c:pt>
                <c:pt idx="171">
                  <c:v>529.30888001767914</c:v>
                </c:pt>
                <c:pt idx="172">
                  <c:v>527.86357604356158</c:v>
                </c:pt>
                <c:pt idx="173">
                  <c:v>526.63300962316464</c:v>
                </c:pt>
                <c:pt idx="174">
                  <c:v>525.5757321109719</c:v>
                </c:pt>
                <c:pt idx="175">
                  <c:v>524.80940635888339</c:v>
                </c:pt>
                <c:pt idx="176">
                  <c:v>532.86103608508938</c:v>
                </c:pt>
                <c:pt idx="177">
                  <c:v>531.60436120943143</c:v>
                </c:pt>
                <c:pt idx="178">
                  <c:v>529.93625941793982</c:v>
                </c:pt>
                <c:pt idx="179">
                  <c:v>528.52554909875494</c:v>
                </c:pt>
                <c:pt idx="180">
                  <c:v>527.3237122162401</c:v>
                </c:pt>
                <c:pt idx="181">
                  <c:v>526.28831311440035</c:v>
                </c:pt>
                <c:pt idx="182">
                  <c:v>525.38077726042377</c:v>
                </c:pt>
                <c:pt idx="183">
                  <c:v>523.92052712763132</c:v>
                </c:pt>
                <c:pt idx="184">
                  <c:v>521.33535160008296</c:v>
                </c:pt>
                <c:pt idx="185">
                  <c:v>520.39185650133368</c:v>
                </c:pt>
                <c:pt idx="186">
                  <c:v>520.08409659018389</c:v>
                </c:pt>
                <c:pt idx="187">
                  <c:v>519.80041316751738</c:v>
                </c:pt>
                <c:pt idx="188">
                  <c:v>519.53659936675444</c:v>
                </c:pt>
                <c:pt idx="189">
                  <c:v>519.29599286716484</c:v>
                </c:pt>
                <c:pt idx="190">
                  <c:v>520.0117666853115</c:v>
                </c:pt>
                <c:pt idx="191">
                  <c:v>678.66607157690453</c:v>
                </c:pt>
                <c:pt idx="192">
                  <c:v>274.08255716288164</c:v>
                </c:pt>
                <c:pt idx="193">
                  <c:v>436.20414680989506</c:v>
                </c:pt>
                <c:pt idx="194">
                  <c:v>437.11879068453896</c:v>
                </c:pt>
                <c:pt idx="195">
                  <c:v>437.12347181834554</c:v>
                </c:pt>
                <c:pt idx="196">
                  <c:v>437.12349100298991</c:v>
                </c:pt>
                <c:pt idx="197">
                  <c:v>437.12349103050451</c:v>
                </c:pt>
                <c:pt idx="198">
                  <c:v>437.12349103053236</c:v>
                </c:pt>
                <c:pt idx="199">
                  <c:v>437.12349103053236</c:v>
                </c:pt>
                <c:pt idx="200">
                  <c:v>437.12349103053236</c:v>
                </c:pt>
              </c:numCache>
            </c:numRef>
          </c:yVal>
          <c:smooth val="1"/>
        </c:ser>
        <c:ser>
          <c:idx val="2"/>
          <c:order val="1"/>
          <c:tx>
            <c:v>Bias -281V</c:v>
          </c:tx>
          <c:marker>
            <c:symbol val="none"/>
          </c:marker>
          <c:xVal>
            <c:numRef>
              <c:f>Qstep1!$A$2:$A$202</c:f>
              <c:numCache>
                <c:formatCode>General</c:formatCode>
                <c:ptCount val="201"/>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Qstep1!$Q$2:$Q$202</c:f>
              <c:numCache>
                <c:formatCode>0.000E+00</c:formatCode>
                <c:ptCount val="201"/>
                <c:pt idx="0">
                  <c:v>1.7017799024578689E-10</c:v>
                </c:pt>
                <c:pt idx="1">
                  <c:v>3.4035598049157377E-10</c:v>
                </c:pt>
                <c:pt idx="2">
                  <c:v>5.1053397073736069E-10</c:v>
                </c:pt>
                <c:pt idx="3">
                  <c:v>6.8071196098314755E-10</c:v>
                </c:pt>
                <c:pt idx="4">
                  <c:v>8.5088995122893441E-10</c:v>
                </c:pt>
                <c:pt idx="5">
                  <c:v>1.0210679414747214E-9</c:v>
                </c:pt>
                <c:pt idx="6">
                  <c:v>1.1912459317205082E-9</c:v>
                </c:pt>
                <c:pt idx="7">
                  <c:v>1.3022167509353424E-4</c:v>
                </c:pt>
                <c:pt idx="8">
                  <c:v>3015.3654303327385</c:v>
                </c:pt>
                <c:pt idx="9">
                  <c:v>619.09327812838274</c:v>
                </c:pt>
                <c:pt idx="10">
                  <c:v>504.78935229903317</c:v>
                </c:pt>
                <c:pt idx="11">
                  <c:v>497.71804996671386</c:v>
                </c:pt>
                <c:pt idx="12">
                  <c:v>497.31657814286916</c:v>
                </c:pt>
                <c:pt idx="13">
                  <c:v>497.29894084507595</c:v>
                </c:pt>
                <c:pt idx="14">
                  <c:v>497.29831585883807</c:v>
                </c:pt>
                <c:pt idx="15">
                  <c:v>497.29827288892159</c:v>
                </c:pt>
                <c:pt idx="16">
                  <c:v>497.29827008077052</c:v>
                </c:pt>
                <c:pt idx="17">
                  <c:v>497.29826991227355</c:v>
                </c:pt>
                <c:pt idx="18">
                  <c:v>497.29826990378717</c:v>
                </c:pt>
                <c:pt idx="19">
                  <c:v>497.29826990355127</c:v>
                </c:pt>
                <c:pt idx="20">
                  <c:v>497.29826990353513</c:v>
                </c:pt>
                <c:pt idx="21">
                  <c:v>497.2982699035345</c:v>
                </c:pt>
                <c:pt idx="22">
                  <c:v>497.2982699035349</c:v>
                </c:pt>
                <c:pt idx="23">
                  <c:v>497.29826990353524</c:v>
                </c:pt>
                <c:pt idx="24">
                  <c:v>497.29826990353575</c:v>
                </c:pt>
                <c:pt idx="25">
                  <c:v>497.29826990353615</c:v>
                </c:pt>
                <c:pt idx="26">
                  <c:v>497.29826990353666</c:v>
                </c:pt>
                <c:pt idx="27">
                  <c:v>497.29826990353695</c:v>
                </c:pt>
                <c:pt idx="28">
                  <c:v>497.2982699035374</c:v>
                </c:pt>
                <c:pt idx="29">
                  <c:v>497.29826990353797</c:v>
                </c:pt>
                <c:pt idx="30">
                  <c:v>497.29826990353843</c:v>
                </c:pt>
                <c:pt idx="31">
                  <c:v>497.29826990353911</c:v>
                </c:pt>
                <c:pt idx="32">
                  <c:v>497.2982699035399</c:v>
                </c:pt>
                <c:pt idx="33">
                  <c:v>497.2982699035407</c:v>
                </c:pt>
                <c:pt idx="34">
                  <c:v>497.29826990354155</c:v>
                </c:pt>
                <c:pt idx="35">
                  <c:v>497.29826990354235</c:v>
                </c:pt>
                <c:pt idx="36">
                  <c:v>497.2982699035436</c:v>
                </c:pt>
                <c:pt idx="37">
                  <c:v>497.29826990354491</c:v>
                </c:pt>
                <c:pt idx="38">
                  <c:v>497.29826990354627</c:v>
                </c:pt>
                <c:pt idx="39">
                  <c:v>497.29826990354775</c:v>
                </c:pt>
                <c:pt idx="40">
                  <c:v>497.29826990354945</c:v>
                </c:pt>
                <c:pt idx="41">
                  <c:v>497.29826990355139</c:v>
                </c:pt>
                <c:pt idx="42">
                  <c:v>497.2982699035536</c:v>
                </c:pt>
                <c:pt idx="43">
                  <c:v>497.29826990355599</c:v>
                </c:pt>
                <c:pt idx="44">
                  <c:v>497.29826990355855</c:v>
                </c:pt>
                <c:pt idx="45">
                  <c:v>497.29826990356139</c:v>
                </c:pt>
                <c:pt idx="46">
                  <c:v>497.29826990356457</c:v>
                </c:pt>
                <c:pt idx="47">
                  <c:v>497.29826990356821</c:v>
                </c:pt>
                <c:pt idx="48">
                  <c:v>497.29826990357242</c:v>
                </c:pt>
                <c:pt idx="49">
                  <c:v>497.29826990357708</c:v>
                </c:pt>
                <c:pt idx="50">
                  <c:v>497.2982699035822</c:v>
                </c:pt>
                <c:pt idx="51">
                  <c:v>497.29826990358799</c:v>
                </c:pt>
                <c:pt idx="52">
                  <c:v>497.29826990359425</c:v>
                </c:pt>
                <c:pt idx="53">
                  <c:v>497.29826990360141</c:v>
                </c:pt>
                <c:pt idx="54">
                  <c:v>497.29826990360948</c:v>
                </c:pt>
                <c:pt idx="55">
                  <c:v>497.29826990361857</c:v>
                </c:pt>
                <c:pt idx="56">
                  <c:v>497.29826990362875</c:v>
                </c:pt>
                <c:pt idx="57">
                  <c:v>497.29826990363989</c:v>
                </c:pt>
                <c:pt idx="58">
                  <c:v>497.2982699036524</c:v>
                </c:pt>
                <c:pt idx="59">
                  <c:v>497.29826990366638</c:v>
                </c:pt>
                <c:pt idx="60">
                  <c:v>497.29826990368207</c:v>
                </c:pt>
                <c:pt idx="61">
                  <c:v>497.2982699036998</c:v>
                </c:pt>
                <c:pt idx="62">
                  <c:v>497.29826990371959</c:v>
                </c:pt>
                <c:pt idx="63">
                  <c:v>497.2982699037417</c:v>
                </c:pt>
                <c:pt idx="64">
                  <c:v>497.29826990376637</c:v>
                </c:pt>
                <c:pt idx="65">
                  <c:v>497.29826990379394</c:v>
                </c:pt>
                <c:pt idx="66">
                  <c:v>497.29826990382486</c:v>
                </c:pt>
                <c:pt idx="67">
                  <c:v>497.29826990385936</c:v>
                </c:pt>
                <c:pt idx="68">
                  <c:v>497.29826990389802</c:v>
                </c:pt>
                <c:pt idx="69">
                  <c:v>497.29826990394145</c:v>
                </c:pt>
                <c:pt idx="70">
                  <c:v>497.2982699039901</c:v>
                </c:pt>
                <c:pt idx="71">
                  <c:v>497.29826990404439</c:v>
                </c:pt>
                <c:pt idx="72">
                  <c:v>497.29826990410515</c:v>
                </c:pt>
                <c:pt idx="73">
                  <c:v>497.29826990417303</c:v>
                </c:pt>
                <c:pt idx="74">
                  <c:v>497.29826990424914</c:v>
                </c:pt>
                <c:pt idx="75">
                  <c:v>497.2982699043344</c:v>
                </c:pt>
                <c:pt idx="76">
                  <c:v>497.2982699044299</c:v>
                </c:pt>
                <c:pt idx="77">
                  <c:v>497.29826990453654</c:v>
                </c:pt>
                <c:pt idx="78">
                  <c:v>497.29826990465597</c:v>
                </c:pt>
                <c:pt idx="79">
                  <c:v>497.29826990478949</c:v>
                </c:pt>
                <c:pt idx="80">
                  <c:v>497.29826990493893</c:v>
                </c:pt>
                <c:pt idx="81">
                  <c:v>497.29826990510628</c:v>
                </c:pt>
                <c:pt idx="82">
                  <c:v>497.29826990529364</c:v>
                </c:pt>
                <c:pt idx="83">
                  <c:v>497.29826990550333</c:v>
                </c:pt>
                <c:pt idx="84">
                  <c:v>497.2982699057377</c:v>
                </c:pt>
                <c:pt idx="85">
                  <c:v>497.29826990600031</c:v>
                </c:pt>
                <c:pt idx="86">
                  <c:v>497.29826990629419</c:v>
                </c:pt>
                <c:pt idx="87">
                  <c:v>497.29826990662303</c:v>
                </c:pt>
                <c:pt idx="88">
                  <c:v>497.29826990699092</c:v>
                </c:pt>
                <c:pt idx="89">
                  <c:v>497.29826990740264</c:v>
                </c:pt>
                <c:pt idx="90">
                  <c:v>497.29826990786341</c:v>
                </c:pt>
                <c:pt idx="91">
                  <c:v>497.29826990837938</c:v>
                </c:pt>
                <c:pt idx="92">
                  <c:v>497.29826990895685</c:v>
                </c:pt>
                <c:pt idx="93">
                  <c:v>497.29826990960277</c:v>
                </c:pt>
                <c:pt idx="94">
                  <c:v>497.29826991032564</c:v>
                </c:pt>
                <c:pt idx="95">
                  <c:v>497.29826991113435</c:v>
                </c:pt>
                <c:pt idx="96">
                  <c:v>497.29826991203998</c:v>
                </c:pt>
                <c:pt idx="97">
                  <c:v>497.29826991305373</c:v>
                </c:pt>
                <c:pt idx="98">
                  <c:v>497.29826991418832</c:v>
                </c:pt>
                <c:pt idx="99">
                  <c:v>497.29826991545747</c:v>
                </c:pt>
                <c:pt idx="100">
                  <c:v>497.29826991687702</c:v>
                </c:pt>
                <c:pt idx="101">
                  <c:v>497.29826991846664</c:v>
                </c:pt>
                <c:pt idx="102">
                  <c:v>497.29826992024658</c:v>
                </c:pt>
                <c:pt idx="103">
                  <c:v>497.29826992223872</c:v>
                </c:pt>
                <c:pt idx="104">
                  <c:v>497.29826992446812</c:v>
                </c:pt>
                <c:pt idx="105">
                  <c:v>497.29826992696565</c:v>
                </c:pt>
                <c:pt idx="106">
                  <c:v>497.29826992987284</c:v>
                </c:pt>
                <c:pt idx="107">
                  <c:v>497.29826993564097</c:v>
                </c:pt>
                <c:pt idx="108">
                  <c:v>497.29826998558718</c:v>
                </c:pt>
                <c:pt idx="109">
                  <c:v>497.29827072062028</c:v>
                </c:pt>
                <c:pt idx="110">
                  <c:v>497.29828154679245</c:v>
                </c:pt>
                <c:pt idx="111">
                  <c:v>497.29849064814937</c:v>
                </c:pt>
                <c:pt idx="112">
                  <c:v>497.30455568267541</c:v>
                </c:pt>
                <c:pt idx="113">
                  <c:v>497.41927198959513</c:v>
                </c:pt>
                <c:pt idx="114">
                  <c:v>499.28957958532646</c:v>
                </c:pt>
                <c:pt idx="115">
                  <c:v>527.39407521524583</c:v>
                </c:pt>
                <c:pt idx="116">
                  <c:v>905.33410129086519</c:v>
                </c:pt>
                <c:pt idx="117">
                  <c:v>3316.730112686877</c:v>
                </c:pt>
                <c:pt idx="118">
                  <c:v>6213.9825150240249</c:v>
                </c:pt>
                <c:pt idx="119">
                  <c:v>9111.2735479082785</c:v>
                </c:pt>
                <c:pt idx="120">
                  <c:v>12000.065860429404</c:v>
                </c:pt>
                <c:pt idx="121">
                  <c:v>14849.068709432253</c:v>
                </c:pt>
                <c:pt idx="122">
                  <c:v>17649.783374553699</c:v>
                </c:pt>
                <c:pt idx="123">
                  <c:v>20402.209855793739</c:v>
                </c:pt>
                <c:pt idx="124">
                  <c:v>23106.348153152376</c:v>
                </c:pt>
                <c:pt idx="125">
                  <c:v>25762.19826662961</c:v>
                </c:pt>
                <c:pt idx="126">
                  <c:v>28369.760196225438</c:v>
                </c:pt>
                <c:pt idx="127">
                  <c:v>30929.033941939862</c:v>
                </c:pt>
                <c:pt idx="128">
                  <c:v>33436.948375278022</c:v>
                </c:pt>
                <c:pt idx="129">
                  <c:v>35875.501661288938</c:v>
                </c:pt>
                <c:pt idx="130">
                  <c:v>38241.622671477744</c:v>
                </c:pt>
                <c:pt idx="131">
                  <c:v>40535.311405844448</c:v>
                </c:pt>
                <c:pt idx="132">
                  <c:v>42756.567864389042</c:v>
                </c:pt>
                <c:pt idx="133">
                  <c:v>44905.392047111527</c:v>
                </c:pt>
                <c:pt idx="134">
                  <c:v>46981.783954011909</c:v>
                </c:pt>
                <c:pt idx="135">
                  <c:v>48985.743585090182</c:v>
                </c:pt>
                <c:pt idx="136">
                  <c:v>50908.215940104907</c:v>
                </c:pt>
                <c:pt idx="137">
                  <c:v>52719.022835657568</c:v>
                </c:pt>
                <c:pt idx="138">
                  <c:v>54409.109271506713</c:v>
                </c:pt>
                <c:pt idx="139">
                  <c:v>55978.47524765235</c:v>
                </c:pt>
                <c:pt idx="140">
                  <c:v>57427.120764094478</c:v>
                </c:pt>
                <c:pt idx="141">
                  <c:v>58755.045820833097</c:v>
                </c:pt>
                <c:pt idx="142">
                  <c:v>59962.250417868199</c:v>
                </c:pt>
                <c:pt idx="143">
                  <c:v>61048.734555199793</c:v>
                </c:pt>
                <c:pt idx="144">
                  <c:v>62015.268912242624</c:v>
                </c:pt>
                <c:pt idx="145">
                  <c:v>62867.555357749407</c:v>
                </c:pt>
                <c:pt idx="146">
                  <c:v>63606.364571134895</c:v>
                </c:pt>
                <c:pt idx="147">
                  <c:v>64231.69655239908</c:v>
                </c:pt>
                <c:pt idx="148">
                  <c:v>64743.551301541964</c:v>
                </c:pt>
                <c:pt idx="149">
                  <c:v>65141.928818563545</c:v>
                </c:pt>
                <c:pt idx="150">
                  <c:v>65426.829103463831</c:v>
                </c:pt>
                <c:pt idx="151">
                  <c:v>65598.252542548289</c:v>
                </c:pt>
                <c:pt idx="152">
                  <c:v>65598.252906442242</c:v>
                </c:pt>
                <c:pt idx="153">
                  <c:v>65185.388934256232</c:v>
                </c:pt>
                <c:pt idx="154">
                  <c:v>64417.606810541904</c:v>
                </c:pt>
                <c:pt idx="155">
                  <c:v>63294.906535299255</c:v>
                </c:pt>
                <c:pt idx="156">
                  <c:v>61817.288108528286</c:v>
                </c:pt>
                <c:pt idx="157">
                  <c:v>59984.751530228998</c:v>
                </c:pt>
                <c:pt idx="158">
                  <c:v>57797.296800401389</c:v>
                </c:pt>
                <c:pt idx="159">
                  <c:v>55254.923919045454</c:v>
                </c:pt>
                <c:pt idx="160">
                  <c:v>52336.9075976393</c:v>
                </c:pt>
                <c:pt idx="161">
                  <c:v>48836.014266237493</c:v>
                </c:pt>
                <c:pt idx="162">
                  <c:v>44731.518636318135</c:v>
                </c:pt>
                <c:pt idx="163">
                  <c:v>40023.420707881225</c:v>
                </c:pt>
                <c:pt idx="164">
                  <c:v>34711.720480926757</c:v>
                </c:pt>
                <c:pt idx="165">
                  <c:v>28796.417955454737</c:v>
                </c:pt>
                <c:pt idx="166">
                  <c:v>22277.513131465166</c:v>
                </c:pt>
                <c:pt idx="167">
                  <c:v>15155.006008958044</c:v>
                </c:pt>
                <c:pt idx="168">
                  <c:v>7355.1315582361358</c:v>
                </c:pt>
                <c:pt idx="169">
                  <c:v>1487.1707682414471</c:v>
                </c:pt>
                <c:pt idx="170">
                  <c:v>1055.457020595496</c:v>
                </c:pt>
                <c:pt idx="171">
                  <c:v>1047.7124844035022</c:v>
                </c:pt>
                <c:pt idx="172">
                  <c:v>1046.1420522242565</c:v>
                </c:pt>
                <c:pt idx="173">
                  <c:v>1044.9091602449239</c:v>
                </c:pt>
                <c:pt idx="174">
                  <c:v>1043.8517764987266</c:v>
                </c:pt>
                <c:pt idx="175">
                  <c:v>1043.085385074708</c:v>
                </c:pt>
                <c:pt idx="176">
                  <c:v>1051.1369375398199</c:v>
                </c:pt>
                <c:pt idx="177">
                  <c:v>1049.8801834715405</c:v>
                </c:pt>
                <c:pt idx="178">
                  <c:v>1048.2120140765915</c:v>
                </c:pt>
                <c:pt idx="179">
                  <c:v>1046.8012477431132</c:v>
                </c:pt>
                <c:pt idx="180">
                  <c:v>1045.5993625724145</c:v>
                </c:pt>
                <c:pt idx="181">
                  <c:v>1044.5639209769729</c:v>
                </c:pt>
                <c:pt idx="182">
                  <c:v>1043.6563484239766</c:v>
                </c:pt>
                <c:pt idx="183">
                  <c:v>1042.196065455219</c:v>
                </c:pt>
                <c:pt idx="184">
                  <c:v>1039.6108512971234</c:v>
                </c:pt>
                <c:pt idx="185">
                  <c:v>1038.6673368831005</c:v>
                </c:pt>
                <c:pt idx="186">
                  <c:v>1038.3595595882045</c:v>
                </c:pt>
                <c:pt idx="187">
                  <c:v>1038.0758587817918</c:v>
                </c:pt>
                <c:pt idx="188">
                  <c:v>1037.8120295288099</c:v>
                </c:pt>
                <c:pt idx="189">
                  <c:v>1037.5714095085289</c:v>
                </c:pt>
                <c:pt idx="190">
                  <c:v>1038.2871678744568</c:v>
                </c:pt>
                <c:pt idx="191">
                  <c:v>1196.9412796133142</c:v>
                </c:pt>
                <c:pt idx="192">
                  <c:v>792.35776519929141</c:v>
                </c:pt>
                <c:pt idx="193">
                  <c:v>954.47954799904028</c:v>
                </c:pt>
                <c:pt idx="194">
                  <c:v>955.39419380521156</c:v>
                </c:pt>
                <c:pt idx="195">
                  <c:v>955.39887493901813</c:v>
                </c:pt>
                <c:pt idx="196">
                  <c:v>955.39889412373975</c:v>
                </c:pt>
                <c:pt idx="197">
                  <c:v>955.39889415125469</c:v>
                </c:pt>
                <c:pt idx="198">
                  <c:v>955.39889415128812</c:v>
                </c:pt>
                <c:pt idx="199">
                  <c:v>955.39889415128812</c:v>
                </c:pt>
                <c:pt idx="200">
                  <c:v>955.39889415128812</c:v>
                </c:pt>
              </c:numCache>
            </c:numRef>
          </c:yVal>
          <c:smooth val="1"/>
        </c:ser>
        <c:ser>
          <c:idx val="3"/>
          <c:order val="2"/>
          <c:tx>
            <c:v>Bias -875V</c:v>
          </c:tx>
          <c:marker>
            <c:symbol val="none"/>
          </c:marker>
          <c:xVal>
            <c:numRef>
              <c:f>Qstep1!$A$2:$A$202</c:f>
              <c:numCache>
                <c:formatCode>General</c:formatCode>
                <c:ptCount val="201"/>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Qstep1!$S$2:$S$202</c:f>
              <c:numCache>
                <c:formatCode>0.000E+00</c:formatCode>
                <c:ptCount val="201"/>
                <c:pt idx="0">
                  <c:v>1.7017799024578689E-10</c:v>
                </c:pt>
                <c:pt idx="1">
                  <c:v>3.4035598049157377E-10</c:v>
                </c:pt>
                <c:pt idx="2">
                  <c:v>5.1053397073736069E-10</c:v>
                </c:pt>
                <c:pt idx="3">
                  <c:v>6.8071196098314755E-10</c:v>
                </c:pt>
                <c:pt idx="4">
                  <c:v>8.5088995122893441E-10</c:v>
                </c:pt>
                <c:pt idx="5">
                  <c:v>1.0210679414747214E-9</c:v>
                </c:pt>
                <c:pt idx="6">
                  <c:v>1.1912459317205082E-9</c:v>
                </c:pt>
                <c:pt idx="7">
                  <c:v>1.3022167509353424E-4</c:v>
                </c:pt>
                <c:pt idx="8">
                  <c:v>3015.3654303327385</c:v>
                </c:pt>
                <c:pt idx="9">
                  <c:v>619.09327812838274</c:v>
                </c:pt>
                <c:pt idx="10">
                  <c:v>504.78954545176867</c:v>
                </c:pt>
                <c:pt idx="11">
                  <c:v>497.71826243472293</c:v>
                </c:pt>
                <c:pt idx="12">
                  <c:v>497.31679254240561</c:v>
                </c:pt>
                <c:pt idx="13">
                  <c:v>497.29915539913458</c:v>
                </c:pt>
                <c:pt idx="14">
                  <c:v>497.2985304206228</c:v>
                </c:pt>
                <c:pt idx="15">
                  <c:v>497.29848745128578</c:v>
                </c:pt>
                <c:pt idx="16">
                  <c:v>497.29848464317337</c:v>
                </c:pt>
                <c:pt idx="17">
                  <c:v>497.29848447468157</c:v>
                </c:pt>
                <c:pt idx="18">
                  <c:v>497.29848446619775</c:v>
                </c:pt>
                <c:pt idx="19">
                  <c:v>497.29848446596429</c:v>
                </c:pt>
                <c:pt idx="20">
                  <c:v>497.29848446595082</c:v>
                </c:pt>
                <c:pt idx="21">
                  <c:v>497.29848446595298</c:v>
                </c:pt>
                <c:pt idx="22">
                  <c:v>497.29848446595685</c:v>
                </c:pt>
                <c:pt idx="23">
                  <c:v>497.29848446596088</c:v>
                </c:pt>
                <c:pt idx="24">
                  <c:v>497.29848446596532</c:v>
                </c:pt>
                <c:pt idx="25">
                  <c:v>497.29848446597038</c:v>
                </c:pt>
                <c:pt idx="26">
                  <c:v>497.29848446597583</c:v>
                </c:pt>
                <c:pt idx="27">
                  <c:v>497.29848446598191</c:v>
                </c:pt>
                <c:pt idx="28">
                  <c:v>497.29848446598862</c:v>
                </c:pt>
                <c:pt idx="29">
                  <c:v>497.29848446599635</c:v>
                </c:pt>
                <c:pt idx="30">
                  <c:v>497.29848446600488</c:v>
                </c:pt>
                <c:pt idx="31">
                  <c:v>497.2984844660142</c:v>
                </c:pt>
                <c:pt idx="32">
                  <c:v>497.29848446602472</c:v>
                </c:pt>
                <c:pt idx="33">
                  <c:v>497.29848446603637</c:v>
                </c:pt>
                <c:pt idx="34">
                  <c:v>497.29848446604939</c:v>
                </c:pt>
                <c:pt idx="35">
                  <c:v>497.29848446606417</c:v>
                </c:pt>
                <c:pt idx="36">
                  <c:v>497.29848446608042</c:v>
                </c:pt>
                <c:pt idx="37">
                  <c:v>497.29848446609856</c:v>
                </c:pt>
                <c:pt idx="38">
                  <c:v>497.29848446611868</c:v>
                </c:pt>
                <c:pt idx="39">
                  <c:v>497.29848446614142</c:v>
                </c:pt>
                <c:pt idx="40">
                  <c:v>497.29848446616666</c:v>
                </c:pt>
                <c:pt idx="41">
                  <c:v>497.29848446619508</c:v>
                </c:pt>
                <c:pt idx="42">
                  <c:v>497.29848446622697</c:v>
                </c:pt>
                <c:pt idx="43">
                  <c:v>497.29848446626266</c:v>
                </c:pt>
                <c:pt idx="44">
                  <c:v>497.29848446630257</c:v>
                </c:pt>
                <c:pt idx="45">
                  <c:v>497.29848446634719</c:v>
                </c:pt>
                <c:pt idx="46">
                  <c:v>497.29848446639687</c:v>
                </c:pt>
                <c:pt idx="47">
                  <c:v>497.29848446645269</c:v>
                </c:pt>
                <c:pt idx="48">
                  <c:v>497.29848446651499</c:v>
                </c:pt>
                <c:pt idx="49">
                  <c:v>497.29848446658491</c:v>
                </c:pt>
                <c:pt idx="50">
                  <c:v>497.29848446666273</c:v>
                </c:pt>
                <c:pt idx="51">
                  <c:v>497.2984844667501</c:v>
                </c:pt>
                <c:pt idx="52">
                  <c:v>497.29848446684781</c:v>
                </c:pt>
                <c:pt idx="53">
                  <c:v>497.2984844669574</c:v>
                </c:pt>
                <c:pt idx="54">
                  <c:v>497.29848446707979</c:v>
                </c:pt>
                <c:pt idx="55">
                  <c:v>497.29848446721672</c:v>
                </c:pt>
                <c:pt idx="56">
                  <c:v>497.29848446737009</c:v>
                </c:pt>
                <c:pt idx="57">
                  <c:v>497.29848446754153</c:v>
                </c:pt>
                <c:pt idx="58">
                  <c:v>497.29848446773337</c:v>
                </c:pt>
                <c:pt idx="59">
                  <c:v>497.29848446794836</c:v>
                </c:pt>
                <c:pt idx="60">
                  <c:v>497.29848446818909</c:v>
                </c:pt>
                <c:pt idx="61">
                  <c:v>497.29848446845813</c:v>
                </c:pt>
                <c:pt idx="62">
                  <c:v>497.298484468759</c:v>
                </c:pt>
                <c:pt idx="63">
                  <c:v>497.29848446909602</c:v>
                </c:pt>
                <c:pt idx="64">
                  <c:v>497.29848446947312</c:v>
                </c:pt>
                <c:pt idx="65">
                  <c:v>497.29848446989519</c:v>
                </c:pt>
                <c:pt idx="66">
                  <c:v>497.29848447036761</c:v>
                </c:pt>
                <c:pt idx="67">
                  <c:v>497.29848447089597</c:v>
                </c:pt>
                <c:pt idx="68">
                  <c:v>497.2984844714872</c:v>
                </c:pt>
                <c:pt idx="69">
                  <c:v>497.29848447214903</c:v>
                </c:pt>
                <c:pt idx="70">
                  <c:v>497.29848447288981</c:v>
                </c:pt>
                <c:pt idx="71">
                  <c:v>497.29848447371876</c:v>
                </c:pt>
                <c:pt idx="72">
                  <c:v>497.29848447464622</c:v>
                </c:pt>
                <c:pt idx="73">
                  <c:v>497.29848447568355</c:v>
                </c:pt>
                <c:pt idx="74">
                  <c:v>497.29848447684515</c:v>
                </c:pt>
                <c:pt idx="75">
                  <c:v>497.29848447814538</c:v>
                </c:pt>
                <c:pt idx="76">
                  <c:v>497.29848447960057</c:v>
                </c:pt>
                <c:pt idx="77">
                  <c:v>497.29848448122891</c:v>
                </c:pt>
                <c:pt idx="78">
                  <c:v>497.29848448305006</c:v>
                </c:pt>
                <c:pt idx="79">
                  <c:v>497.29848448508852</c:v>
                </c:pt>
                <c:pt idx="80">
                  <c:v>497.2984844873717</c:v>
                </c:pt>
                <c:pt idx="81">
                  <c:v>497.29848448993931</c:v>
                </c:pt>
                <c:pt idx="82">
                  <c:v>497.29848449299868</c:v>
                </c:pt>
                <c:pt idx="83">
                  <c:v>497.29848449916341</c:v>
                </c:pt>
                <c:pt idx="84">
                  <c:v>497.29848456006312</c:v>
                </c:pt>
                <c:pt idx="85">
                  <c:v>497.29848622693066</c:v>
                </c:pt>
                <c:pt idx="86">
                  <c:v>497.29851768475095</c:v>
                </c:pt>
                <c:pt idx="87">
                  <c:v>497.29903073897856</c:v>
                </c:pt>
                <c:pt idx="88">
                  <c:v>497.30678423745746</c:v>
                </c:pt>
                <c:pt idx="89">
                  <c:v>497.41865366620823</c:v>
                </c:pt>
                <c:pt idx="90">
                  <c:v>501.01396005473498</c:v>
                </c:pt>
                <c:pt idx="91">
                  <c:v>574.64185130974488</c:v>
                </c:pt>
                <c:pt idx="92">
                  <c:v>1476.7790863283362</c:v>
                </c:pt>
                <c:pt idx="93">
                  <c:v>3976.8901491512638</c:v>
                </c:pt>
                <c:pt idx="94">
                  <c:v>6873.8528223851235</c:v>
                </c:pt>
                <c:pt idx="95">
                  <c:v>9771.1438552693762</c:v>
                </c:pt>
                <c:pt idx="96">
                  <c:v>12668.43488815363</c:v>
                </c:pt>
                <c:pt idx="97">
                  <c:v>15565.725921037883</c:v>
                </c:pt>
                <c:pt idx="98">
                  <c:v>18463.016953922139</c:v>
                </c:pt>
                <c:pt idx="99">
                  <c:v>21360.307986806394</c:v>
                </c:pt>
                <c:pt idx="100">
                  <c:v>24257.59901969065</c:v>
                </c:pt>
                <c:pt idx="101">
                  <c:v>27154.890052574905</c:v>
                </c:pt>
                <c:pt idx="102">
                  <c:v>30052.18108545916</c:v>
                </c:pt>
                <c:pt idx="103">
                  <c:v>32949.472118343416</c:v>
                </c:pt>
                <c:pt idx="104">
                  <c:v>35846.763151227671</c:v>
                </c:pt>
                <c:pt idx="105">
                  <c:v>38744.054184111927</c:v>
                </c:pt>
                <c:pt idx="106">
                  <c:v>41641.345216996182</c:v>
                </c:pt>
                <c:pt idx="107">
                  <c:v>44538.636249880437</c:v>
                </c:pt>
                <c:pt idx="108">
                  <c:v>47435.927282764693</c:v>
                </c:pt>
                <c:pt idx="109">
                  <c:v>50333.218315648948</c:v>
                </c:pt>
                <c:pt idx="110">
                  <c:v>53230.509348533204</c:v>
                </c:pt>
                <c:pt idx="111">
                  <c:v>56127.800381417459</c:v>
                </c:pt>
                <c:pt idx="112">
                  <c:v>59025.091414301714</c:v>
                </c:pt>
                <c:pt idx="113">
                  <c:v>61922.38244718597</c:v>
                </c:pt>
                <c:pt idx="114">
                  <c:v>64819.673480070225</c:v>
                </c:pt>
                <c:pt idx="115">
                  <c:v>67716.964512954481</c:v>
                </c:pt>
                <c:pt idx="116">
                  <c:v>70614.255545838736</c:v>
                </c:pt>
                <c:pt idx="117">
                  <c:v>73511.546578722991</c:v>
                </c:pt>
                <c:pt idx="118">
                  <c:v>76408.837611607247</c:v>
                </c:pt>
                <c:pt idx="119">
                  <c:v>79306.128644491502</c:v>
                </c:pt>
                <c:pt idx="120">
                  <c:v>82194.920957012626</c:v>
                </c:pt>
                <c:pt idx="121">
                  <c:v>85043.923806015475</c:v>
                </c:pt>
                <c:pt idx="122">
                  <c:v>87844.638471136917</c:v>
                </c:pt>
                <c:pt idx="123">
                  <c:v>90597.064952376953</c:v>
                </c:pt>
                <c:pt idx="124">
                  <c:v>93301.203249735583</c:v>
                </c:pt>
                <c:pt idx="125">
                  <c:v>95957.053363212821</c:v>
                </c:pt>
                <c:pt idx="126">
                  <c:v>98564.615292808652</c:v>
                </c:pt>
                <c:pt idx="127">
                  <c:v>101123.88903852308</c:v>
                </c:pt>
                <c:pt idx="128">
                  <c:v>103631.80347186123</c:v>
                </c:pt>
                <c:pt idx="129">
                  <c:v>106070.35675787214</c:v>
                </c:pt>
                <c:pt idx="130">
                  <c:v>108436.47776806095</c:v>
                </c:pt>
                <c:pt idx="131">
                  <c:v>110730.16650242766</c:v>
                </c:pt>
                <c:pt idx="132">
                  <c:v>112951.42296097225</c:v>
                </c:pt>
                <c:pt idx="133">
                  <c:v>115100.24714369474</c:v>
                </c:pt>
                <c:pt idx="134">
                  <c:v>117176.63905059511</c:v>
                </c:pt>
                <c:pt idx="135">
                  <c:v>119180.59868167339</c:v>
                </c:pt>
                <c:pt idx="136">
                  <c:v>121103.07296821548</c:v>
                </c:pt>
                <c:pt idx="137">
                  <c:v>122913.87986376813</c:v>
                </c:pt>
                <c:pt idx="138">
                  <c:v>124603.96629961728</c:v>
                </c:pt>
                <c:pt idx="139">
                  <c:v>126173.33227576292</c:v>
                </c:pt>
                <c:pt idx="140">
                  <c:v>127621.97779220504</c:v>
                </c:pt>
                <c:pt idx="141">
                  <c:v>128949.90284894366</c:v>
                </c:pt>
                <c:pt idx="142">
                  <c:v>130157.10744597876</c:v>
                </c:pt>
                <c:pt idx="143">
                  <c:v>131243.59158331036</c:v>
                </c:pt>
                <c:pt idx="144">
                  <c:v>132210.12787188054</c:v>
                </c:pt>
                <c:pt idx="145">
                  <c:v>133062.41431738733</c:v>
                </c:pt>
                <c:pt idx="146">
                  <c:v>133801.22353077281</c:v>
                </c:pt>
                <c:pt idx="147">
                  <c:v>134426.55551203698</c:v>
                </c:pt>
                <c:pt idx="148">
                  <c:v>134938.41026117987</c:v>
                </c:pt>
                <c:pt idx="149">
                  <c:v>135336.78777820145</c:v>
                </c:pt>
                <c:pt idx="150">
                  <c:v>135621.68806310173</c:v>
                </c:pt>
                <c:pt idx="151">
                  <c:v>135793.11169533891</c:v>
                </c:pt>
                <c:pt idx="152">
                  <c:v>135793.11224886443</c:v>
                </c:pt>
                <c:pt idx="153">
                  <c:v>135380.24827667844</c:v>
                </c:pt>
                <c:pt idx="154">
                  <c:v>134612.4661529641</c:v>
                </c:pt>
                <c:pt idx="155">
                  <c:v>133489.76587772145</c:v>
                </c:pt>
                <c:pt idx="156">
                  <c:v>132012.14745095049</c:v>
                </c:pt>
                <c:pt idx="157">
                  <c:v>130179.6108726512</c:v>
                </c:pt>
                <c:pt idx="158">
                  <c:v>127992.15614282359</c:v>
                </c:pt>
                <c:pt idx="159">
                  <c:v>125449.78326146766</c:v>
                </c:pt>
                <c:pt idx="160">
                  <c:v>122531.76694006151</c:v>
                </c:pt>
                <c:pt idx="161">
                  <c:v>119030.87360865971</c:v>
                </c:pt>
                <c:pt idx="162">
                  <c:v>114926.37797874035</c:v>
                </c:pt>
                <c:pt idx="163">
                  <c:v>110218.28005030344</c:v>
                </c:pt>
                <c:pt idx="164">
                  <c:v>104906.57982334898</c:v>
                </c:pt>
                <c:pt idx="165">
                  <c:v>98991.277297876964</c:v>
                </c:pt>
                <c:pt idx="166">
                  <c:v>92472.372473887401</c:v>
                </c:pt>
                <c:pt idx="167">
                  <c:v>85349.865351380271</c:v>
                </c:pt>
                <c:pt idx="168">
                  <c:v>77549.990900658362</c:v>
                </c:pt>
                <c:pt idx="169">
                  <c:v>68858.11780200561</c:v>
                </c:pt>
                <c:pt idx="170">
                  <c:v>59200.481025724766</c:v>
                </c:pt>
                <c:pt idx="171">
                  <c:v>48577.080571815837</c:v>
                </c:pt>
                <c:pt idx="172">
                  <c:v>36987.916440278823</c:v>
                </c:pt>
                <c:pt idx="173">
                  <c:v>24432.988631113727</c:v>
                </c:pt>
                <c:pt idx="174">
                  <c:v>10912.297144320542</c:v>
                </c:pt>
                <c:pt idx="175">
                  <c:v>1709.9213656735756</c:v>
                </c:pt>
                <c:pt idx="176">
                  <c:v>1485.3407485505854</c:v>
                </c:pt>
                <c:pt idx="177">
                  <c:v>1480.6499957377987</c:v>
                </c:pt>
                <c:pt idx="178">
                  <c:v>1478.9382974423715</c:v>
                </c:pt>
                <c:pt idx="179">
                  <c:v>1477.5270424324724</c:v>
                </c:pt>
                <c:pt idx="180">
                  <c:v>1476.3251263573359</c:v>
                </c:pt>
                <c:pt idx="181">
                  <c:v>1475.2896615835659</c:v>
                </c:pt>
                <c:pt idx="182">
                  <c:v>1474.3820677837687</c:v>
                </c:pt>
                <c:pt idx="183">
                  <c:v>1472.9217674312649</c:v>
                </c:pt>
                <c:pt idx="184">
                  <c:v>1470.3365532731693</c:v>
                </c:pt>
                <c:pt idx="185">
                  <c:v>1469.3930292015098</c:v>
                </c:pt>
                <c:pt idx="186">
                  <c:v>1469.0852403174497</c:v>
                </c:pt>
                <c:pt idx="187">
                  <c:v>1468.8015317849276</c:v>
                </c:pt>
                <c:pt idx="188">
                  <c:v>1468.5376948058365</c:v>
                </c:pt>
                <c:pt idx="189">
                  <c:v>1468.2970651279186</c:v>
                </c:pt>
                <c:pt idx="190">
                  <c:v>1469.012815767737</c:v>
                </c:pt>
                <c:pt idx="191">
                  <c:v>1627.6669275065947</c:v>
                </c:pt>
                <c:pt idx="192">
                  <c:v>1223.0834130925718</c:v>
                </c:pt>
                <c:pt idx="193">
                  <c:v>1385.2051958923207</c:v>
                </c:pt>
                <c:pt idx="194">
                  <c:v>1386.1198416984919</c:v>
                </c:pt>
                <c:pt idx="195">
                  <c:v>1386.1245228322985</c:v>
                </c:pt>
                <c:pt idx="196">
                  <c:v>1386.1245420170394</c:v>
                </c:pt>
                <c:pt idx="197">
                  <c:v>1386.1245420445543</c:v>
                </c:pt>
                <c:pt idx="198">
                  <c:v>1386.1245420445878</c:v>
                </c:pt>
                <c:pt idx="199">
                  <c:v>1386.1245420445878</c:v>
                </c:pt>
                <c:pt idx="200">
                  <c:v>1386.1245420445878</c:v>
                </c:pt>
              </c:numCache>
            </c:numRef>
          </c:yVal>
          <c:smooth val="1"/>
        </c:ser>
        <c:ser>
          <c:idx val="0"/>
          <c:order val="3"/>
          <c:tx>
            <c:v>Bias -1500V</c:v>
          </c:tx>
          <c:marker>
            <c:symbol val="none"/>
          </c:marker>
          <c:xVal>
            <c:numRef>
              <c:f>Qstep1!$A$2:$A$204</c:f>
              <c:numCache>
                <c:formatCode>General</c:formatCode>
                <c:ptCount val="203"/>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Qstep1!$U$2:$U$204</c:f>
              <c:numCache>
                <c:formatCode>0.000E+00</c:formatCode>
                <c:ptCount val="203"/>
                <c:pt idx="0">
                  <c:v>1.7017799024578689E-10</c:v>
                </c:pt>
                <c:pt idx="1">
                  <c:v>3.4035598049157377E-10</c:v>
                </c:pt>
                <c:pt idx="2">
                  <c:v>5.1053397073736069E-10</c:v>
                </c:pt>
                <c:pt idx="3">
                  <c:v>6.8071196098314755E-10</c:v>
                </c:pt>
                <c:pt idx="4">
                  <c:v>8.5088995122893441E-10</c:v>
                </c:pt>
                <c:pt idx="5">
                  <c:v>1.0210679414747214E-9</c:v>
                </c:pt>
                <c:pt idx="6">
                  <c:v>1.1912457385677728E-9</c:v>
                </c:pt>
                <c:pt idx="7">
                  <c:v>1.3022167509334109E-4</c:v>
                </c:pt>
                <c:pt idx="8">
                  <c:v>3015.3654303327385</c:v>
                </c:pt>
                <c:pt idx="9">
                  <c:v>619.09327812838274</c:v>
                </c:pt>
                <c:pt idx="10">
                  <c:v>504.78973860450424</c:v>
                </c:pt>
                <c:pt idx="11">
                  <c:v>497.71847490273205</c:v>
                </c:pt>
                <c:pt idx="12">
                  <c:v>497.31700694194205</c:v>
                </c:pt>
                <c:pt idx="13">
                  <c:v>497.29936989524737</c:v>
                </c:pt>
                <c:pt idx="14">
                  <c:v>497.2987449225302</c:v>
                </c:pt>
                <c:pt idx="15">
                  <c:v>497.2987019535795</c:v>
                </c:pt>
                <c:pt idx="16">
                  <c:v>497.29869914552501</c:v>
                </c:pt>
                <c:pt idx="17">
                  <c:v>497.29869897705083</c:v>
                </c:pt>
                <c:pt idx="18">
                  <c:v>497.29869896858395</c:v>
                </c:pt>
                <c:pt idx="19">
                  <c:v>497.29869896836919</c:v>
                </c:pt>
                <c:pt idx="20">
                  <c:v>497.2986989683763</c:v>
                </c:pt>
                <c:pt idx="21">
                  <c:v>497.29869896840086</c:v>
                </c:pt>
                <c:pt idx="22">
                  <c:v>497.29869896842933</c:v>
                </c:pt>
                <c:pt idx="23">
                  <c:v>497.298698968461</c:v>
                </c:pt>
                <c:pt idx="24">
                  <c:v>497.2986989684959</c:v>
                </c:pt>
                <c:pt idx="25">
                  <c:v>497.29869896853472</c:v>
                </c:pt>
                <c:pt idx="26">
                  <c:v>497.29869896857804</c:v>
                </c:pt>
                <c:pt idx="27">
                  <c:v>497.29869896862596</c:v>
                </c:pt>
                <c:pt idx="28">
                  <c:v>497.29869896867973</c:v>
                </c:pt>
                <c:pt idx="29">
                  <c:v>497.29869896873936</c:v>
                </c:pt>
                <c:pt idx="30">
                  <c:v>497.29869896880604</c:v>
                </c:pt>
                <c:pt idx="31">
                  <c:v>497.29869896888044</c:v>
                </c:pt>
                <c:pt idx="32">
                  <c:v>497.29869896896372</c:v>
                </c:pt>
                <c:pt idx="33">
                  <c:v>497.29869896905683</c:v>
                </c:pt>
                <c:pt idx="34">
                  <c:v>497.29869896916102</c:v>
                </c:pt>
                <c:pt idx="35">
                  <c:v>497.29869896927715</c:v>
                </c:pt>
                <c:pt idx="36">
                  <c:v>497.29869896940698</c:v>
                </c:pt>
                <c:pt idx="37">
                  <c:v>497.29869896955245</c:v>
                </c:pt>
                <c:pt idx="38">
                  <c:v>497.29869896971519</c:v>
                </c:pt>
                <c:pt idx="39">
                  <c:v>497.29869896989732</c:v>
                </c:pt>
                <c:pt idx="40">
                  <c:v>497.29869897010082</c:v>
                </c:pt>
                <c:pt idx="41">
                  <c:v>497.29869897032864</c:v>
                </c:pt>
                <c:pt idx="42">
                  <c:v>497.2986989705837</c:v>
                </c:pt>
                <c:pt idx="43">
                  <c:v>497.29869897086894</c:v>
                </c:pt>
                <c:pt idx="44">
                  <c:v>497.29869897118823</c:v>
                </c:pt>
                <c:pt idx="45">
                  <c:v>497.29869897154515</c:v>
                </c:pt>
                <c:pt idx="46">
                  <c:v>497.29869897194425</c:v>
                </c:pt>
                <c:pt idx="47">
                  <c:v>497.29869897239149</c:v>
                </c:pt>
                <c:pt idx="48">
                  <c:v>497.29869897289228</c:v>
                </c:pt>
                <c:pt idx="49">
                  <c:v>497.29869897345253</c:v>
                </c:pt>
                <c:pt idx="50">
                  <c:v>497.29869897407929</c:v>
                </c:pt>
                <c:pt idx="51">
                  <c:v>497.29869897478022</c:v>
                </c:pt>
                <c:pt idx="52">
                  <c:v>497.29869897556455</c:v>
                </c:pt>
                <c:pt idx="53">
                  <c:v>497.29869897644289</c:v>
                </c:pt>
                <c:pt idx="54">
                  <c:v>497.298698977426</c:v>
                </c:pt>
                <c:pt idx="55">
                  <c:v>497.29869897852603</c:v>
                </c:pt>
                <c:pt idx="56">
                  <c:v>497.29869897975664</c:v>
                </c:pt>
                <c:pt idx="57">
                  <c:v>497.29869898113321</c:v>
                </c:pt>
                <c:pt idx="58">
                  <c:v>497.29869898267469</c:v>
                </c:pt>
                <c:pt idx="59">
                  <c:v>497.29869898440029</c:v>
                </c:pt>
                <c:pt idx="60">
                  <c:v>497.29869898633137</c:v>
                </c:pt>
                <c:pt idx="61">
                  <c:v>497.29869898849182</c:v>
                </c:pt>
                <c:pt idx="62">
                  <c:v>497.29869899090994</c:v>
                </c:pt>
                <c:pt idx="63">
                  <c:v>497.29869899366946</c:v>
                </c:pt>
                <c:pt idx="64">
                  <c:v>497.29869899784165</c:v>
                </c:pt>
                <c:pt idx="65">
                  <c:v>497.29869902076018</c:v>
                </c:pt>
                <c:pt idx="66">
                  <c:v>497.29869932731481</c:v>
                </c:pt>
                <c:pt idx="67">
                  <c:v>497.29870377083211</c:v>
                </c:pt>
                <c:pt idx="68">
                  <c:v>497.29881005911255</c:v>
                </c:pt>
                <c:pt idx="69">
                  <c:v>497.30148707876583</c:v>
                </c:pt>
                <c:pt idx="70">
                  <c:v>497.35014051447013</c:v>
                </c:pt>
                <c:pt idx="71">
                  <c:v>498.12868510860795</c:v>
                </c:pt>
                <c:pt idx="72">
                  <c:v>509.73760876498926</c:v>
                </c:pt>
                <c:pt idx="73">
                  <c:v>671.39737022136092</c:v>
                </c:pt>
                <c:pt idx="74">
                  <c:v>2355.635141238793</c:v>
                </c:pt>
                <c:pt idx="75">
                  <c:v>5248.9665430447712</c:v>
                </c:pt>
                <c:pt idx="76">
                  <c:v>8146.2575759290248</c:v>
                </c:pt>
                <c:pt idx="77">
                  <c:v>11043.548608813278</c:v>
                </c:pt>
                <c:pt idx="78">
                  <c:v>13940.839641697532</c:v>
                </c:pt>
                <c:pt idx="79">
                  <c:v>16838.130674581786</c:v>
                </c:pt>
                <c:pt idx="80">
                  <c:v>19735.421707466041</c:v>
                </c:pt>
                <c:pt idx="81">
                  <c:v>22632.712740350296</c:v>
                </c:pt>
                <c:pt idx="82">
                  <c:v>25530.003773234552</c:v>
                </c:pt>
                <c:pt idx="83">
                  <c:v>28427.294806118807</c:v>
                </c:pt>
                <c:pt idx="84">
                  <c:v>31324.585839003063</c:v>
                </c:pt>
                <c:pt idx="85">
                  <c:v>34221.876871887318</c:v>
                </c:pt>
                <c:pt idx="86">
                  <c:v>37119.167904771573</c:v>
                </c:pt>
                <c:pt idx="87">
                  <c:v>40016.458937655829</c:v>
                </c:pt>
                <c:pt idx="88">
                  <c:v>42913.749970540084</c:v>
                </c:pt>
                <c:pt idx="89">
                  <c:v>45811.04100342434</c:v>
                </c:pt>
                <c:pt idx="90">
                  <c:v>48708.332036308595</c:v>
                </c:pt>
                <c:pt idx="91">
                  <c:v>51605.62306919285</c:v>
                </c:pt>
                <c:pt idx="92">
                  <c:v>54502.914102077106</c:v>
                </c:pt>
                <c:pt idx="93">
                  <c:v>57400.205134961361</c:v>
                </c:pt>
                <c:pt idx="94">
                  <c:v>60297.496167845617</c:v>
                </c:pt>
                <c:pt idx="95">
                  <c:v>63194.787200729872</c:v>
                </c:pt>
                <c:pt idx="96">
                  <c:v>66092.078233614127</c:v>
                </c:pt>
                <c:pt idx="97">
                  <c:v>68989.369266498383</c:v>
                </c:pt>
                <c:pt idx="98">
                  <c:v>71886.660299382638</c:v>
                </c:pt>
                <c:pt idx="99">
                  <c:v>74783.951332266894</c:v>
                </c:pt>
                <c:pt idx="100">
                  <c:v>77681.242365151149</c:v>
                </c:pt>
                <c:pt idx="101">
                  <c:v>80578.533398035404</c:v>
                </c:pt>
                <c:pt idx="102">
                  <c:v>83475.82443091966</c:v>
                </c:pt>
                <c:pt idx="103">
                  <c:v>86373.115463803915</c:v>
                </c:pt>
                <c:pt idx="104">
                  <c:v>89270.406496688171</c:v>
                </c:pt>
                <c:pt idx="105">
                  <c:v>92167.697529572426</c:v>
                </c:pt>
                <c:pt idx="106">
                  <c:v>95064.988562456681</c:v>
                </c:pt>
                <c:pt idx="107">
                  <c:v>97962.279595340937</c:v>
                </c:pt>
                <c:pt idx="108">
                  <c:v>100859.57062822519</c:v>
                </c:pt>
                <c:pt idx="109">
                  <c:v>103756.86166110945</c:v>
                </c:pt>
                <c:pt idx="110">
                  <c:v>106654.1526939937</c:v>
                </c:pt>
                <c:pt idx="111">
                  <c:v>109551.44372687796</c:v>
                </c:pt>
                <c:pt idx="112">
                  <c:v>112448.73475976221</c:v>
                </c:pt>
                <c:pt idx="113">
                  <c:v>115346.02579264647</c:v>
                </c:pt>
                <c:pt idx="114">
                  <c:v>118243.31682553072</c:v>
                </c:pt>
                <c:pt idx="115">
                  <c:v>121140.60785841498</c:v>
                </c:pt>
                <c:pt idx="116">
                  <c:v>124037.89889129924</c:v>
                </c:pt>
                <c:pt idx="117">
                  <c:v>126935.18992418349</c:v>
                </c:pt>
                <c:pt idx="118">
                  <c:v>129832.48095706775</c:v>
                </c:pt>
                <c:pt idx="119">
                  <c:v>132729.77198995199</c:v>
                </c:pt>
                <c:pt idx="120">
                  <c:v>135618.56430247313</c:v>
                </c:pt>
                <c:pt idx="121">
                  <c:v>138467.56715147599</c:v>
                </c:pt>
                <c:pt idx="122">
                  <c:v>141268.28181659745</c:v>
                </c:pt>
                <c:pt idx="123">
                  <c:v>144020.7082978375</c:v>
                </c:pt>
                <c:pt idx="124">
                  <c:v>146724.84659519614</c:v>
                </c:pt>
                <c:pt idx="125">
                  <c:v>149380.69670867338</c:v>
                </c:pt>
                <c:pt idx="126">
                  <c:v>151988.25863826921</c:v>
                </c:pt>
                <c:pt idx="127">
                  <c:v>154547.53238398363</c:v>
                </c:pt>
                <c:pt idx="128">
                  <c:v>157055.44681732179</c:v>
                </c:pt>
                <c:pt idx="129">
                  <c:v>159494.00010333271</c:v>
                </c:pt>
                <c:pt idx="130">
                  <c:v>161860.12111352151</c:v>
                </c:pt>
                <c:pt idx="131">
                  <c:v>164153.80984788822</c:v>
                </c:pt>
                <c:pt idx="132">
                  <c:v>166375.0663064328</c:v>
                </c:pt>
                <c:pt idx="133">
                  <c:v>168523.89048915528</c:v>
                </c:pt>
                <c:pt idx="134">
                  <c:v>170600.28239605567</c:v>
                </c:pt>
                <c:pt idx="135">
                  <c:v>172604.24202713394</c:v>
                </c:pt>
                <c:pt idx="136">
                  <c:v>174526.71631367601</c:v>
                </c:pt>
                <c:pt idx="137">
                  <c:v>176337.52320922868</c:v>
                </c:pt>
                <c:pt idx="138">
                  <c:v>178027.60964507781</c:v>
                </c:pt>
                <c:pt idx="139">
                  <c:v>179596.97562122345</c:v>
                </c:pt>
                <c:pt idx="140">
                  <c:v>181045.62113766558</c:v>
                </c:pt>
                <c:pt idx="141">
                  <c:v>182373.54619440419</c:v>
                </c:pt>
                <c:pt idx="142">
                  <c:v>183580.75079143929</c:v>
                </c:pt>
                <c:pt idx="143">
                  <c:v>184667.23492877089</c:v>
                </c:pt>
                <c:pt idx="144">
                  <c:v>185633.77121734107</c:v>
                </c:pt>
                <c:pt idx="145">
                  <c:v>186486.05766284786</c:v>
                </c:pt>
                <c:pt idx="146">
                  <c:v>187224.86687623334</c:v>
                </c:pt>
                <c:pt idx="147">
                  <c:v>187850.19885749751</c:v>
                </c:pt>
                <c:pt idx="148">
                  <c:v>188362.0536066404</c:v>
                </c:pt>
                <c:pt idx="149">
                  <c:v>188760.43112366198</c:v>
                </c:pt>
                <c:pt idx="150">
                  <c:v>189045.33140856226</c:v>
                </c:pt>
                <c:pt idx="151">
                  <c:v>189216.75523395219</c:v>
                </c:pt>
                <c:pt idx="152">
                  <c:v>189216.75595990324</c:v>
                </c:pt>
                <c:pt idx="153">
                  <c:v>188803.89198771724</c:v>
                </c:pt>
                <c:pt idx="154">
                  <c:v>188036.10986400291</c:v>
                </c:pt>
                <c:pt idx="155">
                  <c:v>186913.40958876026</c:v>
                </c:pt>
                <c:pt idx="156">
                  <c:v>185435.7911619893</c:v>
                </c:pt>
                <c:pt idx="157">
                  <c:v>183603.25458369</c:v>
                </c:pt>
                <c:pt idx="158">
                  <c:v>181415.79985386238</c:v>
                </c:pt>
                <c:pt idx="159">
                  <c:v>178873.42697250645</c:v>
                </c:pt>
                <c:pt idx="160">
                  <c:v>175955.4106511003</c:v>
                </c:pt>
                <c:pt idx="161">
                  <c:v>172454.5173196985</c:v>
                </c:pt>
                <c:pt idx="162">
                  <c:v>168350.02168977913</c:v>
                </c:pt>
                <c:pt idx="163">
                  <c:v>163641.92376134222</c:v>
                </c:pt>
                <c:pt idx="164">
                  <c:v>158330.22353438774</c:v>
                </c:pt>
                <c:pt idx="165">
                  <c:v>152414.92100891573</c:v>
                </c:pt>
                <c:pt idx="166">
                  <c:v>145896.01618492615</c:v>
                </c:pt>
                <c:pt idx="167">
                  <c:v>138773.50906241903</c:v>
                </c:pt>
                <c:pt idx="168">
                  <c:v>130973.63461169713</c:v>
                </c:pt>
                <c:pt idx="169">
                  <c:v>122281.76151304436</c:v>
                </c:pt>
                <c:pt idx="170">
                  <c:v>112624.12473676351</c:v>
                </c:pt>
                <c:pt idx="171">
                  <c:v>102000.72428285459</c:v>
                </c:pt>
                <c:pt idx="172">
                  <c:v>90411.560151317564</c:v>
                </c:pt>
                <c:pt idx="173">
                  <c:v>77856.632342152472</c:v>
                </c:pt>
                <c:pt idx="174">
                  <c:v>64335.940855359288</c:v>
                </c:pt>
                <c:pt idx="175">
                  <c:v>49849.485690938018</c:v>
                </c:pt>
                <c:pt idx="176">
                  <c:v>34355.352705279605</c:v>
                </c:pt>
                <c:pt idx="177">
                  <c:v>17213.047427381101</c:v>
                </c:pt>
                <c:pt idx="178">
                  <c:v>3996.8612281440546</c:v>
                </c:pt>
                <c:pt idx="179">
                  <c:v>1329.7889407327839</c:v>
                </c:pt>
                <c:pt idx="180">
                  <c:v>1304.2000663303502</c:v>
                </c:pt>
                <c:pt idx="181">
                  <c:v>1303.1434455374581</c:v>
                </c:pt>
                <c:pt idx="182">
                  <c:v>1302.2356315435425</c:v>
                </c:pt>
                <c:pt idx="183">
                  <c:v>1300.7753157388199</c:v>
                </c:pt>
                <c:pt idx="184">
                  <c:v>1298.1900822654509</c:v>
                </c:pt>
                <c:pt idx="185">
                  <c:v>1297.2465485361545</c:v>
                </c:pt>
                <c:pt idx="186">
                  <c:v>1296.9387538575124</c:v>
                </c:pt>
                <c:pt idx="187">
                  <c:v>1296.6550375988809</c:v>
                </c:pt>
                <c:pt idx="188">
                  <c:v>1296.3911928936802</c:v>
                </c:pt>
                <c:pt idx="189">
                  <c:v>1296.1505574211803</c:v>
                </c:pt>
                <c:pt idx="190">
                  <c:v>1296.8663022664166</c:v>
                </c:pt>
                <c:pt idx="191">
                  <c:v>1455.5204140052742</c:v>
                </c:pt>
                <c:pt idx="192">
                  <c:v>1050.9368995912514</c:v>
                </c:pt>
                <c:pt idx="193">
                  <c:v>1213.0586823910003</c:v>
                </c:pt>
                <c:pt idx="194">
                  <c:v>1213.9733281971714</c:v>
                </c:pt>
                <c:pt idx="195">
                  <c:v>1213.9780093502932</c:v>
                </c:pt>
                <c:pt idx="196">
                  <c:v>1213.9780285350728</c:v>
                </c:pt>
                <c:pt idx="197">
                  <c:v>1213.9780285625941</c:v>
                </c:pt>
                <c:pt idx="198">
                  <c:v>1213.9780285626275</c:v>
                </c:pt>
                <c:pt idx="199">
                  <c:v>1213.9780285626275</c:v>
                </c:pt>
                <c:pt idx="200">
                  <c:v>1213.9780285626275</c:v>
                </c:pt>
                <c:pt idx="202">
                  <c:v>12159802.986367889</c:v>
                </c:pt>
              </c:numCache>
            </c:numRef>
          </c:yVal>
          <c:smooth val="1"/>
        </c:ser>
        <c:ser>
          <c:idx val="5"/>
          <c:order val="4"/>
          <c:tx>
            <c:v>Bias -1700V</c:v>
          </c:tx>
          <c:marker>
            <c:symbol val="none"/>
          </c:marker>
          <c:xVal>
            <c:numRef>
              <c:f>Qstep1!$A$2:$A$202</c:f>
              <c:numCache>
                <c:formatCode>General</c:formatCode>
                <c:ptCount val="201"/>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Qstep1!$V$2:$V$202</c:f>
              <c:numCache>
                <c:formatCode>0.000E+00</c:formatCode>
                <c:ptCount val="201"/>
                <c:pt idx="0">
                  <c:v>2.5243517311313926E-10</c:v>
                </c:pt>
                <c:pt idx="1">
                  <c:v>5.0487034622627853E-10</c:v>
                </c:pt>
                <c:pt idx="2">
                  <c:v>-4.7868151269496356E-5</c:v>
                </c:pt>
                <c:pt idx="3">
                  <c:v>-1.7232727532184074E-4</c:v>
                </c:pt>
                <c:pt idx="4">
                  <c:v>-3.7337609467574481E-4</c:v>
                </c:pt>
                <c:pt idx="5">
                  <c:v>37.631187780890208</c:v>
                </c:pt>
                <c:pt idx="6">
                  <c:v>150.52606440458038</c:v>
                </c:pt>
                <c:pt idx="7">
                  <c:v>338.6844496477114</c:v>
                </c:pt>
                <c:pt idx="8">
                  <c:v>602.10615035754768</c:v>
                </c:pt>
                <c:pt idx="9">
                  <c:v>668.57985744142422</c:v>
                </c:pt>
                <c:pt idx="10">
                  <c:v>538.10518459387004</c:v>
                </c:pt>
                <c:pt idx="11">
                  <c:v>282.02135630665191</c:v>
                </c:pt>
                <c:pt idx="12">
                  <c:v>114.34508029139283</c:v>
                </c:pt>
                <c:pt idx="13">
                  <c:v>35.076356548092818</c:v>
                </c:pt>
                <c:pt idx="14">
                  <c:v>33.240242781131592</c:v>
                </c:pt>
                <c:pt idx="15">
                  <c:v>32.011580846706948</c:v>
                </c:pt>
                <c:pt idx="16">
                  <c:v>31.390370744818881</c:v>
                </c:pt>
                <c:pt idx="17">
                  <c:v>31.376612069846647</c:v>
                </c:pt>
                <c:pt idx="18">
                  <c:v>31.367224479909904</c:v>
                </c:pt>
                <c:pt idx="19">
                  <c:v>31.362207975008655</c:v>
                </c:pt>
                <c:pt idx="20">
                  <c:v>31.361562553211368</c:v>
                </c:pt>
                <c:pt idx="21">
                  <c:v>31.361491047102913</c:v>
                </c:pt>
                <c:pt idx="22">
                  <c:v>31.361451004609311</c:v>
                </c:pt>
                <c:pt idx="23">
                  <c:v>31.361442425865768</c:v>
                </c:pt>
                <c:pt idx="24">
                  <c:v>31.361441882907634</c:v>
                </c:pt>
                <c:pt idx="25">
                  <c:v>31.361441566436536</c:v>
                </c:pt>
                <c:pt idx="26">
                  <c:v>31.361441476453823</c:v>
                </c:pt>
                <c:pt idx="27">
                  <c:v>31.361441472429505</c:v>
                </c:pt>
                <c:pt idx="28">
                  <c:v>31.361441470045961</c:v>
                </c:pt>
                <c:pt idx="29">
                  <c:v>31.361441469303166</c:v>
                </c:pt>
                <c:pt idx="30">
                  <c:v>31.361441469394208</c:v>
                </c:pt>
                <c:pt idx="31">
                  <c:v>31.361441469512169</c:v>
                </c:pt>
                <c:pt idx="32">
                  <c:v>31.361441469657048</c:v>
                </c:pt>
                <c:pt idx="33">
                  <c:v>31.361441469826822</c:v>
                </c:pt>
                <c:pt idx="34">
                  <c:v>31.361441470018104</c:v>
                </c:pt>
                <c:pt idx="35">
                  <c:v>31.361441470230897</c:v>
                </c:pt>
                <c:pt idx="36">
                  <c:v>31.361441470467501</c:v>
                </c:pt>
                <c:pt idx="37">
                  <c:v>31.361441470734814</c:v>
                </c:pt>
                <c:pt idx="38">
                  <c:v>31.36144147103284</c:v>
                </c:pt>
                <c:pt idx="39">
                  <c:v>31.361441471363182</c:v>
                </c:pt>
                <c:pt idx="40">
                  <c:v>31.361441471737081</c:v>
                </c:pt>
                <c:pt idx="41">
                  <c:v>31.361441472154539</c:v>
                </c:pt>
                <c:pt idx="42">
                  <c:v>31.361441472615557</c:v>
                </c:pt>
                <c:pt idx="43">
                  <c:v>31.361441473138285</c:v>
                </c:pt>
                <c:pt idx="44">
                  <c:v>31.361441473722724</c:v>
                </c:pt>
                <c:pt idx="45">
                  <c:v>31.361441474368874</c:v>
                </c:pt>
                <c:pt idx="46">
                  <c:v>31.361441475101397</c:v>
                </c:pt>
                <c:pt idx="47">
                  <c:v>31.361441475923822</c:v>
                </c:pt>
                <c:pt idx="48">
                  <c:v>31.361441476836145</c:v>
                </c:pt>
                <c:pt idx="49">
                  <c:v>31.361441478057746</c:v>
                </c:pt>
                <c:pt idx="50">
                  <c:v>31.361441479661753</c:v>
                </c:pt>
                <c:pt idx="51">
                  <c:v>31.361441481648175</c:v>
                </c:pt>
                <c:pt idx="52">
                  <c:v>31.361441506245018</c:v>
                </c:pt>
                <c:pt idx="53">
                  <c:v>31.361441566789129</c:v>
                </c:pt>
                <c:pt idx="54">
                  <c:v>31.361441663280317</c:v>
                </c:pt>
                <c:pt idx="55">
                  <c:v>31.361444262401474</c:v>
                </c:pt>
                <c:pt idx="56">
                  <c:v>31.361451830859632</c:v>
                </c:pt>
                <c:pt idx="57">
                  <c:v>31.361464368635477</c:v>
                </c:pt>
                <c:pt idx="58">
                  <c:v>31.361738871508624</c:v>
                </c:pt>
                <c:pt idx="59">
                  <c:v>31.362703665559518</c:v>
                </c:pt>
                <c:pt idx="60">
                  <c:v>31.364358750788163</c:v>
                </c:pt>
                <c:pt idx="61">
                  <c:v>31.390503711916175</c:v>
                </c:pt>
                <c:pt idx="62">
                  <c:v>31.512536837610316</c:v>
                </c:pt>
                <c:pt idx="63">
                  <c:v>31.730457548412382</c:v>
                </c:pt>
                <c:pt idx="64">
                  <c:v>33.68527912357294</c:v>
                </c:pt>
                <c:pt idx="65">
                  <c:v>48.864051637938672</c:v>
                </c:pt>
                <c:pt idx="66">
                  <c:v>77.266775091509587</c:v>
                </c:pt>
                <c:pt idx="67">
                  <c:v>118.89350743010634</c:v>
                </c:pt>
                <c:pt idx="68">
                  <c:v>948.36088876189444</c:v>
                </c:pt>
                <c:pt idx="69">
                  <c:v>2565.6673738649897</c:v>
                </c:pt>
                <c:pt idx="70">
                  <c:v>4970.8052366299708</c:v>
                </c:pt>
                <c:pt idx="71">
                  <c:v>7584.6639454039341</c:v>
                </c:pt>
                <c:pt idx="72">
                  <c:v>10324.496868287704</c:v>
                </c:pt>
                <c:pt idx="73">
                  <c:v>13190.284690007729</c:v>
                </c:pt>
                <c:pt idx="74">
                  <c:v>16087.575722891983</c:v>
                </c:pt>
                <c:pt idx="75">
                  <c:v>18984.866755776238</c:v>
                </c:pt>
                <c:pt idx="76">
                  <c:v>21882.157788660494</c:v>
                </c:pt>
                <c:pt idx="77">
                  <c:v>24779.448821544749</c:v>
                </c:pt>
                <c:pt idx="78">
                  <c:v>27676.739854429004</c:v>
                </c:pt>
                <c:pt idx="79">
                  <c:v>30574.03088731326</c:v>
                </c:pt>
                <c:pt idx="80">
                  <c:v>33471.321920197515</c:v>
                </c:pt>
                <c:pt idx="81">
                  <c:v>36368.612953081771</c:v>
                </c:pt>
                <c:pt idx="82">
                  <c:v>39265.903985966026</c:v>
                </c:pt>
                <c:pt idx="83">
                  <c:v>42163.195018850281</c:v>
                </c:pt>
                <c:pt idx="84">
                  <c:v>45060.486051734537</c:v>
                </c:pt>
                <c:pt idx="85">
                  <c:v>47957.777084618792</c:v>
                </c:pt>
                <c:pt idx="86">
                  <c:v>50855.068117503048</c:v>
                </c:pt>
                <c:pt idx="87">
                  <c:v>53752.359150387303</c:v>
                </c:pt>
                <c:pt idx="88">
                  <c:v>56649.650183271558</c:v>
                </c:pt>
                <c:pt idx="89">
                  <c:v>59546.941216155814</c:v>
                </c:pt>
                <c:pt idx="90">
                  <c:v>62444.232249040069</c:v>
                </c:pt>
                <c:pt idx="91">
                  <c:v>65341.523281924325</c:v>
                </c:pt>
                <c:pt idx="92">
                  <c:v>68238.81431480858</c:v>
                </c:pt>
                <c:pt idx="93">
                  <c:v>71136.105347692835</c:v>
                </c:pt>
                <c:pt idx="94">
                  <c:v>74033.396380577091</c:v>
                </c:pt>
                <c:pt idx="95">
                  <c:v>76930.687413461346</c:v>
                </c:pt>
                <c:pt idx="96">
                  <c:v>79827.978446345602</c:v>
                </c:pt>
                <c:pt idx="97">
                  <c:v>82725.269479229857</c:v>
                </c:pt>
                <c:pt idx="98">
                  <c:v>85622.560512114112</c:v>
                </c:pt>
                <c:pt idx="99">
                  <c:v>88519.851544998368</c:v>
                </c:pt>
                <c:pt idx="100">
                  <c:v>91417.142577882623</c:v>
                </c:pt>
                <c:pt idx="101">
                  <c:v>94314.433610766879</c:v>
                </c:pt>
                <c:pt idx="102">
                  <c:v>97211.724643651134</c:v>
                </c:pt>
                <c:pt idx="103">
                  <c:v>100109.01567653539</c:v>
                </c:pt>
                <c:pt idx="104">
                  <c:v>103006.30670941964</c:v>
                </c:pt>
                <c:pt idx="105">
                  <c:v>105903.5977423039</c:v>
                </c:pt>
                <c:pt idx="106">
                  <c:v>108800.88877518816</c:v>
                </c:pt>
                <c:pt idx="107">
                  <c:v>111698.17980807241</c:v>
                </c:pt>
                <c:pt idx="108">
                  <c:v>114595.47084095667</c:v>
                </c:pt>
                <c:pt idx="109">
                  <c:v>117492.76187384092</c:v>
                </c:pt>
                <c:pt idx="110">
                  <c:v>120390.05290672518</c:v>
                </c:pt>
                <c:pt idx="111">
                  <c:v>123287.34393960943</c:v>
                </c:pt>
                <c:pt idx="112">
                  <c:v>126184.63497249369</c:v>
                </c:pt>
                <c:pt idx="113">
                  <c:v>129081.92600537794</c:v>
                </c:pt>
                <c:pt idx="114">
                  <c:v>131979.2170382622</c:v>
                </c:pt>
                <c:pt idx="115">
                  <c:v>134876.50807114644</c:v>
                </c:pt>
                <c:pt idx="116">
                  <c:v>137773.79910403068</c:v>
                </c:pt>
                <c:pt idx="117">
                  <c:v>140671.09013691492</c:v>
                </c:pt>
                <c:pt idx="118">
                  <c:v>143566.44964244391</c:v>
                </c:pt>
                <c:pt idx="119">
                  <c:v>146459.87762061766</c:v>
                </c:pt>
                <c:pt idx="120">
                  <c:v>149351.37407143615</c:v>
                </c:pt>
                <c:pt idx="121">
                  <c:v>152200.37692043901</c:v>
                </c:pt>
                <c:pt idx="122">
                  <c:v>155001.09158556047</c:v>
                </c:pt>
                <c:pt idx="123">
                  <c:v>157753.51806680052</c:v>
                </c:pt>
                <c:pt idx="124">
                  <c:v>160457.65636415916</c:v>
                </c:pt>
                <c:pt idx="125">
                  <c:v>163113.5064776364</c:v>
                </c:pt>
                <c:pt idx="126">
                  <c:v>165721.06840723223</c:v>
                </c:pt>
                <c:pt idx="127">
                  <c:v>168273.09892536444</c:v>
                </c:pt>
                <c:pt idx="128">
                  <c:v>170765.25209548371</c:v>
                </c:pt>
                <c:pt idx="129">
                  <c:v>173197.52791759005</c:v>
                </c:pt>
                <c:pt idx="130">
                  <c:v>175563.64892777885</c:v>
                </c:pt>
                <c:pt idx="131">
                  <c:v>177857.33766214555</c:v>
                </c:pt>
                <c:pt idx="132">
                  <c:v>180078.59412069013</c:v>
                </c:pt>
                <c:pt idx="133">
                  <c:v>182227.41830341262</c:v>
                </c:pt>
                <c:pt idx="134">
                  <c:v>184303.81021031301</c:v>
                </c:pt>
                <c:pt idx="135">
                  <c:v>186307.76984139127</c:v>
                </c:pt>
                <c:pt idx="136">
                  <c:v>188228.19091435472</c:v>
                </c:pt>
                <c:pt idx="137">
                  <c:v>190031.75458232517</c:v>
                </c:pt>
                <c:pt idx="138">
                  <c:v>191718.46084530262</c:v>
                </c:pt>
                <c:pt idx="139">
                  <c:v>193287.82682144825</c:v>
                </c:pt>
                <c:pt idx="140">
                  <c:v>194736.47233789039</c:v>
                </c:pt>
                <c:pt idx="141">
                  <c:v>196064.39739462899</c:v>
                </c:pt>
                <c:pt idx="142">
                  <c:v>197271.60199166409</c:v>
                </c:pt>
                <c:pt idx="143">
                  <c:v>198360.69369092528</c:v>
                </c:pt>
                <c:pt idx="144">
                  <c:v>199331.67249241256</c:v>
                </c:pt>
                <c:pt idx="145">
                  <c:v>200184.53839612592</c:v>
                </c:pt>
                <c:pt idx="146">
                  <c:v>200923.3476095114</c:v>
                </c:pt>
                <c:pt idx="147">
                  <c:v>201548.67959077557</c:v>
                </c:pt>
                <c:pt idx="148">
                  <c:v>202060.53433991846</c:v>
                </c:pt>
                <c:pt idx="149">
                  <c:v>202447.32269280852</c:v>
                </c:pt>
                <c:pt idx="150">
                  <c:v>202705.18159473522</c:v>
                </c:pt>
                <c:pt idx="151">
                  <c:v>202834.11181830949</c:v>
                </c:pt>
                <c:pt idx="152">
                  <c:v>202834.11259989624</c:v>
                </c:pt>
                <c:pt idx="153">
                  <c:v>202456.01612010485</c:v>
                </c:pt>
                <c:pt idx="154">
                  <c:v>201699.82316052206</c:v>
                </c:pt>
                <c:pt idx="155">
                  <c:v>200577.12288527942</c:v>
                </c:pt>
                <c:pt idx="156">
                  <c:v>199099.50445850845</c:v>
                </c:pt>
                <c:pt idx="157">
                  <c:v>197266.96788020915</c:v>
                </c:pt>
                <c:pt idx="158">
                  <c:v>195057.12674833412</c:v>
                </c:pt>
                <c:pt idx="159">
                  <c:v>192432.68326965335</c:v>
                </c:pt>
                <c:pt idx="160">
                  <c:v>189393.63744416684</c:v>
                </c:pt>
                <c:pt idx="161">
                  <c:v>185892.74411276504</c:v>
                </c:pt>
                <c:pt idx="162">
                  <c:v>181788.24848284567</c:v>
                </c:pt>
                <c:pt idx="163">
                  <c:v>177080.15055440876</c:v>
                </c:pt>
                <c:pt idx="164">
                  <c:v>171768.45032745428</c:v>
                </c:pt>
                <c:pt idx="165">
                  <c:v>165853.14780198227</c:v>
                </c:pt>
                <c:pt idx="166">
                  <c:v>159334.24297799269</c:v>
                </c:pt>
                <c:pt idx="167">
                  <c:v>152211.73585548557</c:v>
                </c:pt>
                <c:pt idx="168">
                  <c:v>144239.35669666575</c:v>
                </c:pt>
                <c:pt idx="169">
                  <c:v>135417.10550153319</c:v>
                </c:pt>
                <c:pt idx="170">
                  <c:v>125744.98227008793</c:v>
                </c:pt>
                <c:pt idx="171">
                  <c:v>115121.58181617901</c:v>
                </c:pt>
                <c:pt idx="172">
                  <c:v>103532.41768464199</c:v>
                </c:pt>
                <c:pt idx="173">
                  <c:v>90977.489875476895</c:v>
                </c:pt>
                <c:pt idx="174">
                  <c:v>77391.609340443814</c:v>
                </c:pt>
                <c:pt idx="175">
                  <c:v>62753.046396796126</c:v>
                </c:pt>
                <c:pt idx="176">
                  <c:v>47061.801044533822</c:v>
                </c:pt>
                <c:pt idx="177">
                  <c:v>32667.614941873144</c:v>
                </c:pt>
                <c:pt idx="178">
                  <c:v>20980.309905415561</c:v>
                </c:pt>
                <c:pt idx="179">
                  <c:v>11999.885935161081</c:v>
                </c:pt>
                <c:pt idx="180">
                  <c:v>5591.5031064392679</c:v>
                </c:pt>
                <c:pt idx="181">
                  <c:v>1620.3214945796899</c:v>
                </c:pt>
                <c:pt idx="182">
                  <c:v>86.331441945569168</c:v>
                </c:pt>
                <c:pt idx="183">
                  <c:v>76.787630076333571</c:v>
                </c:pt>
                <c:pt idx="184">
                  <c:v>70.436806762798398</c:v>
                </c:pt>
                <c:pt idx="185">
                  <c:v>67.278991320237196</c:v>
                </c:pt>
                <c:pt idx="186">
                  <c:v>77.018853216031289</c:v>
                </c:pt>
                <c:pt idx="187">
                  <c:v>128.77045879814534</c:v>
                </c:pt>
                <c:pt idx="188">
                  <c:v>222.53375012075873</c:v>
                </c:pt>
                <c:pt idx="189">
                  <c:v>342.51346908352855</c:v>
                </c:pt>
                <c:pt idx="190">
                  <c:v>378.14396790046806</c:v>
                </c:pt>
                <c:pt idx="191">
                  <c:v>329.42505341884169</c:v>
                </c:pt>
                <c:pt idx="192">
                  <c:v>196.35672563864949</c:v>
                </c:pt>
                <c:pt idx="193">
                  <c:v>105.88359801297949</c:v>
                </c:pt>
                <c:pt idx="194">
                  <c:v>58.005670541831677</c:v>
                </c:pt>
                <c:pt idx="195">
                  <c:v>52.722846648838292</c:v>
                </c:pt>
                <c:pt idx="196">
                  <c:v>52.75277102954233</c:v>
                </c:pt>
                <c:pt idx="197">
                  <c:v>52.769395704804296</c:v>
                </c:pt>
                <c:pt idx="198">
                  <c:v>52.772720693939455</c:v>
                </c:pt>
                <c:pt idx="199">
                  <c:v>52.772720726488778</c:v>
                </c:pt>
                <c:pt idx="200">
                  <c:v>52.772720726488778</c:v>
                </c:pt>
              </c:numCache>
            </c:numRef>
          </c:yVal>
          <c:smooth val="1"/>
        </c:ser>
        <c:ser>
          <c:idx val="4"/>
          <c:order val="5"/>
          <c:tx>
            <c:v>Bias -1750V</c:v>
          </c:tx>
          <c:marker>
            <c:symbol val="none"/>
          </c:marker>
          <c:xVal>
            <c:numRef>
              <c:f>Qstep1!$A$2:$A$202</c:f>
              <c:numCache>
                <c:formatCode>General</c:formatCode>
                <c:ptCount val="201"/>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Qstep1!$W$2:$W$202</c:f>
              <c:numCache>
                <c:formatCode>0.000E+00</c:formatCode>
                <c:ptCount val="201"/>
                <c:pt idx="0">
                  <c:v>1.7017799024578689E-10</c:v>
                </c:pt>
                <c:pt idx="1">
                  <c:v>3.4035598049157377E-10</c:v>
                </c:pt>
                <c:pt idx="2">
                  <c:v>5.1053397073736069E-10</c:v>
                </c:pt>
                <c:pt idx="3">
                  <c:v>6.8071196098314755E-10</c:v>
                </c:pt>
                <c:pt idx="4">
                  <c:v>8.5088995122893441E-10</c:v>
                </c:pt>
                <c:pt idx="5">
                  <c:v>1.0210679414747214E-9</c:v>
                </c:pt>
                <c:pt idx="6">
                  <c:v>1.1912453522623017E-9</c:v>
                </c:pt>
                <c:pt idx="7">
                  <c:v>1.3022167509295476E-4</c:v>
                </c:pt>
                <c:pt idx="8">
                  <c:v>3015.3654303327385</c:v>
                </c:pt>
                <c:pt idx="9">
                  <c:v>619.09327812838274</c:v>
                </c:pt>
                <c:pt idx="10">
                  <c:v>504.78973860450424</c:v>
                </c:pt>
                <c:pt idx="11">
                  <c:v>497.71849421800562</c:v>
                </c:pt>
                <c:pt idx="12">
                  <c:v>497.31702625721562</c:v>
                </c:pt>
                <c:pt idx="13">
                  <c:v>497.29938924915149</c:v>
                </c:pt>
                <c:pt idx="14">
                  <c:v>497.29876427836587</c:v>
                </c:pt>
                <c:pt idx="15">
                  <c:v>497.29872130960831</c:v>
                </c:pt>
                <c:pt idx="16">
                  <c:v>497.29871850157315</c:v>
                </c:pt>
                <c:pt idx="17">
                  <c:v>497.29871833311864</c:v>
                </c:pt>
                <c:pt idx="18">
                  <c:v>497.29871832467228</c:v>
                </c:pt>
                <c:pt idx="19">
                  <c:v>497.29871832447958</c:v>
                </c:pt>
                <c:pt idx="20">
                  <c:v>497.29871832451113</c:v>
                </c:pt>
                <c:pt idx="21">
                  <c:v>497.29871832456297</c:v>
                </c:pt>
                <c:pt idx="22">
                  <c:v>497.2987183246214</c:v>
                </c:pt>
                <c:pt idx="23">
                  <c:v>497.29871832468615</c:v>
                </c:pt>
                <c:pt idx="24">
                  <c:v>497.29871832475789</c:v>
                </c:pt>
                <c:pt idx="25">
                  <c:v>497.29871832483764</c:v>
                </c:pt>
                <c:pt idx="26">
                  <c:v>497.29871832492637</c:v>
                </c:pt>
                <c:pt idx="27">
                  <c:v>497.29871832502516</c:v>
                </c:pt>
                <c:pt idx="28">
                  <c:v>497.29871832513521</c:v>
                </c:pt>
                <c:pt idx="29">
                  <c:v>497.29871832525799</c:v>
                </c:pt>
                <c:pt idx="30">
                  <c:v>497.29871832539516</c:v>
                </c:pt>
                <c:pt idx="31">
                  <c:v>497.29871832554835</c:v>
                </c:pt>
                <c:pt idx="32">
                  <c:v>497.29871832571951</c:v>
                </c:pt>
                <c:pt idx="33">
                  <c:v>497.29871832591084</c:v>
                </c:pt>
                <c:pt idx="34">
                  <c:v>497.29871832612451</c:v>
                </c:pt>
                <c:pt idx="35">
                  <c:v>497.29871832636343</c:v>
                </c:pt>
                <c:pt idx="36">
                  <c:v>497.29871832663076</c:v>
                </c:pt>
                <c:pt idx="37">
                  <c:v>497.29871832692982</c:v>
                </c:pt>
                <c:pt idx="38">
                  <c:v>497.2987183272644</c:v>
                </c:pt>
                <c:pt idx="39">
                  <c:v>497.29871832763848</c:v>
                </c:pt>
                <c:pt idx="40">
                  <c:v>497.29871832805708</c:v>
                </c:pt>
                <c:pt idx="41">
                  <c:v>497.29871832852513</c:v>
                </c:pt>
                <c:pt idx="42">
                  <c:v>497.29871832904922</c:v>
                </c:pt>
                <c:pt idx="43">
                  <c:v>497.29871832963573</c:v>
                </c:pt>
                <c:pt idx="44">
                  <c:v>497.29871833029199</c:v>
                </c:pt>
                <c:pt idx="45">
                  <c:v>497.29871833102618</c:v>
                </c:pt>
                <c:pt idx="46">
                  <c:v>497.29871833184717</c:v>
                </c:pt>
                <c:pt idx="47">
                  <c:v>497.29871833276661</c:v>
                </c:pt>
                <c:pt idx="48">
                  <c:v>497.29871833379553</c:v>
                </c:pt>
                <c:pt idx="49">
                  <c:v>497.29871833494707</c:v>
                </c:pt>
                <c:pt idx="50">
                  <c:v>497.29871833623537</c:v>
                </c:pt>
                <c:pt idx="51">
                  <c:v>497.29871833767623</c:v>
                </c:pt>
                <c:pt idx="52">
                  <c:v>497.29871833928894</c:v>
                </c:pt>
                <c:pt idx="53">
                  <c:v>497.29871834109468</c:v>
                </c:pt>
                <c:pt idx="54">
                  <c:v>497.29871834311552</c:v>
                </c:pt>
                <c:pt idx="55">
                  <c:v>497.2987183453771</c:v>
                </c:pt>
                <c:pt idx="56">
                  <c:v>497.2987183479126</c:v>
                </c:pt>
                <c:pt idx="57">
                  <c:v>497.2987183508622</c:v>
                </c:pt>
                <c:pt idx="58">
                  <c:v>497.29871835752391</c:v>
                </c:pt>
                <c:pt idx="59">
                  <c:v>497.29871842714869</c:v>
                </c:pt>
                <c:pt idx="60">
                  <c:v>497.29871950894113</c:v>
                </c:pt>
                <c:pt idx="61">
                  <c:v>497.29873579930762</c:v>
                </c:pt>
                <c:pt idx="62">
                  <c:v>497.2989707580212</c:v>
                </c:pt>
                <c:pt idx="63">
                  <c:v>497.30653888781984</c:v>
                </c:pt>
                <c:pt idx="64">
                  <c:v>497.46608864879335</c:v>
                </c:pt>
                <c:pt idx="65">
                  <c:v>500.18917522950704</c:v>
                </c:pt>
                <c:pt idx="66">
                  <c:v>542.00345887429921</c:v>
                </c:pt>
                <c:pt idx="67">
                  <c:v>1089.5219291046337</c:v>
                </c:pt>
                <c:pt idx="68">
                  <c:v>3777.029775934514</c:v>
                </c:pt>
                <c:pt idx="69">
                  <c:v>6674.3208088187675</c:v>
                </c:pt>
                <c:pt idx="70">
                  <c:v>9571.6118417030211</c:v>
                </c:pt>
                <c:pt idx="71">
                  <c:v>12468.902874587275</c:v>
                </c:pt>
                <c:pt idx="72">
                  <c:v>15366.193907471528</c:v>
                </c:pt>
                <c:pt idx="73">
                  <c:v>18263.484940355782</c:v>
                </c:pt>
                <c:pt idx="74">
                  <c:v>21160.775973240037</c:v>
                </c:pt>
                <c:pt idx="75">
                  <c:v>24058.067006124293</c:v>
                </c:pt>
                <c:pt idx="76">
                  <c:v>26955.358039008548</c:v>
                </c:pt>
                <c:pt idx="77">
                  <c:v>29852.649071892803</c:v>
                </c:pt>
                <c:pt idx="78">
                  <c:v>32749.940104777059</c:v>
                </c:pt>
                <c:pt idx="79">
                  <c:v>35647.231137661314</c:v>
                </c:pt>
                <c:pt idx="80">
                  <c:v>38544.52217054557</c:v>
                </c:pt>
                <c:pt idx="81">
                  <c:v>41441.813203429825</c:v>
                </c:pt>
                <c:pt idx="82">
                  <c:v>44339.10423631408</c:v>
                </c:pt>
                <c:pt idx="83">
                  <c:v>47236.395269198336</c:v>
                </c:pt>
                <c:pt idx="84">
                  <c:v>50133.686302082591</c:v>
                </c:pt>
                <c:pt idx="85">
                  <c:v>53030.977334966847</c:v>
                </c:pt>
                <c:pt idx="86">
                  <c:v>55928.268367851102</c:v>
                </c:pt>
                <c:pt idx="87">
                  <c:v>58825.559400735357</c:v>
                </c:pt>
                <c:pt idx="88">
                  <c:v>61722.850433619613</c:v>
                </c:pt>
                <c:pt idx="89">
                  <c:v>64620.141466503868</c:v>
                </c:pt>
                <c:pt idx="90">
                  <c:v>67517.432499388116</c:v>
                </c:pt>
                <c:pt idx="91">
                  <c:v>70414.723532272372</c:v>
                </c:pt>
                <c:pt idx="92">
                  <c:v>73312.014565156627</c:v>
                </c:pt>
                <c:pt idx="93">
                  <c:v>76209.305598040883</c:v>
                </c:pt>
                <c:pt idx="94">
                  <c:v>79106.596630925138</c:v>
                </c:pt>
                <c:pt idx="95">
                  <c:v>82003.887663809393</c:v>
                </c:pt>
                <c:pt idx="96">
                  <c:v>84901.178696693649</c:v>
                </c:pt>
                <c:pt idx="97">
                  <c:v>87798.469729577904</c:v>
                </c:pt>
                <c:pt idx="98">
                  <c:v>90695.76076246216</c:v>
                </c:pt>
                <c:pt idx="99">
                  <c:v>93593.051795346415</c:v>
                </c:pt>
                <c:pt idx="100">
                  <c:v>96490.34282823067</c:v>
                </c:pt>
                <c:pt idx="101">
                  <c:v>99387.633861114926</c:v>
                </c:pt>
                <c:pt idx="102">
                  <c:v>102284.92489399918</c:v>
                </c:pt>
                <c:pt idx="103">
                  <c:v>105182.21592688344</c:v>
                </c:pt>
                <c:pt idx="104">
                  <c:v>108079.50695976769</c:v>
                </c:pt>
                <c:pt idx="105">
                  <c:v>110976.79799265195</c:v>
                </c:pt>
                <c:pt idx="106">
                  <c:v>113874.0890255362</c:v>
                </c:pt>
                <c:pt idx="107">
                  <c:v>116771.38005842046</c:v>
                </c:pt>
                <c:pt idx="108">
                  <c:v>119668.67109130471</c:v>
                </c:pt>
                <c:pt idx="109">
                  <c:v>122565.96212418897</c:v>
                </c:pt>
                <c:pt idx="110">
                  <c:v>125463.25315707322</c:v>
                </c:pt>
                <c:pt idx="111">
                  <c:v>128360.54418995748</c:v>
                </c:pt>
                <c:pt idx="112">
                  <c:v>131257.83522284174</c:v>
                </c:pt>
                <c:pt idx="113">
                  <c:v>134155.12625572598</c:v>
                </c:pt>
                <c:pt idx="114">
                  <c:v>137052.41728861022</c:v>
                </c:pt>
                <c:pt idx="115">
                  <c:v>139949.70832149446</c:v>
                </c:pt>
                <c:pt idx="116">
                  <c:v>142846.9993543787</c:v>
                </c:pt>
                <c:pt idx="117">
                  <c:v>145744.29038726294</c:v>
                </c:pt>
                <c:pt idx="118">
                  <c:v>148641.58142014718</c:v>
                </c:pt>
                <c:pt idx="119">
                  <c:v>151538.87245303142</c:v>
                </c:pt>
                <c:pt idx="120">
                  <c:v>154427.66476555256</c:v>
                </c:pt>
                <c:pt idx="121">
                  <c:v>157276.66761455542</c:v>
                </c:pt>
                <c:pt idx="122">
                  <c:v>160077.38227967688</c:v>
                </c:pt>
                <c:pt idx="123">
                  <c:v>162829.80876091693</c:v>
                </c:pt>
                <c:pt idx="124">
                  <c:v>165533.94705827557</c:v>
                </c:pt>
                <c:pt idx="125">
                  <c:v>168189.79717175281</c:v>
                </c:pt>
                <c:pt idx="126">
                  <c:v>170797.35910134864</c:v>
                </c:pt>
                <c:pt idx="127">
                  <c:v>173356.63284706307</c:v>
                </c:pt>
                <c:pt idx="128">
                  <c:v>175864.54728040122</c:v>
                </c:pt>
                <c:pt idx="129">
                  <c:v>178303.10056641215</c:v>
                </c:pt>
                <c:pt idx="130">
                  <c:v>180669.22157660095</c:v>
                </c:pt>
                <c:pt idx="131">
                  <c:v>182962.91031096765</c:v>
                </c:pt>
                <c:pt idx="132">
                  <c:v>185184.16676951223</c:v>
                </c:pt>
                <c:pt idx="133">
                  <c:v>187332.99095223472</c:v>
                </c:pt>
                <c:pt idx="134">
                  <c:v>189409.3828591351</c:v>
                </c:pt>
                <c:pt idx="135">
                  <c:v>191413.34249021337</c:v>
                </c:pt>
                <c:pt idx="136">
                  <c:v>193335.81677675544</c:v>
                </c:pt>
                <c:pt idx="137">
                  <c:v>195146.62367230811</c:v>
                </c:pt>
                <c:pt idx="138">
                  <c:v>196836.71010815725</c:v>
                </c:pt>
                <c:pt idx="139">
                  <c:v>198406.07608430288</c:v>
                </c:pt>
                <c:pt idx="140">
                  <c:v>199854.72160074502</c:v>
                </c:pt>
                <c:pt idx="141">
                  <c:v>201182.64665748362</c:v>
                </c:pt>
                <c:pt idx="142">
                  <c:v>202389.85125451873</c:v>
                </c:pt>
                <c:pt idx="143">
                  <c:v>203476.33539185033</c:v>
                </c:pt>
                <c:pt idx="144">
                  <c:v>204442.8716804205</c:v>
                </c:pt>
                <c:pt idx="145">
                  <c:v>205295.15812592729</c:v>
                </c:pt>
                <c:pt idx="146">
                  <c:v>206033.96733931277</c:v>
                </c:pt>
                <c:pt idx="147">
                  <c:v>206659.29932057695</c:v>
                </c:pt>
                <c:pt idx="148">
                  <c:v>207171.15406971984</c:v>
                </c:pt>
                <c:pt idx="149">
                  <c:v>207569.53158674142</c:v>
                </c:pt>
                <c:pt idx="150">
                  <c:v>207854.43187164169</c:v>
                </c:pt>
                <c:pt idx="151">
                  <c:v>208025.85569703163</c:v>
                </c:pt>
                <c:pt idx="152">
                  <c:v>208025.85649004142</c:v>
                </c:pt>
                <c:pt idx="153">
                  <c:v>207612.99251785543</c:v>
                </c:pt>
                <c:pt idx="154">
                  <c:v>206845.21039414109</c:v>
                </c:pt>
                <c:pt idx="155">
                  <c:v>205722.51011889844</c:v>
                </c:pt>
                <c:pt idx="156">
                  <c:v>204244.89169212748</c:v>
                </c:pt>
                <c:pt idx="157">
                  <c:v>202412.35511382818</c:v>
                </c:pt>
                <c:pt idx="158">
                  <c:v>200224.90038400056</c:v>
                </c:pt>
                <c:pt idx="159">
                  <c:v>197682.52750264463</c:v>
                </c:pt>
                <c:pt idx="160">
                  <c:v>194764.51118123849</c:v>
                </c:pt>
                <c:pt idx="161">
                  <c:v>191263.61784983668</c:v>
                </c:pt>
                <c:pt idx="162">
                  <c:v>187159.12221991731</c:v>
                </c:pt>
                <c:pt idx="163">
                  <c:v>182451.0242914804</c:v>
                </c:pt>
                <c:pt idx="164">
                  <c:v>177139.32406452592</c:v>
                </c:pt>
                <c:pt idx="165">
                  <c:v>171224.02153905391</c:v>
                </c:pt>
                <c:pt idx="166">
                  <c:v>164705.11671506433</c:v>
                </c:pt>
                <c:pt idx="167">
                  <c:v>157582.60959255722</c:v>
                </c:pt>
                <c:pt idx="168">
                  <c:v>149782.73514183532</c:v>
                </c:pt>
                <c:pt idx="169">
                  <c:v>141090.86204318257</c:v>
                </c:pt>
                <c:pt idx="170">
                  <c:v>131433.22526690172</c:v>
                </c:pt>
                <c:pt idx="171">
                  <c:v>120809.8248129928</c:v>
                </c:pt>
                <c:pt idx="172">
                  <c:v>109220.66068145577</c:v>
                </c:pt>
                <c:pt idx="173">
                  <c:v>96665.732872290682</c:v>
                </c:pt>
                <c:pt idx="174">
                  <c:v>83145.04138549749</c:v>
                </c:pt>
                <c:pt idx="175">
                  <c:v>68658.586221076228</c:v>
                </c:pt>
                <c:pt idx="176">
                  <c:v>53164.453235417815</c:v>
                </c:pt>
                <c:pt idx="177">
                  <c:v>36022.147957519308</c:v>
                </c:pt>
                <c:pt idx="178">
                  <c:v>17189.756243771659</c:v>
                </c:pt>
                <c:pt idx="179">
                  <c:v>4112.6979599337137</c:v>
                </c:pt>
                <c:pt idx="180">
                  <c:v>2270.5153340222737</c:v>
                </c:pt>
                <c:pt idx="181">
                  <c:v>2267.4149622032578</c:v>
                </c:pt>
                <c:pt idx="182">
                  <c:v>2266.4873210810406</c:v>
                </c:pt>
                <c:pt idx="183">
                  <c:v>2265.0268295073288</c:v>
                </c:pt>
                <c:pt idx="184">
                  <c:v>2262.4415960339597</c:v>
                </c:pt>
                <c:pt idx="185">
                  <c:v>2261.498060373136</c:v>
                </c:pt>
                <c:pt idx="186">
                  <c:v>2261.1902618314393</c:v>
                </c:pt>
                <c:pt idx="187">
                  <c:v>2260.9065436412807</c:v>
                </c:pt>
                <c:pt idx="188">
                  <c:v>2260.6429075410342</c:v>
                </c:pt>
                <c:pt idx="189">
                  <c:v>2260.4442151850535</c:v>
                </c:pt>
                <c:pt idx="190">
                  <c:v>2268.5598170972657</c:v>
                </c:pt>
                <c:pt idx="191">
                  <c:v>3697.9441427527781</c:v>
                </c:pt>
                <c:pt idx="192">
                  <c:v>1969.9534140840831</c:v>
                </c:pt>
                <c:pt idx="193">
                  <c:v>1970.4028862942332</c:v>
                </c:pt>
                <c:pt idx="194">
                  <c:v>1970.402891440865</c:v>
                </c:pt>
                <c:pt idx="195">
                  <c:v>1970.402891440865</c:v>
                </c:pt>
                <c:pt idx="196">
                  <c:v>1970.402891440865</c:v>
                </c:pt>
                <c:pt idx="197">
                  <c:v>1970.402891440865</c:v>
                </c:pt>
                <c:pt idx="198">
                  <c:v>1970.402891440865</c:v>
                </c:pt>
                <c:pt idx="199">
                  <c:v>1970.402891440865</c:v>
                </c:pt>
                <c:pt idx="200">
                  <c:v>1970.402891440865</c:v>
                </c:pt>
              </c:numCache>
            </c:numRef>
          </c:yVal>
          <c:smooth val="1"/>
        </c:ser>
        <c:ser>
          <c:idx val="6"/>
          <c:order val="6"/>
          <c:tx>
            <c:v>Bias -1800V</c:v>
          </c:tx>
          <c:marker>
            <c:symbol val="none"/>
          </c:marker>
          <c:xVal>
            <c:numRef>
              <c:f>Qstep1!$A$2:$A$202</c:f>
              <c:numCache>
                <c:formatCode>General</c:formatCode>
                <c:ptCount val="201"/>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Qstep1!$X$2:$X$202</c:f>
              <c:numCache>
                <c:formatCode>0.000E+00</c:formatCode>
                <c:ptCount val="201"/>
                <c:pt idx="0">
                  <c:v>1.7017799024578689E-10</c:v>
                </c:pt>
                <c:pt idx="1">
                  <c:v>3.4035598049157377E-10</c:v>
                </c:pt>
                <c:pt idx="2">
                  <c:v>5.1053397073736069E-10</c:v>
                </c:pt>
                <c:pt idx="3">
                  <c:v>6.8071196098314755E-10</c:v>
                </c:pt>
                <c:pt idx="4">
                  <c:v>8.5088995122893441E-10</c:v>
                </c:pt>
                <c:pt idx="5">
                  <c:v>1.0210679414747214E-9</c:v>
                </c:pt>
                <c:pt idx="6">
                  <c:v>1.1912453522623017E-9</c:v>
                </c:pt>
                <c:pt idx="7">
                  <c:v>1.3022167509295476E-4</c:v>
                </c:pt>
                <c:pt idx="8">
                  <c:v>3015.3654303327385</c:v>
                </c:pt>
                <c:pt idx="9">
                  <c:v>619.09327812838274</c:v>
                </c:pt>
                <c:pt idx="10">
                  <c:v>504.78973860450424</c:v>
                </c:pt>
                <c:pt idx="11">
                  <c:v>497.71849421800562</c:v>
                </c:pt>
                <c:pt idx="12">
                  <c:v>497.31702625721562</c:v>
                </c:pt>
                <c:pt idx="13">
                  <c:v>497.29938924915149</c:v>
                </c:pt>
                <c:pt idx="14">
                  <c:v>497.29876427836587</c:v>
                </c:pt>
                <c:pt idx="15">
                  <c:v>497.29872130960831</c:v>
                </c:pt>
                <c:pt idx="16">
                  <c:v>497.29871850159248</c:v>
                </c:pt>
                <c:pt idx="17">
                  <c:v>497.29871833314377</c:v>
                </c:pt>
                <c:pt idx="18">
                  <c:v>497.29871832470349</c:v>
                </c:pt>
                <c:pt idx="19">
                  <c:v>497.29871832451727</c:v>
                </c:pt>
                <c:pt idx="20">
                  <c:v>497.29871832455603</c:v>
                </c:pt>
                <c:pt idx="21">
                  <c:v>497.29871832461566</c:v>
                </c:pt>
                <c:pt idx="22">
                  <c:v>497.2987183246828</c:v>
                </c:pt>
                <c:pt idx="23">
                  <c:v>497.2987183247572</c:v>
                </c:pt>
                <c:pt idx="24">
                  <c:v>497.29871832483985</c:v>
                </c:pt>
                <c:pt idx="25">
                  <c:v>497.29871832493143</c:v>
                </c:pt>
                <c:pt idx="26">
                  <c:v>497.29871832503324</c:v>
                </c:pt>
                <c:pt idx="27">
                  <c:v>497.29871832514692</c:v>
                </c:pt>
                <c:pt idx="28">
                  <c:v>497.29871832527368</c:v>
                </c:pt>
                <c:pt idx="29">
                  <c:v>497.29871832541482</c:v>
                </c:pt>
                <c:pt idx="30">
                  <c:v>497.29871832557245</c:v>
                </c:pt>
                <c:pt idx="31">
                  <c:v>497.29871832574867</c:v>
                </c:pt>
                <c:pt idx="32">
                  <c:v>497.29871832594557</c:v>
                </c:pt>
                <c:pt idx="33">
                  <c:v>497.29871832616561</c:v>
                </c:pt>
                <c:pt idx="34">
                  <c:v>497.29871832641163</c:v>
                </c:pt>
                <c:pt idx="35">
                  <c:v>497.29871832668636</c:v>
                </c:pt>
                <c:pt idx="36">
                  <c:v>497.29871832699388</c:v>
                </c:pt>
                <c:pt idx="37">
                  <c:v>497.29871832733801</c:v>
                </c:pt>
                <c:pt idx="38">
                  <c:v>497.2987183277229</c:v>
                </c:pt>
                <c:pt idx="39">
                  <c:v>497.29871832815331</c:v>
                </c:pt>
                <c:pt idx="40">
                  <c:v>497.29871832863461</c:v>
                </c:pt>
                <c:pt idx="41">
                  <c:v>497.29871832917303</c:v>
                </c:pt>
                <c:pt idx="42">
                  <c:v>497.29871832977597</c:v>
                </c:pt>
                <c:pt idx="43">
                  <c:v>497.29871833045087</c:v>
                </c:pt>
                <c:pt idx="44">
                  <c:v>497.29871833120603</c:v>
                </c:pt>
                <c:pt idx="45">
                  <c:v>497.2987183320505</c:v>
                </c:pt>
                <c:pt idx="46">
                  <c:v>497.29871833299501</c:v>
                </c:pt>
                <c:pt idx="47">
                  <c:v>497.29871833405269</c:v>
                </c:pt>
                <c:pt idx="48">
                  <c:v>497.29871833523663</c:v>
                </c:pt>
                <c:pt idx="49">
                  <c:v>497.29871833656148</c:v>
                </c:pt>
                <c:pt idx="50">
                  <c:v>497.29871833804373</c:v>
                </c:pt>
                <c:pt idx="51">
                  <c:v>497.29871833970162</c:v>
                </c:pt>
                <c:pt idx="52">
                  <c:v>497.29871834155705</c:v>
                </c:pt>
                <c:pt idx="53">
                  <c:v>497.29871834363473</c:v>
                </c:pt>
                <c:pt idx="54">
                  <c:v>497.29871834596111</c:v>
                </c:pt>
                <c:pt idx="55">
                  <c:v>497.29871834858034</c:v>
                </c:pt>
                <c:pt idx="56">
                  <c:v>497.29871835174464</c:v>
                </c:pt>
                <c:pt idx="57">
                  <c:v>497.29871835989627</c:v>
                </c:pt>
                <c:pt idx="58">
                  <c:v>497.29871850556299</c:v>
                </c:pt>
                <c:pt idx="59">
                  <c:v>497.29872119602607</c:v>
                </c:pt>
                <c:pt idx="60">
                  <c:v>497.2987650192913</c:v>
                </c:pt>
                <c:pt idx="61">
                  <c:v>497.29942715652629</c:v>
                </c:pt>
                <c:pt idx="62">
                  <c:v>497.3089799113672</c:v>
                </c:pt>
                <c:pt idx="63">
                  <c:v>497.61662006782092</c:v>
                </c:pt>
                <c:pt idx="64">
                  <c:v>504.08636752061921</c:v>
                </c:pt>
                <c:pt idx="65">
                  <c:v>611.17661813629354</c:v>
                </c:pt>
                <c:pt idx="66">
                  <c:v>1780.2586597607083</c:v>
                </c:pt>
                <c:pt idx="67">
                  <c:v>4528.6482488282636</c:v>
                </c:pt>
                <c:pt idx="68">
                  <c:v>7425.9392817125172</c:v>
                </c:pt>
                <c:pt idx="69">
                  <c:v>10323.230314596771</c:v>
                </c:pt>
                <c:pt idx="70">
                  <c:v>13220.521347481024</c:v>
                </c:pt>
                <c:pt idx="71">
                  <c:v>16117.812380365278</c:v>
                </c:pt>
                <c:pt idx="72">
                  <c:v>19015.103413249533</c:v>
                </c:pt>
                <c:pt idx="73">
                  <c:v>21912.394446133789</c:v>
                </c:pt>
                <c:pt idx="74">
                  <c:v>24809.685479018044</c:v>
                </c:pt>
                <c:pt idx="75">
                  <c:v>27706.9765119023</c:v>
                </c:pt>
                <c:pt idx="76">
                  <c:v>30604.267544786555</c:v>
                </c:pt>
                <c:pt idx="77">
                  <c:v>33501.55857767081</c:v>
                </c:pt>
                <c:pt idx="78">
                  <c:v>36398.849610555066</c:v>
                </c:pt>
                <c:pt idx="79">
                  <c:v>39296.140643439321</c:v>
                </c:pt>
                <c:pt idx="80">
                  <c:v>42193.431676323577</c:v>
                </c:pt>
                <c:pt idx="81">
                  <c:v>45090.722709207832</c:v>
                </c:pt>
                <c:pt idx="82">
                  <c:v>47988.013742092087</c:v>
                </c:pt>
                <c:pt idx="83">
                  <c:v>50885.304774976343</c:v>
                </c:pt>
                <c:pt idx="84">
                  <c:v>53782.595807860598</c:v>
                </c:pt>
                <c:pt idx="85">
                  <c:v>56679.886840744854</c:v>
                </c:pt>
                <c:pt idx="86">
                  <c:v>59577.177873629109</c:v>
                </c:pt>
                <c:pt idx="87">
                  <c:v>62474.468906513364</c:v>
                </c:pt>
                <c:pt idx="88">
                  <c:v>65371.75993939762</c:v>
                </c:pt>
                <c:pt idx="89">
                  <c:v>68269.050972281868</c:v>
                </c:pt>
                <c:pt idx="90">
                  <c:v>71166.342005166123</c:v>
                </c:pt>
                <c:pt idx="91">
                  <c:v>74063.633038050379</c:v>
                </c:pt>
                <c:pt idx="92">
                  <c:v>76960.924070934634</c:v>
                </c:pt>
                <c:pt idx="93">
                  <c:v>79858.215103818889</c:v>
                </c:pt>
                <c:pt idx="94">
                  <c:v>82755.506136703145</c:v>
                </c:pt>
                <c:pt idx="95">
                  <c:v>85652.7971695874</c:v>
                </c:pt>
                <c:pt idx="96">
                  <c:v>88550.088202471656</c:v>
                </c:pt>
                <c:pt idx="97">
                  <c:v>91447.379235355911</c:v>
                </c:pt>
                <c:pt idx="98">
                  <c:v>94344.670268240166</c:v>
                </c:pt>
                <c:pt idx="99">
                  <c:v>97241.961301124422</c:v>
                </c:pt>
                <c:pt idx="100">
                  <c:v>100139.25233400868</c:v>
                </c:pt>
                <c:pt idx="101">
                  <c:v>103036.54336689293</c:v>
                </c:pt>
                <c:pt idx="102">
                  <c:v>105933.83439977719</c:v>
                </c:pt>
                <c:pt idx="103">
                  <c:v>108831.12543266144</c:v>
                </c:pt>
                <c:pt idx="104">
                  <c:v>111728.4164655457</c:v>
                </c:pt>
                <c:pt idx="105">
                  <c:v>114625.70749842995</c:v>
                </c:pt>
                <c:pt idx="106">
                  <c:v>117522.99853131421</c:v>
                </c:pt>
                <c:pt idx="107">
                  <c:v>120420.28956419847</c:v>
                </c:pt>
                <c:pt idx="108">
                  <c:v>123317.58059708272</c:v>
                </c:pt>
                <c:pt idx="109">
                  <c:v>126214.87162996698</c:v>
                </c:pt>
                <c:pt idx="110">
                  <c:v>129112.16266285123</c:v>
                </c:pt>
                <c:pt idx="111">
                  <c:v>132009.45369573549</c:v>
                </c:pt>
                <c:pt idx="112">
                  <c:v>134906.74472861973</c:v>
                </c:pt>
                <c:pt idx="113">
                  <c:v>137804.03576150397</c:v>
                </c:pt>
                <c:pt idx="114">
                  <c:v>140701.32679438821</c:v>
                </c:pt>
                <c:pt idx="115">
                  <c:v>143598.61782727245</c:v>
                </c:pt>
                <c:pt idx="116">
                  <c:v>146495.90886015669</c:v>
                </c:pt>
                <c:pt idx="117">
                  <c:v>149393.19989304093</c:v>
                </c:pt>
                <c:pt idx="118">
                  <c:v>152290.49092592517</c:v>
                </c:pt>
                <c:pt idx="119">
                  <c:v>155187.78195880941</c:v>
                </c:pt>
                <c:pt idx="120">
                  <c:v>158076.57427133055</c:v>
                </c:pt>
                <c:pt idx="121">
                  <c:v>160925.57712033342</c:v>
                </c:pt>
                <c:pt idx="122">
                  <c:v>163726.29178545487</c:v>
                </c:pt>
                <c:pt idx="123">
                  <c:v>166478.71826669492</c:v>
                </c:pt>
                <c:pt idx="124">
                  <c:v>169182.85656405357</c:v>
                </c:pt>
                <c:pt idx="125">
                  <c:v>171838.7066775308</c:v>
                </c:pt>
                <c:pt idx="126">
                  <c:v>174446.26860712664</c:v>
                </c:pt>
                <c:pt idx="127">
                  <c:v>177005.54235284106</c:v>
                </c:pt>
                <c:pt idx="128">
                  <c:v>179513.45678617922</c:v>
                </c:pt>
                <c:pt idx="129">
                  <c:v>181952.01007219014</c:v>
                </c:pt>
                <c:pt idx="130">
                  <c:v>184318.13108237894</c:v>
                </c:pt>
                <c:pt idx="131">
                  <c:v>186611.81981674564</c:v>
                </c:pt>
                <c:pt idx="132">
                  <c:v>188833.07627529022</c:v>
                </c:pt>
                <c:pt idx="133">
                  <c:v>190981.90045801271</c:v>
                </c:pt>
                <c:pt idx="134">
                  <c:v>193058.2923649131</c:v>
                </c:pt>
                <c:pt idx="135">
                  <c:v>195062.25199599136</c:v>
                </c:pt>
                <c:pt idx="136">
                  <c:v>196984.72628253343</c:v>
                </c:pt>
                <c:pt idx="137">
                  <c:v>198795.5331780861</c:v>
                </c:pt>
                <c:pt idx="138">
                  <c:v>200485.61961393524</c:v>
                </c:pt>
                <c:pt idx="139">
                  <c:v>202054.98559008088</c:v>
                </c:pt>
                <c:pt idx="140">
                  <c:v>203503.63110652301</c:v>
                </c:pt>
                <c:pt idx="141">
                  <c:v>204831.55616326162</c:v>
                </c:pt>
                <c:pt idx="142">
                  <c:v>206038.76076029672</c:v>
                </c:pt>
                <c:pt idx="143">
                  <c:v>207125.24489762832</c:v>
                </c:pt>
                <c:pt idx="144">
                  <c:v>208091.7811861985</c:v>
                </c:pt>
                <c:pt idx="145">
                  <c:v>208944.06763170529</c:v>
                </c:pt>
                <c:pt idx="146">
                  <c:v>209682.87684509077</c:v>
                </c:pt>
                <c:pt idx="147">
                  <c:v>210308.20882635494</c:v>
                </c:pt>
                <c:pt idx="148">
                  <c:v>210820.06357549783</c:v>
                </c:pt>
                <c:pt idx="149">
                  <c:v>211218.44109251941</c:v>
                </c:pt>
                <c:pt idx="150">
                  <c:v>211503.34137741968</c:v>
                </c:pt>
                <c:pt idx="151">
                  <c:v>211674.76520280962</c:v>
                </c:pt>
                <c:pt idx="152">
                  <c:v>211674.76600631728</c:v>
                </c:pt>
                <c:pt idx="153">
                  <c:v>211261.90203413129</c:v>
                </c:pt>
                <c:pt idx="154">
                  <c:v>210494.11991041695</c:v>
                </c:pt>
                <c:pt idx="155">
                  <c:v>209371.4196351743</c:v>
                </c:pt>
                <c:pt idx="156">
                  <c:v>207893.80120840334</c:v>
                </c:pt>
                <c:pt idx="157">
                  <c:v>206061.2665616314</c:v>
                </c:pt>
                <c:pt idx="158">
                  <c:v>203873.81183180379</c:v>
                </c:pt>
                <c:pt idx="159">
                  <c:v>201331.43895044786</c:v>
                </c:pt>
                <c:pt idx="160">
                  <c:v>198413.42262904171</c:v>
                </c:pt>
                <c:pt idx="161">
                  <c:v>194912.52929763991</c:v>
                </c:pt>
                <c:pt idx="162">
                  <c:v>190808.03366772053</c:v>
                </c:pt>
                <c:pt idx="163">
                  <c:v>186099.93573928362</c:v>
                </c:pt>
                <c:pt idx="164">
                  <c:v>180788.23551232915</c:v>
                </c:pt>
                <c:pt idx="165">
                  <c:v>174872.93298685714</c:v>
                </c:pt>
                <c:pt idx="166">
                  <c:v>168354.02816286756</c:v>
                </c:pt>
                <c:pt idx="167">
                  <c:v>161231.52104036044</c:v>
                </c:pt>
                <c:pt idx="168">
                  <c:v>153431.64658963855</c:v>
                </c:pt>
                <c:pt idx="169">
                  <c:v>144739.7734909858</c:v>
                </c:pt>
                <c:pt idx="170">
                  <c:v>135082.13671470495</c:v>
                </c:pt>
                <c:pt idx="171">
                  <c:v>124458.73626079602</c:v>
                </c:pt>
                <c:pt idx="172">
                  <c:v>112869.572129259</c:v>
                </c:pt>
                <c:pt idx="173">
                  <c:v>100314.64432009391</c:v>
                </c:pt>
                <c:pt idx="174">
                  <c:v>86793.952833300718</c:v>
                </c:pt>
                <c:pt idx="175">
                  <c:v>72307.497668879456</c:v>
                </c:pt>
                <c:pt idx="176">
                  <c:v>56813.364683221043</c:v>
                </c:pt>
                <c:pt idx="177">
                  <c:v>39671.059405322536</c:v>
                </c:pt>
                <c:pt idx="178">
                  <c:v>20838.667691574887</c:v>
                </c:pt>
                <c:pt idx="179">
                  <c:v>5190.1863549579557</c:v>
                </c:pt>
                <c:pt idx="180">
                  <c:v>2494.0445808500799</c:v>
                </c:pt>
                <c:pt idx="181">
                  <c:v>2489.4176263858371</c:v>
                </c:pt>
                <c:pt idx="182">
                  <c:v>2488.4751762433871</c:v>
                </c:pt>
                <c:pt idx="183">
                  <c:v>2487.0145552573422</c:v>
                </c:pt>
                <c:pt idx="184">
                  <c:v>2484.4293217839731</c:v>
                </c:pt>
                <c:pt idx="185">
                  <c:v>2483.4857861231494</c:v>
                </c:pt>
                <c:pt idx="186">
                  <c:v>2483.1779875814527</c:v>
                </c:pt>
                <c:pt idx="187">
                  <c:v>2482.8942693912941</c:v>
                </c:pt>
                <c:pt idx="188">
                  <c:v>2482.6306332910476</c:v>
                </c:pt>
                <c:pt idx="189">
                  <c:v>2482.4319409350669</c:v>
                </c:pt>
                <c:pt idx="190">
                  <c:v>2490.5475428472791</c:v>
                </c:pt>
                <c:pt idx="191">
                  <c:v>3919.9318685027915</c:v>
                </c:pt>
                <c:pt idx="192">
                  <c:v>2191.9411398340962</c:v>
                </c:pt>
                <c:pt idx="193">
                  <c:v>2192.3906120442466</c:v>
                </c:pt>
                <c:pt idx="194">
                  <c:v>2192.3906171908784</c:v>
                </c:pt>
                <c:pt idx="195">
                  <c:v>2192.3906171908784</c:v>
                </c:pt>
                <c:pt idx="196">
                  <c:v>2192.3906171908784</c:v>
                </c:pt>
                <c:pt idx="197">
                  <c:v>2192.3906171908784</c:v>
                </c:pt>
                <c:pt idx="198">
                  <c:v>2192.3906171908784</c:v>
                </c:pt>
                <c:pt idx="199">
                  <c:v>2192.3906171908784</c:v>
                </c:pt>
                <c:pt idx="200">
                  <c:v>2192.3906171908784</c:v>
                </c:pt>
              </c:numCache>
            </c:numRef>
          </c:yVal>
          <c:smooth val="1"/>
        </c:ser>
        <c:ser>
          <c:idx val="7"/>
          <c:order val="7"/>
          <c:tx>
            <c:v>Bias -1900V</c:v>
          </c:tx>
          <c:marker>
            <c:symbol val="none"/>
          </c:marker>
          <c:xVal>
            <c:numRef>
              <c:f>Qstep1!$A$2:$A$202</c:f>
              <c:numCache>
                <c:formatCode>General</c:formatCode>
                <c:ptCount val="201"/>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Qstep1!$Y$2:$Y$202</c:f>
              <c:numCache>
                <c:formatCode>0.000E+00</c:formatCode>
                <c:ptCount val="201"/>
                <c:pt idx="0">
                  <c:v>1.7017799024578689E-10</c:v>
                </c:pt>
                <c:pt idx="1">
                  <c:v>3.4035598049157377E-10</c:v>
                </c:pt>
                <c:pt idx="2">
                  <c:v>5.1053397073736069E-10</c:v>
                </c:pt>
                <c:pt idx="3">
                  <c:v>6.8071196098314755E-10</c:v>
                </c:pt>
                <c:pt idx="4">
                  <c:v>8.5088995122893441E-10</c:v>
                </c:pt>
                <c:pt idx="5">
                  <c:v>1.0210679414747214E-9</c:v>
                </c:pt>
                <c:pt idx="6">
                  <c:v>1.1912451591095661E-9</c:v>
                </c:pt>
                <c:pt idx="7">
                  <c:v>1.3022167509276161E-4</c:v>
                </c:pt>
                <c:pt idx="8">
                  <c:v>3015.3654303327385</c:v>
                </c:pt>
                <c:pt idx="9">
                  <c:v>619.09327812838274</c:v>
                </c:pt>
                <c:pt idx="10">
                  <c:v>504.78973860450424</c:v>
                </c:pt>
                <c:pt idx="11">
                  <c:v>497.71849421800562</c:v>
                </c:pt>
                <c:pt idx="12">
                  <c:v>497.31702625721562</c:v>
                </c:pt>
                <c:pt idx="13">
                  <c:v>497.29938926846677</c:v>
                </c:pt>
                <c:pt idx="14">
                  <c:v>497.29876429768115</c:v>
                </c:pt>
                <c:pt idx="15">
                  <c:v>497.29872132892359</c:v>
                </c:pt>
                <c:pt idx="16">
                  <c:v>497.29871852090776</c:v>
                </c:pt>
                <c:pt idx="17">
                  <c:v>497.29871835247241</c:v>
                </c:pt>
                <c:pt idx="18">
                  <c:v>497.29871834404673</c:v>
                </c:pt>
                <c:pt idx="19">
                  <c:v>497.29871834387666</c:v>
                </c:pt>
                <c:pt idx="20">
                  <c:v>497.29871834393271</c:v>
                </c:pt>
                <c:pt idx="21">
                  <c:v>497.29871834401132</c:v>
                </c:pt>
                <c:pt idx="22">
                  <c:v>497.29871834409931</c:v>
                </c:pt>
                <c:pt idx="23">
                  <c:v>497.29871834419691</c:v>
                </c:pt>
                <c:pt idx="24">
                  <c:v>497.29871834430514</c:v>
                </c:pt>
                <c:pt idx="25">
                  <c:v>497.29871834442542</c:v>
                </c:pt>
                <c:pt idx="26">
                  <c:v>497.2987183445594</c:v>
                </c:pt>
                <c:pt idx="27">
                  <c:v>497.29871834470867</c:v>
                </c:pt>
                <c:pt idx="28">
                  <c:v>497.29871834487489</c:v>
                </c:pt>
                <c:pt idx="29">
                  <c:v>497.29871834506037</c:v>
                </c:pt>
                <c:pt idx="30">
                  <c:v>497.29871834526767</c:v>
                </c:pt>
                <c:pt idx="31">
                  <c:v>497.29871834549908</c:v>
                </c:pt>
                <c:pt idx="32">
                  <c:v>497.29871834575766</c:v>
                </c:pt>
                <c:pt idx="33">
                  <c:v>497.29871834604705</c:v>
                </c:pt>
                <c:pt idx="34">
                  <c:v>497.29871834637032</c:v>
                </c:pt>
                <c:pt idx="35">
                  <c:v>497.29871834673162</c:v>
                </c:pt>
                <c:pt idx="36">
                  <c:v>497.29871834713583</c:v>
                </c:pt>
                <c:pt idx="37">
                  <c:v>497.29871834758814</c:v>
                </c:pt>
                <c:pt idx="38">
                  <c:v>497.29871834809416</c:v>
                </c:pt>
                <c:pt idx="39">
                  <c:v>497.29871834866009</c:v>
                </c:pt>
                <c:pt idx="40">
                  <c:v>497.29871834929287</c:v>
                </c:pt>
                <c:pt idx="41">
                  <c:v>497.29871835000091</c:v>
                </c:pt>
                <c:pt idx="42">
                  <c:v>497.29871835079354</c:v>
                </c:pt>
                <c:pt idx="43">
                  <c:v>497.29871835168069</c:v>
                </c:pt>
                <c:pt idx="44">
                  <c:v>497.29871835267323</c:v>
                </c:pt>
                <c:pt idx="45">
                  <c:v>497.2987183537835</c:v>
                </c:pt>
                <c:pt idx="46">
                  <c:v>497.29871835502507</c:v>
                </c:pt>
                <c:pt idx="47">
                  <c:v>497.29871835641558</c:v>
                </c:pt>
                <c:pt idx="48">
                  <c:v>497.29871835797218</c:v>
                </c:pt>
                <c:pt idx="49">
                  <c:v>497.29871835971426</c:v>
                </c:pt>
                <c:pt idx="50">
                  <c:v>497.29871836166336</c:v>
                </c:pt>
                <c:pt idx="51">
                  <c:v>497.29871836384336</c:v>
                </c:pt>
                <c:pt idx="52">
                  <c:v>497.29871836628655</c:v>
                </c:pt>
                <c:pt idx="53">
                  <c:v>497.29871836909513</c:v>
                </c:pt>
                <c:pt idx="54">
                  <c:v>497.29871837350476</c:v>
                </c:pt>
                <c:pt idx="55">
                  <c:v>497.29871839820242</c:v>
                </c:pt>
                <c:pt idx="56">
                  <c:v>497.29871871684458</c:v>
                </c:pt>
                <c:pt idx="57">
                  <c:v>497.29872480376332</c:v>
                </c:pt>
                <c:pt idx="58">
                  <c:v>497.29890127911221</c:v>
                </c:pt>
                <c:pt idx="59">
                  <c:v>497.302239306057</c:v>
                </c:pt>
                <c:pt idx="60">
                  <c:v>497.35668635806337</c:v>
                </c:pt>
                <c:pt idx="61">
                  <c:v>498.17924080299071</c:v>
                </c:pt>
                <c:pt idx="62">
                  <c:v>510.02135775697207</c:v>
                </c:pt>
                <c:pt idx="63">
                  <c:v>821.78339358680455</c:v>
                </c:pt>
                <c:pt idx="64">
                  <c:v>2640.6853202853413</c:v>
                </c:pt>
                <c:pt idx="65">
                  <c:v>5532.5294460277728</c:v>
                </c:pt>
                <c:pt idx="66">
                  <c:v>8429.8204789120264</c:v>
                </c:pt>
                <c:pt idx="67">
                  <c:v>11327.11151179628</c:v>
                </c:pt>
                <c:pt idx="68">
                  <c:v>14224.402544680534</c:v>
                </c:pt>
                <c:pt idx="69">
                  <c:v>17121.693577564787</c:v>
                </c:pt>
                <c:pt idx="70">
                  <c:v>20018.984610449043</c:v>
                </c:pt>
                <c:pt idx="71">
                  <c:v>22916.275643333298</c:v>
                </c:pt>
                <c:pt idx="72">
                  <c:v>25813.566676217553</c:v>
                </c:pt>
                <c:pt idx="73">
                  <c:v>28710.857709101809</c:v>
                </c:pt>
                <c:pt idx="74">
                  <c:v>31608.148741986064</c:v>
                </c:pt>
                <c:pt idx="75">
                  <c:v>34505.43977487032</c:v>
                </c:pt>
                <c:pt idx="76">
                  <c:v>37402.730807754575</c:v>
                </c:pt>
                <c:pt idx="77">
                  <c:v>40300.02184063883</c:v>
                </c:pt>
                <c:pt idx="78">
                  <c:v>43197.312873523086</c:v>
                </c:pt>
                <c:pt idx="79">
                  <c:v>46094.603906407341</c:v>
                </c:pt>
                <c:pt idx="80">
                  <c:v>48991.894939291597</c:v>
                </c:pt>
                <c:pt idx="81">
                  <c:v>51889.185972175852</c:v>
                </c:pt>
                <c:pt idx="82">
                  <c:v>54786.477005060107</c:v>
                </c:pt>
                <c:pt idx="83">
                  <c:v>57683.768037944363</c:v>
                </c:pt>
                <c:pt idx="84">
                  <c:v>60581.059070828618</c:v>
                </c:pt>
                <c:pt idx="85">
                  <c:v>63478.350103712874</c:v>
                </c:pt>
                <c:pt idx="86">
                  <c:v>66375.641136597129</c:v>
                </c:pt>
                <c:pt idx="87">
                  <c:v>69272.932169481384</c:v>
                </c:pt>
                <c:pt idx="88">
                  <c:v>72170.22320236564</c:v>
                </c:pt>
                <c:pt idx="89">
                  <c:v>75067.514235249895</c:v>
                </c:pt>
                <c:pt idx="90">
                  <c:v>77964.805268134151</c:v>
                </c:pt>
                <c:pt idx="91">
                  <c:v>80862.096301018406</c:v>
                </c:pt>
                <c:pt idx="92">
                  <c:v>83759.387333902661</c:v>
                </c:pt>
                <c:pt idx="93">
                  <c:v>86656.678366786917</c:v>
                </c:pt>
                <c:pt idx="94">
                  <c:v>89553.969399671172</c:v>
                </c:pt>
                <c:pt idx="95">
                  <c:v>92451.260432555428</c:v>
                </c:pt>
                <c:pt idx="96">
                  <c:v>95348.551465439683</c:v>
                </c:pt>
                <c:pt idx="97">
                  <c:v>98245.842498323938</c:v>
                </c:pt>
                <c:pt idx="98">
                  <c:v>101143.13353120819</c:v>
                </c:pt>
                <c:pt idx="99">
                  <c:v>104040.42456409245</c:v>
                </c:pt>
                <c:pt idx="100">
                  <c:v>106937.7155969767</c:v>
                </c:pt>
                <c:pt idx="101">
                  <c:v>109835.00662986096</c:v>
                </c:pt>
                <c:pt idx="102">
                  <c:v>112732.29766274522</c:v>
                </c:pt>
                <c:pt idx="103">
                  <c:v>115629.58869562947</c:v>
                </c:pt>
                <c:pt idx="104">
                  <c:v>118526.87972851373</c:v>
                </c:pt>
                <c:pt idx="105">
                  <c:v>121424.17076139798</c:v>
                </c:pt>
                <c:pt idx="106">
                  <c:v>124321.46179428224</c:v>
                </c:pt>
                <c:pt idx="107">
                  <c:v>127218.75282716649</c:v>
                </c:pt>
                <c:pt idx="108">
                  <c:v>130116.04386005075</c:v>
                </c:pt>
                <c:pt idx="109">
                  <c:v>133013.334892935</c:v>
                </c:pt>
                <c:pt idx="110">
                  <c:v>135910.62592581924</c:v>
                </c:pt>
                <c:pt idx="111">
                  <c:v>138807.91695870348</c:v>
                </c:pt>
                <c:pt idx="112">
                  <c:v>141705.20799158773</c:v>
                </c:pt>
                <c:pt idx="113">
                  <c:v>144602.49902447197</c:v>
                </c:pt>
                <c:pt idx="114">
                  <c:v>147499.79005735621</c:v>
                </c:pt>
                <c:pt idx="115">
                  <c:v>150397.08109024045</c:v>
                </c:pt>
                <c:pt idx="116">
                  <c:v>153294.37212312469</c:v>
                </c:pt>
                <c:pt idx="117">
                  <c:v>156191.66315600893</c:v>
                </c:pt>
                <c:pt idx="118">
                  <c:v>159088.95418889317</c:v>
                </c:pt>
                <c:pt idx="119">
                  <c:v>161986.24522177741</c:v>
                </c:pt>
                <c:pt idx="120">
                  <c:v>164875.03753429855</c:v>
                </c:pt>
                <c:pt idx="121">
                  <c:v>167724.04038330141</c:v>
                </c:pt>
                <c:pt idx="122">
                  <c:v>170524.75504842287</c:v>
                </c:pt>
                <c:pt idx="123">
                  <c:v>173277.18152966292</c:v>
                </c:pt>
                <c:pt idx="124">
                  <c:v>175981.31982702157</c:v>
                </c:pt>
                <c:pt idx="125">
                  <c:v>178637.1699404988</c:v>
                </c:pt>
                <c:pt idx="126">
                  <c:v>181244.73187009463</c:v>
                </c:pt>
                <c:pt idx="127">
                  <c:v>183804.00561580906</c:v>
                </c:pt>
                <c:pt idx="128">
                  <c:v>186311.92004914721</c:v>
                </c:pt>
                <c:pt idx="129">
                  <c:v>188750.47333515814</c:v>
                </c:pt>
                <c:pt idx="130">
                  <c:v>191116.59434534694</c:v>
                </c:pt>
                <c:pt idx="131">
                  <c:v>193410.28307971364</c:v>
                </c:pt>
                <c:pt idx="132">
                  <c:v>195631.53953825822</c:v>
                </c:pt>
                <c:pt idx="133">
                  <c:v>197780.36372098071</c:v>
                </c:pt>
                <c:pt idx="134">
                  <c:v>199856.7556278811</c:v>
                </c:pt>
                <c:pt idx="135">
                  <c:v>201860.71525895936</c:v>
                </c:pt>
                <c:pt idx="136">
                  <c:v>203783.18954550143</c:v>
                </c:pt>
                <c:pt idx="137">
                  <c:v>205593.9964410541</c:v>
                </c:pt>
                <c:pt idx="138">
                  <c:v>207284.08287690324</c:v>
                </c:pt>
                <c:pt idx="139">
                  <c:v>208853.44885304887</c:v>
                </c:pt>
                <c:pt idx="140">
                  <c:v>210302.09436949101</c:v>
                </c:pt>
                <c:pt idx="141">
                  <c:v>211630.01942622961</c:v>
                </c:pt>
                <c:pt idx="142">
                  <c:v>212837.22402326472</c:v>
                </c:pt>
                <c:pt idx="143">
                  <c:v>213923.70816059632</c:v>
                </c:pt>
                <c:pt idx="144">
                  <c:v>214890.24444916649</c:v>
                </c:pt>
                <c:pt idx="145">
                  <c:v>215742.53089467328</c:v>
                </c:pt>
                <c:pt idx="146">
                  <c:v>216481.34010805876</c:v>
                </c:pt>
                <c:pt idx="147">
                  <c:v>217106.67208932294</c:v>
                </c:pt>
                <c:pt idx="148">
                  <c:v>217618.52683846583</c:v>
                </c:pt>
                <c:pt idx="149">
                  <c:v>218016.90435548741</c:v>
                </c:pt>
                <c:pt idx="150">
                  <c:v>218301.80464038768</c:v>
                </c:pt>
                <c:pt idx="151">
                  <c:v>218473.22846577762</c:v>
                </c:pt>
                <c:pt idx="152">
                  <c:v>218473.22929804571</c:v>
                </c:pt>
                <c:pt idx="153">
                  <c:v>218060.36532585972</c:v>
                </c:pt>
                <c:pt idx="154">
                  <c:v>217292.58320214538</c:v>
                </c:pt>
                <c:pt idx="155">
                  <c:v>216169.88292690273</c:v>
                </c:pt>
                <c:pt idx="156">
                  <c:v>214692.26450013177</c:v>
                </c:pt>
                <c:pt idx="157">
                  <c:v>212859.72985335984</c:v>
                </c:pt>
                <c:pt idx="158">
                  <c:v>210672.27512353222</c:v>
                </c:pt>
                <c:pt idx="159">
                  <c:v>208129.90224217629</c:v>
                </c:pt>
                <c:pt idx="160">
                  <c:v>205211.88592077015</c:v>
                </c:pt>
                <c:pt idx="161">
                  <c:v>201710.99258936834</c:v>
                </c:pt>
                <c:pt idx="162">
                  <c:v>197606.49695944897</c:v>
                </c:pt>
                <c:pt idx="163">
                  <c:v>192898.39903101206</c:v>
                </c:pt>
                <c:pt idx="164">
                  <c:v>187586.69880405758</c:v>
                </c:pt>
                <c:pt idx="165">
                  <c:v>181671.39627858557</c:v>
                </c:pt>
                <c:pt idx="166">
                  <c:v>175152.49145459599</c:v>
                </c:pt>
                <c:pt idx="167">
                  <c:v>168029.98433208888</c:v>
                </c:pt>
                <c:pt idx="168">
                  <c:v>160230.10988136698</c:v>
                </c:pt>
                <c:pt idx="169">
                  <c:v>151538.23678271423</c:v>
                </c:pt>
                <c:pt idx="170">
                  <c:v>141880.60000643338</c:v>
                </c:pt>
                <c:pt idx="171">
                  <c:v>131257.19955252446</c:v>
                </c:pt>
                <c:pt idx="172">
                  <c:v>119668.03542098743</c:v>
                </c:pt>
                <c:pt idx="173">
                  <c:v>107113.10761182234</c:v>
                </c:pt>
                <c:pt idx="174">
                  <c:v>93592.416125029151</c:v>
                </c:pt>
                <c:pt idx="175">
                  <c:v>79105.960960607888</c:v>
                </c:pt>
                <c:pt idx="176">
                  <c:v>63611.827974949476</c:v>
                </c:pt>
                <c:pt idx="177">
                  <c:v>46469.522697050968</c:v>
                </c:pt>
                <c:pt idx="178">
                  <c:v>27637.130983303319</c:v>
                </c:pt>
                <c:pt idx="179">
                  <c:v>7326.7345373136523</c:v>
                </c:pt>
                <c:pt idx="180">
                  <c:v>2537.1261544849312</c:v>
                </c:pt>
                <c:pt idx="181">
                  <c:v>2520.9484153377007</c:v>
                </c:pt>
                <c:pt idx="182">
                  <c:v>2519.8938941150441</c:v>
                </c:pt>
                <c:pt idx="183">
                  <c:v>2518.4322957761574</c:v>
                </c:pt>
                <c:pt idx="184">
                  <c:v>2515.8470429875147</c:v>
                </c:pt>
                <c:pt idx="185">
                  <c:v>2514.9035053951634</c:v>
                </c:pt>
                <c:pt idx="186">
                  <c:v>2514.5957068534667</c:v>
                </c:pt>
                <c:pt idx="187">
                  <c:v>2514.3119886633081</c:v>
                </c:pt>
                <c:pt idx="188">
                  <c:v>2514.0483506315345</c:v>
                </c:pt>
                <c:pt idx="189">
                  <c:v>2513.8496563440267</c:v>
                </c:pt>
                <c:pt idx="190">
                  <c:v>2521.9652582562389</c:v>
                </c:pt>
                <c:pt idx="191">
                  <c:v>3951.3495839117513</c:v>
                </c:pt>
                <c:pt idx="192">
                  <c:v>2223.3588552430565</c:v>
                </c:pt>
                <c:pt idx="193">
                  <c:v>2223.8083274532069</c:v>
                </c:pt>
                <c:pt idx="194">
                  <c:v>2223.8083325998386</c:v>
                </c:pt>
                <c:pt idx="195">
                  <c:v>2223.8083325998386</c:v>
                </c:pt>
                <c:pt idx="196">
                  <c:v>2223.8083325998386</c:v>
                </c:pt>
                <c:pt idx="197">
                  <c:v>2223.8083325998386</c:v>
                </c:pt>
                <c:pt idx="198">
                  <c:v>2223.8083325998386</c:v>
                </c:pt>
                <c:pt idx="199">
                  <c:v>2223.8083325998386</c:v>
                </c:pt>
                <c:pt idx="200">
                  <c:v>2223.8083325998386</c:v>
                </c:pt>
              </c:numCache>
            </c:numRef>
          </c:yVal>
          <c:smooth val="1"/>
        </c:ser>
        <c:dLbls>
          <c:showLegendKey val="0"/>
          <c:showVal val="0"/>
          <c:showCatName val="0"/>
          <c:showSerName val="0"/>
          <c:showPercent val="0"/>
          <c:showBubbleSize val="0"/>
        </c:dLbls>
        <c:axId val="138109760"/>
        <c:axId val="289953808"/>
      </c:scatterChart>
      <c:valAx>
        <c:axId val="138109760"/>
        <c:scaling>
          <c:orientation val="minMax"/>
        </c:scaling>
        <c:delete val="0"/>
        <c:axPos val="b"/>
        <c:title>
          <c:tx>
            <c:rich>
              <a:bodyPr/>
              <a:lstStyle/>
              <a:p>
                <a:pPr>
                  <a:defRPr/>
                </a:pPr>
                <a:r>
                  <a:rPr lang="en-US" i="1" dirty="0" smtClean="0"/>
                  <a:t>y </a:t>
                </a:r>
                <a:r>
                  <a:rPr lang="en-US" dirty="0" smtClean="0"/>
                  <a:t>(</a:t>
                </a:r>
                <a:r>
                  <a:rPr lang="en-US" dirty="0" smtClean="0">
                    <a:sym typeface="Symbol"/>
                  </a:rPr>
                  <a:t></a:t>
                </a:r>
                <a:r>
                  <a:rPr lang="en-US" dirty="0" smtClean="0"/>
                  <a:t>m</a:t>
                </a:r>
                <a:r>
                  <a:rPr lang="en-US" dirty="0"/>
                  <a:t>)</a:t>
                </a:r>
              </a:p>
            </c:rich>
          </c:tx>
          <c:layout/>
          <c:overlay val="0"/>
        </c:title>
        <c:numFmt formatCode="General" sourceLinked="1"/>
        <c:majorTickMark val="out"/>
        <c:minorTickMark val="none"/>
        <c:tickLblPos val="nextTo"/>
        <c:crossAx val="289953808"/>
        <c:crosses val="autoZero"/>
        <c:crossBetween val="midCat"/>
      </c:valAx>
      <c:valAx>
        <c:axId val="289953808"/>
        <c:scaling>
          <c:orientation val="minMax"/>
          <c:max val="250000"/>
          <c:min val="0"/>
        </c:scaling>
        <c:delete val="0"/>
        <c:axPos val="l"/>
        <c:majorGridlines/>
        <c:title>
          <c:tx>
            <c:rich>
              <a:bodyPr rot="-5400000" vert="horz"/>
              <a:lstStyle/>
              <a:p>
                <a:pPr>
                  <a:defRPr/>
                </a:pPr>
                <a:r>
                  <a:rPr lang="en-US" dirty="0"/>
                  <a:t>E-field (V/cm)</a:t>
                </a:r>
              </a:p>
            </c:rich>
          </c:tx>
          <c:layout/>
          <c:overlay val="0"/>
        </c:title>
        <c:numFmt formatCode="0.0E+00" sourceLinked="0"/>
        <c:majorTickMark val="out"/>
        <c:minorTickMark val="none"/>
        <c:tickLblPos val="nextTo"/>
        <c:crossAx val="138109760"/>
        <c:crossesAt val="-250"/>
        <c:crossBetween val="midCat"/>
      </c:valAx>
    </c:plotArea>
    <c:legend>
      <c:legendPos val="r"/>
      <c:layout/>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31885238483121"/>
          <c:y val="3.1486243000573594E-2"/>
          <c:w val="0.63479500407276679"/>
          <c:h val="0.7906839468937622"/>
        </c:manualLayout>
      </c:layout>
      <c:scatterChart>
        <c:scatterStyle val="smoothMarker"/>
        <c:varyColors val="0"/>
        <c:ser>
          <c:idx val="0"/>
          <c:order val="0"/>
          <c:tx>
            <c:v>Bias 0V</c:v>
          </c:tx>
          <c:marker>
            <c:symbol val="none"/>
          </c:marker>
          <c:xVal>
            <c:numRef>
              <c:f>Qstep1!$A$2:$A$207</c:f>
              <c:numCache>
                <c:formatCode>General</c:formatCode>
                <c:ptCount val="206"/>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Qstep1!$B$2:$B$207</c:f>
              <c:numCache>
                <c:formatCode>General</c:formatCode>
                <c:ptCount val="206"/>
                <c:pt idx="0">
                  <c:v>8.8105399999999996</c:v>
                </c:pt>
                <c:pt idx="1">
                  <c:v>8.8105399999999996</c:v>
                </c:pt>
                <c:pt idx="2">
                  <c:v>8.8105399999999996</c:v>
                </c:pt>
                <c:pt idx="3">
                  <c:v>8.8105399999999996</c:v>
                </c:pt>
                <c:pt idx="4">
                  <c:v>8.8105399999999996</c:v>
                </c:pt>
                <c:pt idx="5">
                  <c:v>8.8105399999999996</c:v>
                </c:pt>
                <c:pt idx="6">
                  <c:v>8.8105399999999996</c:v>
                </c:pt>
                <c:pt idx="7" formatCode="0.00E+00">
                  <c:v>6741840</c:v>
                </c:pt>
                <c:pt idx="8" formatCode="0.00E+00">
                  <c:v>156113000000000</c:v>
                </c:pt>
                <c:pt idx="9" formatCode="0.00E+00">
                  <c:v>-124061000000000</c:v>
                </c:pt>
                <c:pt idx="10" formatCode="0.00E+00">
                  <c:v>-5917820000000</c:v>
                </c:pt>
                <c:pt idx="11" formatCode="0.00E+00">
                  <c:v>-366101000000</c:v>
                </c:pt>
                <c:pt idx="12" formatCode="0.00E+00">
                  <c:v>-20785400000</c:v>
                </c:pt>
                <c:pt idx="13" formatCode="0.00E+00">
                  <c:v>-913140000</c:v>
                </c:pt>
                <c:pt idx="14" formatCode="0.00E+00">
                  <c:v>-32357700</c:v>
                </c:pt>
                <c:pt idx="15" formatCode="0.00E+00">
                  <c:v>-2224720</c:v>
                </c:pt>
                <c:pt idx="16">
                  <c:v>-145389</c:v>
                </c:pt>
                <c:pt idx="17">
                  <c:v>-8723.7999999999993</c:v>
                </c:pt>
                <c:pt idx="18">
                  <c:v>-439.4</c:v>
                </c:pt>
                <c:pt idx="19">
                  <c:v>-12.2417</c:v>
                </c:pt>
                <c:pt idx="20">
                  <c:v>-0.86323000000000005</c:v>
                </c:pt>
                <c:pt idx="21">
                  <c:v>-5.5411500000000002E-2</c:v>
                </c:pt>
                <c:pt idx="22">
                  <c:v>-2.0799E-3</c:v>
                </c:pt>
                <c:pt idx="23">
                  <c:v>-2.0800300000000001E-3</c:v>
                </c:pt>
                <c:pt idx="24">
                  <c:v>-2.0801499999999998E-3</c:v>
                </c:pt>
                <c:pt idx="25">
                  <c:v>-2.08026E-3</c:v>
                </c:pt>
                <c:pt idx="26">
                  <c:v>-2.0803699999999998E-3</c:v>
                </c:pt>
                <c:pt idx="27">
                  <c:v>-2.0804700000000001E-3</c:v>
                </c:pt>
                <c:pt idx="28">
                  <c:v>-2.08056E-3</c:v>
                </c:pt>
                <c:pt idx="29">
                  <c:v>-2.0806399999999999E-3</c:v>
                </c:pt>
                <c:pt idx="30">
                  <c:v>-2.0807099999999999E-3</c:v>
                </c:pt>
                <c:pt idx="31">
                  <c:v>-2.08078E-3</c:v>
                </c:pt>
                <c:pt idx="32">
                  <c:v>-2.08085E-3</c:v>
                </c:pt>
                <c:pt idx="33">
                  <c:v>-2.0809000000000001E-3</c:v>
                </c:pt>
                <c:pt idx="34">
                  <c:v>-2.0809499999999998E-3</c:v>
                </c:pt>
                <c:pt idx="35">
                  <c:v>-2.081E-3</c:v>
                </c:pt>
                <c:pt idx="36">
                  <c:v>-2.0810400000000001E-3</c:v>
                </c:pt>
                <c:pt idx="37">
                  <c:v>-2.0810799999999999E-3</c:v>
                </c:pt>
                <c:pt idx="38">
                  <c:v>-2.0811200000000001E-3</c:v>
                </c:pt>
                <c:pt idx="39">
                  <c:v>-2.0811499999999999E-3</c:v>
                </c:pt>
                <c:pt idx="40">
                  <c:v>-2.0811800000000002E-3</c:v>
                </c:pt>
                <c:pt idx="41">
                  <c:v>-2.0812000000000001E-3</c:v>
                </c:pt>
                <c:pt idx="42">
                  <c:v>-2.0812299999999999E-3</c:v>
                </c:pt>
                <c:pt idx="43">
                  <c:v>-2.0812500000000002E-3</c:v>
                </c:pt>
                <c:pt idx="44">
                  <c:v>-2.0812700000000001E-3</c:v>
                </c:pt>
                <c:pt idx="45">
                  <c:v>-2.08129E-3</c:v>
                </c:pt>
                <c:pt idx="46">
                  <c:v>-2.0812999999999999E-3</c:v>
                </c:pt>
                <c:pt idx="47">
                  <c:v>-2.0813199999999998E-3</c:v>
                </c:pt>
                <c:pt idx="48">
                  <c:v>-2.0813300000000002E-3</c:v>
                </c:pt>
                <c:pt idx="49">
                  <c:v>-2.0813400000000001E-3</c:v>
                </c:pt>
                <c:pt idx="50">
                  <c:v>-2.08135E-3</c:v>
                </c:pt>
                <c:pt idx="51">
                  <c:v>-2.08136E-3</c:v>
                </c:pt>
                <c:pt idx="52">
                  <c:v>-2.0813699999999999E-3</c:v>
                </c:pt>
                <c:pt idx="53">
                  <c:v>-2.0813799999999999E-3</c:v>
                </c:pt>
                <c:pt idx="54">
                  <c:v>-2.0813799999999999E-3</c:v>
                </c:pt>
                <c:pt idx="55">
                  <c:v>-2.0813899999999998E-3</c:v>
                </c:pt>
                <c:pt idx="56">
                  <c:v>-2.0813899999999998E-3</c:v>
                </c:pt>
                <c:pt idx="57">
                  <c:v>-2.0814000000000002E-3</c:v>
                </c:pt>
                <c:pt idx="58">
                  <c:v>-2.0814000000000002E-3</c:v>
                </c:pt>
                <c:pt idx="59">
                  <c:v>-2.0814100000000001E-3</c:v>
                </c:pt>
                <c:pt idx="60">
                  <c:v>-2.0814100000000001E-3</c:v>
                </c:pt>
                <c:pt idx="61">
                  <c:v>-2.0814200000000001E-3</c:v>
                </c:pt>
                <c:pt idx="62">
                  <c:v>-2.0814200000000001E-3</c:v>
                </c:pt>
                <c:pt idx="63">
                  <c:v>-2.0814200000000001E-3</c:v>
                </c:pt>
                <c:pt idx="64">
                  <c:v>-2.0814200000000001E-3</c:v>
                </c:pt>
                <c:pt idx="65">
                  <c:v>-2.08143E-3</c:v>
                </c:pt>
                <c:pt idx="66">
                  <c:v>-2.08143E-3</c:v>
                </c:pt>
                <c:pt idx="67">
                  <c:v>-2.08143E-3</c:v>
                </c:pt>
                <c:pt idx="68">
                  <c:v>-2.08143E-3</c:v>
                </c:pt>
                <c:pt idx="69">
                  <c:v>-2.0814399999999999E-3</c:v>
                </c:pt>
                <c:pt idx="70">
                  <c:v>-2.0814399999999999E-3</c:v>
                </c:pt>
                <c:pt idx="71">
                  <c:v>-2.0814399999999999E-3</c:v>
                </c:pt>
                <c:pt idx="72">
                  <c:v>-2.0814399999999999E-3</c:v>
                </c:pt>
                <c:pt idx="73">
                  <c:v>-2.0814399999999999E-3</c:v>
                </c:pt>
                <c:pt idx="74">
                  <c:v>-2.0814399999999999E-3</c:v>
                </c:pt>
                <c:pt idx="75">
                  <c:v>-2.0814399999999999E-3</c:v>
                </c:pt>
                <c:pt idx="76">
                  <c:v>-2.0814499999999999E-3</c:v>
                </c:pt>
                <c:pt idx="77">
                  <c:v>-2.0814499999999999E-3</c:v>
                </c:pt>
                <c:pt idx="78">
                  <c:v>-2.0814499999999999E-3</c:v>
                </c:pt>
                <c:pt idx="79">
                  <c:v>-2.0814499999999999E-3</c:v>
                </c:pt>
                <c:pt idx="80">
                  <c:v>-2.0814499999999999E-3</c:v>
                </c:pt>
                <c:pt idx="81">
                  <c:v>-2.0814499999999999E-3</c:v>
                </c:pt>
                <c:pt idx="82">
                  <c:v>-2.0814599999999998E-3</c:v>
                </c:pt>
                <c:pt idx="83">
                  <c:v>-2.0814599999999998E-3</c:v>
                </c:pt>
                <c:pt idx="84">
                  <c:v>-2.0814599999999998E-3</c:v>
                </c:pt>
                <c:pt idx="85">
                  <c:v>-2.0814599999999998E-3</c:v>
                </c:pt>
                <c:pt idx="86">
                  <c:v>-2.0814700000000002E-3</c:v>
                </c:pt>
                <c:pt idx="87">
                  <c:v>-2.0814700000000002E-3</c:v>
                </c:pt>
                <c:pt idx="88">
                  <c:v>1.43886E-2</c:v>
                </c:pt>
                <c:pt idx="89">
                  <c:v>1.9094300000000002E-2</c:v>
                </c:pt>
                <c:pt idx="90">
                  <c:v>7.3299999999999997E-3</c:v>
                </c:pt>
                <c:pt idx="91">
                  <c:v>-2.0814900000000001E-3</c:v>
                </c:pt>
                <c:pt idx="92">
                  <c:v>-2.0814900000000001E-3</c:v>
                </c:pt>
                <c:pt idx="93">
                  <c:v>-2.0815E-3</c:v>
                </c:pt>
                <c:pt idx="94">
                  <c:v>-2.0815E-3</c:v>
                </c:pt>
                <c:pt idx="95">
                  <c:v>-2.08151E-3</c:v>
                </c:pt>
                <c:pt idx="96">
                  <c:v>-2.0815199999999999E-3</c:v>
                </c:pt>
                <c:pt idx="97">
                  <c:v>-2.0815299999999998E-3</c:v>
                </c:pt>
                <c:pt idx="98">
                  <c:v>-2.0815400000000002E-3</c:v>
                </c:pt>
                <c:pt idx="99">
                  <c:v>-2.0815500000000002E-3</c:v>
                </c:pt>
                <c:pt idx="100">
                  <c:v>-2.0815600000000001E-3</c:v>
                </c:pt>
                <c:pt idx="101">
                  <c:v>-2.08157E-3</c:v>
                </c:pt>
                <c:pt idx="102">
                  <c:v>-2.0815899999999999E-3</c:v>
                </c:pt>
                <c:pt idx="103">
                  <c:v>-2.0816099999999998E-3</c:v>
                </c:pt>
                <c:pt idx="104">
                  <c:v>-2.0816200000000002E-3</c:v>
                </c:pt>
                <c:pt idx="105">
                  <c:v>-2.08165E-3</c:v>
                </c:pt>
                <c:pt idx="106">
                  <c:v>-2.0816699999999999E-3</c:v>
                </c:pt>
                <c:pt idx="107">
                  <c:v>-2.0817000000000001E-3</c:v>
                </c:pt>
                <c:pt idx="108">
                  <c:v>-2.08173E-3</c:v>
                </c:pt>
                <c:pt idx="109">
                  <c:v>1.2035499999999999E-2</c:v>
                </c:pt>
                <c:pt idx="110">
                  <c:v>9.1248700000000002E-2</c:v>
                </c:pt>
                <c:pt idx="111">
                  <c:v>1.5735600000000001</c:v>
                </c:pt>
                <c:pt idx="112">
                  <c:v>45.702399999999997</c:v>
                </c:pt>
                <c:pt idx="113">
                  <c:v>864.35500000000002</c:v>
                </c:pt>
                <c:pt idx="114">
                  <c:v>14099.4</c:v>
                </c:pt>
                <c:pt idx="115">
                  <c:v>213148</c:v>
                </c:pt>
                <c:pt idx="116" formatCode="0.00E+00">
                  <c:v>3076140</c:v>
                </c:pt>
                <c:pt idx="117" formatCode="0.00E+00">
                  <c:v>99051500</c:v>
                </c:pt>
                <c:pt idx="118" formatCode="0.00E+00">
                  <c:v>2088180000</c:v>
                </c:pt>
                <c:pt idx="119" formatCode="0.00E+00">
                  <c:v>35661600000</c:v>
                </c:pt>
                <c:pt idx="120" formatCode="0.00E+00">
                  <c:v>111915000000</c:v>
                </c:pt>
                <c:pt idx="121" formatCode="0.00E+00">
                  <c:v>27096200000</c:v>
                </c:pt>
                <c:pt idx="122" formatCode="0.00E+00">
                  <c:v>4045160000</c:v>
                </c:pt>
                <c:pt idx="123" formatCode="0.00E+00">
                  <c:v>3355450000</c:v>
                </c:pt>
                <c:pt idx="124" formatCode="0.00E+00">
                  <c:v>3420500000</c:v>
                </c:pt>
                <c:pt idx="125" formatCode="0.00E+00">
                  <c:v>3585300000</c:v>
                </c:pt>
                <c:pt idx="126" formatCode="0.00E+00">
                  <c:v>4303280000</c:v>
                </c:pt>
                <c:pt idx="127" formatCode="0.00E+00">
                  <c:v>11944000000</c:v>
                </c:pt>
                <c:pt idx="128" formatCode="0.00E+00">
                  <c:v>79665300000</c:v>
                </c:pt>
                <c:pt idx="129" formatCode="0.00E+00">
                  <c:v>26742800000</c:v>
                </c:pt>
                <c:pt idx="130" formatCode="0.00E+00">
                  <c:v>11286800000</c:v>
                </c:pt>
                <c:pt idx="131" formatCode="0.00E+00">
                  <c:v>10770400000</c:v>
                </c:pt>
                <c:pt idx="132" formatCode="0.00E+00">
                  <c:v>11414500000</c:v>
                </c:pt>
                <c:pt idx="133" formatCode="0.00E+00">
                  <c:v>12474300000</c:v>
                </c:pt>
                <c:pt idx="134" formatCode="0.00E+00">
                  <c:v>17736400000</c:v>
                </c:pt>
                <c:pt idx="135" formatCode="0.00E+00">
                  <c:v>72248300000</c:v>
                </c:pt>
                <c:pt idx="136" formatCode="0.00E+00">
                  <c:v>182516000000</c:v>
                </c:pt>
                <c:pt idx="137" formatCode="0.00E+00">
                  <c:v>89989600000</c:v>
                </c:pt>
                <c:pt idx="138" formatCode="0.00E+00">
                  <c:v>57489500000</c:v>
                </c:pt>
                <c:pt idx="139" formatCode="0.00E+00">
                  <c:v>64461400000</c:v>
                </c:pt>
                <c:pt idx="140" formatCode="0.00E+00">
                  <c:v>75707200000</c:v>
                </c:pt>
                <c:pt idx="141" formatCode="0.00E+00">
                  <c:v>90315900000</c:v>
                </c:pt>
                <c:pt idx="142" formatCode="0.00E+00">
                  <c:v>108404000000</c:v>
                </c:pt>
                <c:pt idx="143" formatCode="0.00E+00">
                  <c:v>125239000000</c:v>
                </c:pt>
                <c:pt idx="144" formatCode="0.00E+00">
                  <c:v>121920000000</c:v>
                </c:pt>
                <c:pt idx="145" formatCode="0.00E+00">
                  <c:v>251667000000</c:v>
                </c:pt>
                <c:pt idx="146" formatCode="0.00E+00">
                  <c:v>584097000000</c:v>
                </c:pt>
                <c:pt idx="147" formatCode="0.00E+00">
                  <c:v>1692910000000</c:v>
                </c:pt>
                <c:pt idx="148" formatCode="0.00E+00">
                  <c:v>4936790000000</c:v>
                </c:pt>
                <c:pt idx="149" formatCode="0.00E+00">
                  <c:v>10802600000000</c:v>
                </c:pt>
                <c:pt idx="150" formatCode="0.00E+00">
                  <c:v>12764400000000</c:v>
                </c:pt>
                <c:pt idx="151" formatCode="0.00E+00">
                  <c:v>8727130000000</c:v>
                </c:pt>
                <c:pt idx="152" formatCode="0.00E+00">
                  <c:v>71042200000</c:v>
                </c:pt>
                <c:pt idx="153" formatCode="0.00E+00">
                  <c:v>-17424900000000</c:v>
                </c:pt>
                <c:pt idx="154" formatCode="0.00E+00">
                  <c:v>-14614700000000</c:v>
                </c:pt>
                <c:pt idx="155" formatCode="0.00E+00">
                  <c:v>-4705760000000</c:v>
                </c:pt>
                <c:pt idx="156" formatCode="0.00E+00">
                  <c:v>-1307520000000</c:v>
                </c:pt>
                <c:pt idx="157" formatCode="0.00E+00">
                  <c:v>-517136000000</c:v>
                </c:pt>
                <c:pt idx="158" formatCode="0.00E+00">
                  <c:v>-301489000000</c:v>
                </c:pt>
                <c:pt idx="159" formatCode="0.00E+00">
                  <c:v>-159768000000</c:v>
                </c:pt>
                <c:pt idx="160" formatCode="0.00E+00">
                  <c:v>473009000000</c:v>
                </c:pt>
                <c:pt idx="161" formatCode="0.00E+00">
                  <c:v>-190179000000</c:v>
                </c:pt>
                <c:pt idx="162" formatCode="0.00E+00">
                  <c:v>-231265000000</c:v>
                </c:pt>
                <c:pt idx="163" formatCode="0.00E+00">
                  <c:v>-179704000000</c:v>
                </c:pt>
                <c:pt idx="164" formatCode="0.00E+00">
                  <c:v>-140209000000</c:v>
                </c:pt>
                <c:pt idx="165" formatCode="0.00E+00">
                  <c:v>-112369000000</c:v>
                </c:pt>
                <c:pt idx="166" formatCode="0.00E+00">
                  <c:v>-90526400000</c:v>
                </c:pt>
                <c:pt idx="167" formatCode="0.00E+00">
                  <c:v>19505400000</c:v>
                </c:pt>
                <c:pt idx="168" formatCode="0.00E+00">
                  <c:v>184219000000</c:v>
                </c:pt>
                <c:pt idx="169" formatCode="0.00E+00">
                  <c:v>-44502800000</c:v>
                </c:pt>
                <c:pt idx="170" formatCode="0.00E+00">
                  <c:v>-106924000000</c:v>
                </c:pt>
                <c:pt idx="171" formatCode="0.00E+00">
                  <c:v>-89024300000</c:v>
                </c:pt>
                <c:pt idx="172" formatCode="0.00E+00">
                  <c:v>-74827000000</c:v>
                </c:pt>
                <c:pt idx="173" formatCode="0.00E+00">
                  <c:v>-63709500000</c:v>
                </c:pt>
                <c:pt idx="174" formatCode="0.00E+00">
                  <c:v>-54737900000</c:v>
                </c:pt>
                <c:pt idx="175" formatCode="0.00E+00">
                  <c:v>-39674600000</c:v>
                </c:pt>
                <c:pt idx="176" formatCode="0.00E+00">
                  <c:v>416853000000</c:v>
                </c:pt>
                <c:pt idx="177" formatCode="0.00E+00">
                  <c:v>-65061200000</c:v>
                </c:pt>
                <c:pt idx="178" formatCode="0.00E+00">
                  <c:v>-86361800000</c:v>
                </c:pt>
                <c:pt idx="179" formatCode="0.00E+00">
                  <c:v>-73036000000</c:v>
                </c:pt>
                <c:pt idx="180" formatCode="0.00E+00">
                  <c:v>-62222100000</c:v>
                </c:pt>
                <c:pt idx="181" formatCode="0.00E+00">
                  <c:v>-53605200000</c:v>
                </c:pt>
                <c:pt idx="182" formatCode="0.00E+00">
                  <c:v>-46985400000</c:v>
                </c:pt>
                <c:pt idx="183" formatCode="0.00E+00">
                  <c:v>-75600800000</c:v>
                </c:pt>
                <c:pt idx="184" formatCode="0.00E+00">
                  <c:v>-133841000000</c:v>
                </c:pt>
                <c:pt idx="185" formatCode="0.00E+00">
                  <c:v>-48847100000</c:v>
                </c:pt>
                <c:pt idx="186" formatCode="0.00E+00">
                  <c:v>-15933500000</c:v>
                </c:pt>
                <c:pt idx="187" formatCode="0.00E+00">
                  <c:v>-14687000000</c:v>
                </c:pt>
                <c:pt idx="188" formatCode="0.00E+00">
                  <c:v>-13658300000</c:v>
                </c:pt>
                <c:pt idx="189" formatCode="0.00E+00">
                  <c:v>-12456800000</c:v>
                </c:pt>
                <c:pt idx="190" formatCode="0.00E+00">
                  <c:v>37057400000</c:v>
                </c:pt>
                <c:pt idx="191" formatCode="0.00E+00">
                  <c:v>8213930000000</c:v>
                </c:pt>
                <c:pt idx="192" formatCode="0.00E+00">
                  <c:v>-20946300000000</c:v>
                </c:pt>
                <c:pt idx="193" formatCode="0.00E+00">
                  <c:v>8393440000000</c:v>
                </c:pt>
                <c:pt idx="194" formatCode="0.00E+00">
                  <c:v>47353400000</c:v>
                </c:pt>
                <c:pt idx="195" formatCode="0.00E+00">
                  <c:v>242354000</c:v>
                </c:pt>
                <c:pt idx="196">
                  <c:v>993237</c:v>
                </c:pt>
                <c:pt idx="197">
                  <c:v>1424.5</c:v>
                </c:pt>
                <c:pt idx="198">
                  <c:v>1.44309</c:v>
                </c:pt>
                <c:pt idx="199">
                  <c:v>0</c:v>
                </c:pt>
                <c:pt idx="200">
                  <c:v>0</c:v>
                </c:pt>
                <c:pt idx="202" formatCode="0.00E+00">
                  <c:v>-3115376525538.0571</c:v>
                </c:pt>
              </c:numCache>
            </c:numRef>
          </c:yVal>
          <c:smooth val="1"/>
        </c:ser>
        <c:ser>
          <c:idx val="1"/>
          <c:order val="1"/>
          <c:tx>
            <c:v>Bias -15.6V</c:v>
          </c:tx>
          <c:marker>
            <c:symbol val="none"/>
          </c:marker>
          <c:xVal>
            <c:numRef>
              <c:f>Qstep1!$A$2:$A$207</c:f>
              <c:numCache>
                <c:formatCode>General</c:formatCode>
                <c:ptCount val="206"/>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Qstep1!$C$2:$C$207</c:f>
              <c:numCache>
                <c:formatCode>General</c:formatCode>
                <c:ptCount val="206"/>
                <c:pt idx="0">
                  <c:v>8.8105399999999996</c:v>
                </c:pt>
                <c:pt idx="1">
                  <c:v>8.8105399999999996</c:v>
                </c:pt>
                <c:pt idx="2">
                  <c:v>8.8105399999999996</c:v>
                </c:pt>
                <c:pt idx="3">
                  <c:v>8.8105399999999996</c:v>
                </c:pt>
                <c:pt idx="4">
                  <c:v>8.8105399999999996</c:v>
                </c:pt>
                <c:pt idx="5">
                  <c:v>8.8105399999999996</c:v>
                </c:pt>
                <c:pt idx="6">
                  <c:v>8.8105399999999996</c:v>
                </c:pt>
                <c:pt idx="7" formatCode="0.00E+00">
                  <c:v>6741840</c:v>
                </c:pt>
                <c:pt idx="8" formatCode="0.00E+00">
                  <c:v>156113000000000</c:v>
                </c:pt>
                <c:pt idx="9" formatCode="0.00E+00">
                  <c:v>-124061000000000</c:v>
                </c:pt>
                <c:pt idx="10" formatCode="0.00E+00">
                  <c:v>-5917810000000</c:v>
                </c:pt>
                <c:pt idx="11" formatCode="0.00E+00">
                  <c:v>-366101000000</c:v>
                </c:pt>
                <c:pt idx="12" formatCode="0.00E+00">
                  <c:v>-20785400000</c:v>
                </c:pt>
                <c:pt idx="13" formatCode="0.00E+00">
                  <c:v>-913136000</c:v>
                </c:pt>
                <c:pt idx="14" formatCode="0.00E+00">
                  <c:v>-32357500</c:v>
                </c:pt>
                <c:pt idx="15" formatCode="0.00E+00">
                  <c:v>-2224700</c:v>
                </c:pt>
                <c:pt idx="16">
                  <c:v>-145388</c:v>
                </c:pt>
                <c:pt idx="17">
                  <c:v>-8723.7099999999991</c:v>
                </c:pt>
                <c:pt idx="18">
                  <c:v>-439.4</c:v>
                </c:pt>
                <c:pt idx="19">
                  <c:v>-12.247</c:v>
                </c:pt>
                <c:pt idx="20">
                  <c:v>-0.85063100000000003</c:v>
                </c:pt>
                <c:pt idx="21">
                  <c:v>-4.91739E-2</c:v>
                </c:pt>
                <c:pt idx="22">
                  <c:v>1.8854399999999999E-3</c:v>
                </c:pt>
                <c:pt idx="23">
                  <c:v>-4.95927E-3</c:v>
                </c:pt>
                <c:pt idx="24">
                  <c:v>5.4860500000000001E-3</c:v>
                </c:pt>
                <c:pt idx="25">
                  <c:v>-5.2641199999999997E-3</c:v>
                </c:pt>
                <c:pt idx="26">
                  <c:v>-4.04134E-3</c:v>
                </c:pt>
                <c:pt idx="27">
                  <c:v>-8.6420099999999999E-4</c:v>
                </c:pt>
                <c:pt idx="28">
                  <c:v>8.6341500000000002E-3</c:v>
                </c:pt>
                <c:pt idx="29">
                  <c:v>8.4463300000000002E-3</c:v>
                </c:pt>
                <c:pt idx="30">
                  <c:v>-2.9220100000000001E-3</c:v>
                </c:pt>
                <c:pt idx="31">
                  <c:v>-1.6132099999999999E-3</c:v>
                </c:pt>
                <c:pt idx="32">
                  <c:v>1.25723E-3</c:v>
                </c:pt>
                <c:pt idx="33">
                  <c:v>-6.8300100000000001E-3</c:v>
                </c:pt>
                <c:pt idx="34">
                  <c:v>1.4522199999999999E-3</c:v>
                </c:pt>
                <c:pt idx="35">
                  <c:v>-8.7494400000000007E-3</c:v>
                </c:pt>
                <c:pt idx="36">
                  <c:v>8.0142800000000004E-3</c:v>
                </c:pt>
                <c:pt idx="37">
                  <c:v>7.3280699999999999E-3</c:v>
                </c:pt>
                <c:pt idx="38">
                  <c:v>-5.4822099999999999E-4</c:v>
                </c:pt>
                <c:pt idx="39">
                  <c:v>2.2179999999999999E-3</c:v>
                </c:pt>
                <c:pt idx="40">
                  <c:v>-1.03882E-3</c:v>
                </c:pt>
                <c:pt idx="41">
                  <c:v>1.16405E-2</c:v>
                </c:pt>
                <c:pt idx="42">
                  <c:v>4.7991199999999996E-3</c:v>
                </c:pt>
                <c:pt idx="43">
                  <c:v>3.4497099999999999E-3</c:v>
                </c:pt>
                <c:pt idx="44">
                  <c:v>2.1398799999999999E-2</c:v>
                </c:pt>
                <c:pt idx="45">
                  <c:v>1.6502900000000001E-2</c:v>
                </c:pt>
                <c:pt idx="46">
                  <c:v>1.27209E-2</c:v>
                </c:pt>
                <c:pt idx="47">
                  <c:v>3.0313099999999999E-2</c:v>
                </c:pt>
                <c:pt idx="48">
                  <c:v>2.7604E-2</c:v>
                </c:pt>
                <c:pt idx="49">
                  <c:v>1.8806E-2</c:v>
                </c:pt>
                <c:pt idx="50">
                  <c:v>2.37833E-2</c:v>
                </c:pt>
                <c:pt idx="51">
                  <c:v>1.34065E-2</c:v>
                </c:pt>
                <c:pt idx="52">
                  <c:v>1.73238E-2</c:v>
                </c:pt>
                <c:pt idx="53">
                  <c:v>3.7968599999999998E-2</c:v>
                </c:pt>
                <c:pt idx="54">
                  <c:v>4.5583600000000002E-2</c:v>
                </c:pt>
                <c:pt idx="55">
                  <c:v>4.3866200000000001E-2</c:v>
                </c:pt>
                <c:pt idx="56">
                  <c:v>5.0384499999999999E-2</c:v>
                </c:pt>
                <c:pt idx="57">
                  <c:v>4.5361100000000001E-2</c:v>
                </c:pt>
                <c:pt idx="58">
                  <c:v>5.82909E-2</c:v>
                </c:pt>
                <c:pt idx="59">
                  <c:v>5.8394599999999998E-2</c:v>
                </c:pt>
                <c:pt idx="60">
                  <c:v>7.1607100000000007E-2</c:v>
                </c:pt>
                <c:pt idx="61">
                  <c:v>8.7910600000000005E-2</c:v>
                </c:pt>
                <c:pt idx="62">
                  <c:v>7.8296900000000003E-2</c:v>
                </c:pt>
                <c:pt idx="63">
                  <c:v>0.104965</c:v>
                </c:pt>
                <c:pt idx="64">
                  <c:v>0.11824999999999999</c:v>
                </c:pt>
                <c:pt idx="65">
                  <c:v>0.123407</c:v>
                </c:pt>
                <c:pt idx="66">
                  <c:v>0.146476</c:v>
                </c:pt>
                <c:pt idx="67">
                  <c:v>0.16015199999999999</c:v>
                </c:pt>
                <c:pt idx="68">
                  <c:v>0.182395</c:v>
                </c:pt>
                <c:pt idx="69">
                  <c:v>0.193111</c:v>
                </c:pt>
                <c:pt idx="70">
                  <c:v>0.22004099999999999</c:v>
                </c:pt>
                <c:pt idx="71">
                  <c:v>0.24591399999999999</c:v>
                </c:pt>
                <c:pt idx="72">
                  <c:v>0.28671799999999997</c:v>
                </c:pt>
                <c:pt idx="73">
                  <c:v>0.31176799999999999</c:v>
                </c:pt>
                <c:pt idx="74">
                  <c:v>0.35325499999999999</c:v>
                </c:pt>
                <c:pt idx="75">
                  <c:v>0.40085900000000002</c:v>
                </c:pt>
                <c:pt idx="76">
                  <c:v>0.44170199999999998</c:v>
                </c:pt>
                <c:pt idx="77">
                  <c:v>0.50154900000000002</c:v>
                </c:pt>
                <c:pt idx="78">
                  <c:v>0.56472</c:v>
                </c:pt>
                <c:pt idx="79">
                  <c:v>0.61319999999999997</c:v>
                </c:pt>
                <c:pt idx="80">
                  <c:v>0.68894100000000003</c:v>
                </c:pt>
                <c:pt idx="81">
                  <c:v>0.78421799999999997</c:v>
                </c:pt>
                <c:pt idx="82">
                  <c:v>0.88018099999999999</c:v>
                </c:pt>
                <c:pt idx="83">
                  <c:v>0.98233400000000004</c:v>
                </c:pt>
                <c:pt idx="84">
                  <c:v>1.11005</c:v>
                </c:pt>
                <c:pt idx="85">
                  <c:v>1.2330000000000001</c:v>
                </c:pt>
                <c:pt idx="86">
                  <c:v>1.3772200000000001</c:v>
                </c:pt>
                <c:pt idx="87">
                  <c:v>1.55185</c:v>
                </c:pt>
                <c:pt idx="88">
                  <c:v>1.7272099999999999</c:v>
                </c:pt>
                <c:pt idx="89">
                  <c:v>1.9350400000000001</c:v>
                </c:pt>
                <c:pt idx="90">
                  <c:v>2.1748400000000001</c:v>
                </c:pt>
                <c:pt idx="91">
                  <c:v>2.42442</c:v>
                </c:pt>
                <c:pt idx="92">
                  <c:v>2.7151800000000001</c:v>
                </c:pt>
                <c:pt idx="93">
                  <c:v>3.04393</c:v>
                </c:pt>
                <c:pt idx="94">
                  <c:v>3.3992100000000001</c:v>
                </c:pt>
                <c:pt idx="95">
                  <c:v>3.7997399999999999</c:v>
                </c:pt>
                <c:pt idx="96">
                  <c:v>4.25969</c:v>
                </c:pt>
                <c:pt idx="97">
                  <c:v>4.7754500000000002</c:v>
                </c:pt>
                <c:pt idx="98">
                  <c:v>5.3452500000000001</c:v>
                </c:pt>
                <c:pt idx="99">
                  <c:v>5.9794</c:v>
                </c:pt>
                <c:pt idx="100">
                  <c:v>6.6684900000000003</c:v>
                </c:pt>
                <c:pt idx="101">
                  <c:v>7.4801799999999998</c:v>
                </c:pt>
                <c:pt idx="102">
                  <c:v>8.3818800000000007</c:v>
                </c:pt>
                <c:pt idx="103">
                  <c:v>9.3890100000000007</c:v>
                </c:pt>
                <c:pt idx="104">
                  <c:v>10.5001</c:v>
                </c:pt>
                <c:pt idx="105">
                  <c:v>11.7393</c:v>
                </c:pt>
                <c:pt idx="106">
                  <c:v>13.1409</c:v>
                </c:pt>
                <c:pt idx="107">
                  <c:v>14.7155</c:v>
                </c:pt>
                <c:pt idx="108">
                  <c:v>16.482800000000001</c:v>
                </c:pt>
                <c:pt idx="109">
                  <c:v>18.457999999999998</c:v>
                </c:pt>
                <c:pt idx="110">
                  <c:v>20.7073</c:v>
                </c:pt>
                <c:pt idx="111">
                  <c:v>24.657699999999998</c:v>
                </c:pt>
                <c:pt idx="112">
                  <c:v>71.551900000000003</c:v>
                </c:pt>
                <c:pt idx="113">
                  <c:v>893.31799999999998</c:v>
                </c:pt>
                <c:pt idx="114">
                  <c:v>14131.9</c:v>
                </c:pt>
                <c:pt idx="115">
                  <c:v>213186</c:v>
                </c:pt>
                <c:pt idx="116" formatCode="0.00E+00">
                  <c:v>3076200</c:v>
                </c:pt>
                <c:pt idx="117" formatCode="0.00E+00">
                  <c:v>99051900</c:v>
                </c:pt>
                <c:pt idx="118" formatCode="0.00E+00">
                  <c:v>2088190000</c:v>
                </c:pt>
                <c:pt idx="119" formatCode="0.00E+00">
                  <c:v>35661600000</c:v>
                </c:pt>
                <c:pt idx="120" formatCode="0.00E+00">
                  <c:v>111916000000</c:v>
                </c:pt>
                <c:pt idx="121" formatCode="0.00E+00">
                  <c:v>27096600000</c:v>
                </c:pt>
                <c:pt idx="122" formatCode="0.00E+00">
                  <c:v>4045660000</c:v>
                </c:pt>
                <c:pt idx="123" formatCode="0.00E+00">
                  <c:v>3355970000</c:v>
                </c:pt>
                <c:pt idx="124" formatCode="0.00E+00">
                  <c:v>3421040000</c:v>
                </c:pt>
                <c:pt idx="125" formatCode="0.00E+00">
                  <c:v>3585860000</c:v>
                </c:pt>
                <c:pt idx="126" formatCode="0.00E+00">
                  <c:v>4303860000</c:v>
                </c:pt>
                <c:pt idx="127" formatCode="0.00E+00">
                  <c:v>11944700000</c:v>
                </c:pt>
                <c:pt idx="128" formatCode="0.00E+00">
                  <c:v>79666100000</c:v>
                </c:pt>
                <c:pt idx="129" formatCode="0.00E+00">
                  <c:v>26743700000</c:v>
                </c:pt>
                <c:pt idx="130" formatCode="0.00E+00">
                  <c:v>11287800000</c:v>
                </c:pt>
                <c:pt idx="131" formatCode="0.00E+00">
                  <c:v>10771600000</c:v>
                </c:pt>
                <c:pt idx="132" formatCode="0.00E+00">
                  <c:v>11416100000</c:v>
                </c:pt>
                <c:pt idx="133" formatCode="0.00E+00">
                  <c:v>12484300000</c:v>
                </c:pt>
                <c:pt idx="134" formatCode="0.00E+00">
                  <c:v>17877000000</c:v>
                </c:pt>
                <c:pt idx="135" formatCode="0.00E+00">
                  <c:v>73977900000</c:v>
                </c:pt>
                <c:pt idx="136" formatCode="0.00E+00">
                  <c:v>201312000000</c:v>
                </c:pt>
                <c:pt idx="137" formatCode="0.00E+00">
                  <c:v>274258000000</c:v>
                </c:pt>
                <c:pt idx="138" formatCode="0.00E+00">
                  <c:v>1994610000000</c:v>
                </c:pt>
                <c:pt idx="139" formatCode="0.00E+00">
                  <c:v>19184900000000</c:v>
                </c:pt>
                <c:pt idx="140" formatCode="0.00E+00">
                  <c:v>57704800000000</c:v>
                </c:pt>
                <c:pt idx="141" formatCode="0.00E+00">
                  <c:v>68559100000000</c:v>
                </c:pt>
                <c:pt idx="142" formatCode="0.00E+00">
                  <c:v>62500000000000</c:v>
                </c:pt>
                <c:pt idx="143" formatCode="0.00E+00">
                  <c:v>56250000000000</c:v>
                </c:pt>
                <c:pt idx="144" formatCode="0.00E+00">
                  <c:v>50039900000000</c:v>
                </c:pt>
                <c:pt idx="145" formatCode="0.00E+00">
                  <c:v>44125000000000</c:v>
                </c:pt>
                <c:pt idx="146" formatCode="0.00E+00">
                  <c:v>38250000000000</c:v>
                </c:pt>
                <c:pt idx="147" formatCode="0.00E+00">
                  <c:v>32375000000000</c:v>
                </c:pt>
                <c:pt idx="148" formatCode="0.00E+00">
                  <c:v>26500000000000</c:v>
                </c:pt>
                <c:pt idx="149" formatCode="0.00E+00">
                  <c:v>20625000000000</c:v>
                </c:pt>
                <c:pt idx="150" formatCode="0.00E+00">
                  <c:v>14750000000000</c:v>
                </c:pt>
                <c:pt idx="151" formatCode="0.00E+00">
                  <c:v>8875020000000</c:v>
                </c:pt>
                <c:pt idx="152" formatCode="0.00E+00">
                  <c:v>18407100</c:v>
                </c:pt>
                <c:pt idx="153" formatCode="0.00E+00">
                  <c:v>-21375000000000</c:v>
                </c:pt>
                <c:pt idx="154" formatCode="0.00E+00">
                  <c:v>-39750000000000</c:v>
                </c:pt>
                <c:pt idx="155" formatCode="0.00E+00">
                  <c:v>-58125000000000</c:v>
                </c:pt>
                <c:pt idx="156" formatCode="0.00E+00">
                  <c:v>-76500000000000</c:v>
                </c:pt>
                <c:pt idx="157" formatCode="0.00E+00">
                  <c:v>-94874900000000</c:v>
                </c:pt>
                <c:pt idx="158" formatCode="0.00E+00">
                  <c:v>-113201000000000</c:v>
                </c:pt>
                <c:pt idx="159" formatCode="0.00E+00">
                  <c:v>-86315500000000</c:v>
                </c:pt>
                <c:pt idx="160" formatCode="0.00E+00">
                  <c:v>-10723200000000</c:v>
                </c:pt>
                <c:pt idx="161" formatCode="0.00E+00">
                  <c:v>-1006540000000</c:v>
                </c:pt>
                <c:pt idx="162" formatCode="0.00E+00">
                  <c:v>-278260000000</c:v>
                </c:pt>
                <c:pt idx="163" formatCode="0.00E+00">
                  <c:v>-181834000000</c:v>
                </c:pt>
                <c:pt idx="164" formatCode="0.00E+00">
                  <c:v>-140280000000</c:v>
                </c:pt>
                <c:pt idx="165" formatCode="0.00E+00">
                  <c:v>-112374000000</c:v>
                </c:pt>
                <c:pt idx="166" formatCode="0.00E+00">
                  <c:v>-90530000000</c:v>
                </c:pt>
                <c:pt idx="167" formatCode="0.00E+00">
                  <c:v>19502300000</c:v>
                </c:pt>
                <c:pt idx="168" formatCode="0.00E+00">
                  <c:v>184216000000</c:v>
                </c:pt>
                <c:pt idx="169" formatCode="0.00E+00">
                  <c:v>-44505800000</c:v>
                </c:pt>
                <c:pt idx="170" formatCode="0.00E+00">
                  <c:v>-106927000000</c:v>
                </c:pt>
                <c:pt idx="171" formatCode="0.00E+00">
                  <c:v>-89026400000</c:v>
                </c:pt>
                <c:pt idx="172" formatCode="0.00E+00">
                  <c:v>-74828700000</c:v>
                </c:pt>
                <c:pt idx="173" formatCode="0.00E+00">
                  <c:v>-63711000000</c:v>
                </c:pt>
                <c:pt idx="174" formatCode="0.00E+00">
                  <c:v>-54739200000</c:v>
                </c:pt>
                <c:pt idx="175" formatCode="0.00E+00">
                  <c:v>-39675800000</c:v>
                </c:pt>
                <c:pt idx="176" formatCode="0.00E+00">
                  <c:v>416852000000</c:v>
                </c:pt>
                <c:pt idx="177" formatCode="0.00E+00">
                  <c:v>-65062500000</c:v>
                </c:pt>
                <c:pt idx="178" formatCode="0.00E+00">
                  <c:v>-86363000000</c:v>
                </c:pt>
                <c:pt idx="179" formatCode="0.00E+00">
                  <c:v>-73037000000</c:v>
                </c:pt>
                <c:pt idx="180" formatCode="0.00E+00">
                  <c:v>-62223000000</c:v>
                </c:pt>
                <c:pt idx="181" formatCode="0.00E+00">
                  <c:v>-53605900000</c:v>
                </c:pt>
                <c:pt idx="182" formatCode="0.00E+00">
                  <c:v>-46986100000</c:v>
                </c:pt>
                <c:pt idx="183" formatCode="0.00E+00">
                  <c:v>-75601400000</c:v>
                </c:pt>
                <c:pt idx="184" formatCode="0.00E+00">
                  <c:v>-133842000000</c:v>
                </c:pt>
                <c:pt idx="185" formatCode="0.00E+00">
                  <c:v>-48847400000</c:v>
                </c:pt>
                <c:pt idx="186" formatCode="0.00E+00">
                  <c:v>-15933800000</c:v>
                </c:pt>
                <c:pt idx="187" formatCode="0.00E+00">
                  <c:v>-14687300000</c:v>
                </c:pt>
                <c:pt idx="188" formatCode="0.00E+00">
                  <c:v>-13658600000</c:v>
                </c:pt>
                <c:pt idx="189" formatCode="0.00E+00">
                  <c:v>-12457100000</c:v>
                </c:pt>
                <c:pt idx="190" formatCode="0.00E+00">
                  <c:v>37057100000</c:v>
                </c:pt>
                <c:pt idx="191" formatCode="0.00E+00">
                  <c:v>8213930000000</c:v>
                </c:pt>
                <c:pt idx="192" formatCode="0.00E+00">
                  <c:v>-20946300000000</c:v>
                </c:pt>
                <c:pt idx="193" formatCode="0.00E+00">
                  <c:v>8393440000000</c:v>
                </c:pt>
                <c:pt idx="194" formatCode="0.00E+00">
                  <c:v>47353400000</c:v>
                </c:pt>
                <c:pt idx="195" formatCode="0.00E+00">
                  <c:v>242354000</c:v>
                </c:pt>
                <c:pt idx="196">
                  <c:v>993239</c:v>
                </c:pt>
                <c:pt idx="197">
                  <c:v>1424.51</c:v>
                </c:pt>
                <c:pt idx="198">
                  <c:v>1.7317100000000001</c:v>
                </c:pt>
                <c:pt idx="199">
                  <c:v>0</c:v>
                </c:pt>
                <c:pt idx="200">
                  <c:v>0</c:v>
                </c:pt>
                <c:pt idx="202" formatCode="0.00E+00">
                  <c:v>-4823178107633.7588</c:v>
                </c:pt>
              </c:numCache>
            </c:numRef>
          </c:yVal>
          <c:smooth val="1"/>
        </c:ser>
        <c:ser>
          <c:idx val="2"/>
          <c:order val="2"/>
          <c:tx>
            <c:v>Bias -125V</c:v>
          </c:tx>
          <c:marker>
            <c:symbol val="none"/>
          </c:marker>
          <c:xVal>
            <c:numRef>
              <c:f>Qstep1!$A$2:$A$207</c:f>
              <c:numCache>
                <c:formatCode>General</c:formatCode>
                <c:ptCount val="206"/>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Qstep1!$D$2:$D$207</c:f>
              <c:numCache>
                <c:formatCode>General</c:formatCode>
                <c:ptCount val="206"/>
                <c:pt idx="0">
                  <c:v>8.8105399999999996</c:v>
                </c:pt>
                <c:pt idx="1">
                  <c:v>8.8105399999999996</c:v>
                </c:pt>
                <c:pt idx="2">
                  <c:v>8.8105399999999996</c:v>
                </c:pt>
                <c:pt idx="3">
                  <c:v>8.8105399999999996</c:v>
                </c:pt>
                <c:pt idx="4">
                  <c:v>8.8105399999999996</c:v>
                </c:pt>
                <c:pt idx="5">
                  <c:v>8.8105399999999996</c:v>
                </c:pt>
                <c:pt idx="6">
                  <c:v>8.8105399999999996</c:v>
                </c:pt>
                <c:pt idx="7" formatCode="0.00E+00">
                  <c:v>6741840</c:v>
                </c:pt>
                <c:pt idx="8" formatCode="0.00E+00">
                  <c:v>156113000000000</c:v>
                </c:pt>
                <c:pt idx="9" formatCode="0.00E+00">
                  <c:v>-124061000000000</c:v>
                </c:pt>
                <c:pt idx="10" formatCode="0.00E+00">
                  <c:v>-5917810000000</c:v>
                </c:pt>
                <c:pt idx="11" formatCode="0.00E+00">
                  <c:v>-366100000000</c:v>
                </c:pt>
                <c:pt idx="12" formatCode="0.00E+00">
                  <c:v>-20785300000</c:v>
                </c:pt>
                <c:pt idx="13" formatCode="0.00E+00">
                  <c:v>-913130000</c:v>
                </c:pt>
                <c:pt idx="14" formatCode="0.00E+00">
                  <c:v>-32357200</c:v>
                </c:pt>
                <c:pt idx="15" formatCode="0.00E+00">
                  <c:v>-2224680</c:v>
                </c:pt>
                <c:pt idx="16">
                  <c:v>-145386</c:v>
                </c:pt>
                <c:pt idx="17">
                  <c:v>-8723.59</c:v>
                </c:pt>
                <c:pt idx="18">
                  <c:v>-439.37299999999999</c:v>
                </c:pt>
                <c:pt idx="19">
                  <c:v>-12.225300000000001</c:v>
                </c:pt>
                <c:pt idx="20">
                  <c:v>-0.84560500000000005</c:v>
                </c:pt>
                <c:pt idx="21">
                  <c:v>-4.3392500000000001E-2</c:v>
                </c:pt>
                <c:pt idx="22">
                  <c:v>5.0799499999999997E-3</c:v>
                </c:pt>
                <c:pt idx="23">
                  <c:v>6.2035600000000003E-3</c:v>
                </c:pt>
                <c:pt idx="24">
                  <c:v>3.7163999999999999E-3</c:v>
                </c:pt>
                <c:pt idx="25">
                  <c:v>-8.0710799999999996E-3</c:v>
                </c:pt>
                <c:pt idx="26">
                  <c:v>-4.9435199999999999E-3</c:v>
                </c:pt>
                <c:pt idx="27">
                  <c:v>9.6795300000000004E-3</c:v>
                </c:pt>
                <c:pt idx="28">
                  <c:v>1.7266799999999999E-2</c:v>
                </c:pt>
                <c:pt idx="29">
                  <c:v>1.33747E-2</c:v>
                </c:pt>
                <c:pt idx="30">
                  <c:v>9.4603600000000003E-4</c:v>
                </c:pt>
                <c:pt idx="31">
                  <c:v>1.8795300000000001E-2</c:v>
                </c:pt>
                <c:pt idx="32">
                  <c:v>1.9002399999999999E-2</c:v>
                </c:pt>
                <c:pt idx="33">
                  <c:v>2.3704699999999999E-2</c:v>
                </c:pt>
                <c:pt idx="34">
                  <c:v>1.80751E-2</c:v>
                </c:pt>
                <c:pt idx="35">
                  <c:v>2.6806900000000002E-2</c:v>
                </c:pt>
                <c:pt idx="36">
                  <c:v>1.9829699999999999E-2</c:v>
                </c:pt>
                <c:pt idx="37">
                  <c:v>1.83825E-2</c:v>
                </c:pt>
                <c:pt idx="38">
                  <c:v>2.4950699999999999E-2</c:v>
                </c:pt>
                <c:pt idx="39">
                  <c:v>2.2003999999999999E-2</c:v>
                </c:pt>
                <c:pt idx="40">
                  <c:v>3.48112E-2</c:v>
                </c:pt>
                <c:pt idx="41">
                  <c:v>3.2474999999999997E-2</c:v>
                </c:pt>
                <c:pt idx="42">
                  <c:v>4.5165799999999999E-2</c:v>
                </c:pt>
                <c:pt idx="43">
                  <c:v>4.36275E-2</c:v>
                </c:pt>
                <c:pt idx="44">
                  <c:v>4.6939700000000001E-2</c:v>
                </c:pt>
                <c:pt idx="45">
                  <c:v>5.9611999999999998E-2</c:v>
                </c:pt>
                <c:pt idx="46">
                  <c:v>6.3996700000000004E-2</c:v>
                </c:pt>
                <c:pt idx="47">
                  <c:v>5.9122000000000001E-2</c:v>
                </c:pt>
                <c:pt idx="48">
                  <c:v>7.5008099999999994E-2</c:v>
                </c:pt>
                <c:pt idx="49">
                  <c:v>7.9463099999999995E-2</c:v>
                </c:pt>
                <c:pt idx="50">
                  <c:v>8.5098400000000005E-2</c:v>
                </c:pt>
                <c:pt idx="51">
                  <c:v>0.101467</c:v>
                </c:pt>
                <c:pt idx="52">
                  <c:v>0.110291</c:v>
                </c:pt>
                <c:pt idx="53">
                  <c:v>0.13295399999999999</c:v>
                </c:pt>
                <c:pt idx="54">
                  <c:v>0.13911899999999999</c:v>
                </c:pt>
                <c:pt idx="55">
                  <c:v>0.15772900000000001</c:v>
                </c:pt>
                <c:pt idx="56">
                  <c:v>0.183892</c:v>
                </c:pt>
                <c:pt idx="57">
                  <c:v>0.197184</c:v>
                </c:pt>
                <c:pt idx="58">
                  <c:v>0.22451499999999999</c:v>
                </c:pt>
                <c:pt idx="59">
                  <c:v>0.24466399999999999</c:v>
                </c:pt>
                <c:pt idx="60">
                  <c:v>0.29030299999999998</c:v>
                </c:pt>
                <c:pt idx="61">
                  <c:v>0.314971</c:v>
                </c:pt>
                <c:pt idx="62">
                  <c:v>0.35853499999999999</c:v>
                </c:pt>
                <c:pt idx="63">
                  <c:v>0.39134099999999999</c:v>
                </c:pt>
                <c:pt idx="64">
                  <c:v>0.42977399999999999</c:v>
                </c:pt>
                <c:pt idx="65">
                  <c:v>0.48565199999999997</c:v>
                </c:pt>
                <c:pt idx="66">
                  <c:v>0.55293300000000001</c:v>
                </c:pt>
                <c:pt idx="67">
                  <c:v>0.61978699999999998</c:v>
                </c:pt>
                <c:pt idx="68">
                  <c:v>0.68171899999999996</c:v>
                </c:pt>
                <c:pt idx="69">
                  <c:v>0.78050699999999995</c:v>
                </c:pt>
                <c:pt idx="70">
                  <c:v>0.86046999999999996</c:v>
                </c:pt>
                <c:pt idx="71">
                  <c:v>0.97735799999999995</c:v>
                </c:pt>
                <c:pt idx="72">
                  <c:v>1.08883</c:v>
                </c:pt>
                <c:pt idx="73">
                  <c:v>1.2161299999999999</c:v>
                </c:pt>
                <c:pt idx="74">
                  <c:v>1.36521</c:v>
                </c:pt>
                <c:pt idx="75">
                  <c:v>1.52319</c:v>
                </c:pt>
                <c:pt idx="76">
                  <c:v>1.70499</c:v>
                </c:pt>
                <c:pt idx="77">
                  <c:v>1.8976900000000001</c:v>
                </c:pt>
                <c:pt idx="78">
                  <c:v>2.12913</c:v>
                </c:pt>
                <c:pt idx="79">
                  <c:v>2.3974099999999998</c:v>
                </c:pt>
                <c:pt idx="80">
                  <c:v>2.6753399999999998</c:v>
                </c:pt>
                <c:pt idx="81">
                  <c:v>2.9891899999999998</c:v>
                </c:pt>
                <c:pt idx="82">
                  <c:v>3.3544800000000001</c:v>
                </c:pt>
                <c:pt idx="83">
                  <c:v>3.76146</c:v>
                </c:pt>
                <c:pt idx="84">
                  <c:v>4.1971999999999996</c:v>
                </c:pt>
                <c:pt idx="85">
                  <c:v>4.6947999999999999</c:v>
                </c:pt>
                <c:pt idx="86">
                  <c:v>5.2734399999999999</c:v>
                </c:pt>
                <c:pt idx="87">
                  <c:v>5.8968600000000002</c:v>
                </c:pt>
                <c:pt idx="88">
                  <c:v>6.5923999999999996</c:v>
                </c:pt>
                <c:pt idx="89">
                  <c:v>7.3636200000000001</c:v>
                </c:pt>
                <c:pt idx="90">
                  <c:v>8.2482100000000003</c:v>
                </c:pt>
                <c:pt idx="91">
                  <c:v>9.24986</c:v>
                </c:pt>
                <c:pt idx="92">
                  <c:v>10.357699999999999</c:v>
                </c:pt>
                <c:pt idx="93">
                  <c:v>11.5753</c:v>
                </c:pt>
                <c:pt idx="94">
                  <c:v>12.952500000000001</c:v>
                </c:pt>
                <c:pt idx="95">
                  <c:v>14.4831</c:v>
                </c:pt>
                <c:pt idx="96">
                  <c:v>16.234400000000001</c:v>
                </c:pt>
                <c:pt idx="97">
                  <c:v>18.165400000000002</c:v>
                </c:pt>
                <c:pt idx="98">
                  <c:v>20.332599999999999</c:v>
                </c:pt>
                <c:pt idx="99">
                  <c:v>22.761600000000001</c:v>
                </c:pt>
                <c:pt idx="100">
                  <c:v>25.449200000000001</c:v>
                </c:pt>
                <c:pt idx="101">
                  <c:v>28.4968</c:v>
                </c:pt>
                <c:pt idx="102">
                  <c:v>31.904299999999999</c:v>
                </c:pt>
                <c:pt idx="103">
                  <c:v>35.709000000000003</c:v>
                </c:pt>
                <c:pt idx="104">
                  <c:v>39.958399999999997</c:v>
                </c:pt>
                <c:pt idx="105">
                  <c:v>44.697400000000002</c:v>
                </c:pt>
                <c:pt idx="106">
                  <c:v>50.040900000000001</c:v>
                </c:pt>
                <c:pt idx="107">
                  <c:v>56.028700000000001</c:v>
                </c:pt>
                <c:pt idx="108">
                  <c:v>62.724899999999998</c:v>
                </c:pt>
                <c:pt idx="109">
                  <c:v>70.205399999999997</c:v>
                </c:pt>
                <c:pt idx="110">
                  <c:v>78.622399999999999</c:v>
                </c:pt>
                <c:pt idx="111">
                  <c:v>89.438900000000004</c:v>
                </c:pt>
                <c:pt idx="112">
                  <c:v>144.10499999999999</c:v>
                </c:pt>
                <c:pt idx="113">
                  <c:v>974.54399999999998</c:v>
                </c:pt>
                <c:pt idx="114">
                  <c:v>14223</c:v>
                </c:pt>
                <c:pt idx="115">
                  <c:v>213291</c:v>
                </c:pt>
                <c:pt idx="116" formatCode="0.00E+00">
                  <c:v>3076350</c:v>
                </c:pt>
                <c:pt idx="117" formatCode="0.00E+00">
                  <c:v>99053100</c:v>
                </c:pt>
                <c:pt idx="118" formatCode="0.00E+00">
                  <c:v>2088200000</c:v>
                </c:pt>
                <c:pt idx="119" formatCode="0.00E+00">
                  <c:v>35661900000</c:v>
                </c:pt>
                <c:pt idx="120" formatCode="0.00E+00">
                  <c:v>111919000000</c:v>
                </c:pt>
                <c:pt idx="121" formatCode="0.00E+00">
                  <c:v>27138700000</c:v>
                </c:pt>
                <c:pt idx="122" formatCode="0.00E+00">
                  <c:v>4991670000</c:v>
                </c:pt>
                <c:pt idx="123" formatCode="0.00E+00">
                  <c:v>25646200000</c:v>
                </c:pt>
                <c:pt idx="124" formatCode="0.00E+00">
                  <c:v>379586000000</c:v>
                </c:pt>
                <c:pt idx="125" formatCode="0.00E+00">
                  <c:v>5388920000000</c:v>
                </c:pt>
                <c:pt idx="126" formatCode="0.00E+00">
                  <c:v>54276300000000</c:v>
                </c:pt>
                <c:pt idx="127" formatCode="0.00E+00">
                  <c:v>131990000000000</c:v>
                </c:pt>
                <c:pt idx="128" formatCode="0.00E+00">
                  <c:v>129841000000000</c:v>
                </c:pt>
                <c:pt idx="129" formatCode="0.00E+00">
                  <c:v>126250000000000</c:v>
                </c:pt>
                <c:pt idx="130" formatCode="0.00E+00">
                  <c:v>122500000000000</c:v>
                </c:pt>
                <c:pt idx="131" formatCode="0.00E+00">
                  <c:v>118750000000000</c:v>
                </c:pt>
                <c:pt idx="132" formatCode="0.00E+00">
                  <c:v>115000000000000</c:v>
                </c:pt>
                <c:pt idx="133" formatCode="0.00E+00">
                  <c:v>111250000000000</c:v>
                </c:pt>
                <c:pt idx="134" formatCode="0.00E+00">
                  <c:v>107500000000000</c:v>
                </c:pt>
                <c:pt idx="135" formatCode="0.00E+00">
                  <c:v>103750000000000</c:v>
                </c:pt>
                <c:pt idx="136" formatCode="0.00E+00">
                  <c:v>99531200000000</c:v>
                </c:pt>
                <c:pt idx="137" formatCode="0.00E+00">
                  <c:v>93750000000000</c:v>
                </c:pt>
                <c:pt idx="138" formatCode="0.00E+00">
                  <c:v>87500000000000</c:v>
                </c:pt>
                <c:pt idx="139" formatCode="0.00E+00">
                  <c:v>81250000000000</c:v>
                </c:pt>
                <c:pt idx="140" formatCode="0.00E+00">
                  <c:v>75000000000000</c:v>
                </c:pt>
                <c:pt idx="141" formatCode="0.00E+00">
                  <c:v>68750000000000</c:v>
                </c:pt>
                <c:pt idx="142" formatCode="0.00E+00">
                  <c:v>62500000000000</c:v>
                </c:pt>
                <c:pt idx="143" formatCode="0.00E+00">
                  <c:v>56250000000000</c:v>
                </c:pt>
                <c:pt idx="144" formatCode="0.00E+00">
                  <c:v>50039900000000</c:v>
                </c:pt>
                <c:pt idx="145" formatCode="0.00E+00">
                  <c:v>44125000000000</c:v>
                </c:pt>
                <c:pt idx="146" formatCode="0.00E+00">
                  <c:v>38250000000000</c:v>
                </c:pt>
                <c:pt idx="147" formatCode="0.00E+00">
                  <c:v>32375000000000</c:v>
                </c:pt>
                <c:pt idx="148" formatCode="0.00E+00">
                  <c:v>26500000000000</c:v>
                </c:pt>
                <c:pt idx="149" formatCode="0.00E+00">
                  <c:v>20625000000000</c:v>
                </c:pt>
                <c:pt idx="150" formatCode="0.00E+00">
                  <c:v>14750000000000</c:v>
                </c:pt>
                <c:pt idx="151" formatCode="0.00E+00">
                  <c:v>8875020000000</c:v>
                </c:pt>
                <c:pt idx="152" formatCode="0.00E+00">
                  <c:v>16504500</c:v>
                </c:pt>
                <c:pt idx="153" formatCode="0.00E+00">
                  <c:v>-21375000000000</c:v>
                </c:pt>
                <c:pt idx="154" formatCode="0.00E+00">
                  <c:v>-39750000000000</c:v>
                </c:pt>
                <c:pt idx="155" formatCode="0.00E+00">
                  <c:v>-58125000000000</c:v>
                </c:pt>
                <c:pt idx="156" formatCode="0.00E+00">
                  <c:v>-76500000000000</c:v>
                </c:pt>
                <c:pt idx="157" formatCode="0.00E+00">
                  <c:v>-94875000000000</c:v>
                </c:pt>
                <c:pt idx="158" formatCode="0.00E+00">
                  <c:v>-113250000000000</c:v>
                </c:pt>
                <c:pt idx="159" formatCode="0.00E+00">
                  <c:v>-131625000000000</c:v>
                </c:pt>
                <c:pt idx="160" formatCode="0.00E+00">
                  <c:v>-151073000000000</c:v>
                </c:pt>
                <c:pt idx="161" formatCode="0.00E+00">
                  <c:v>-181250000000000</c:v>
                </c:pt>
                <c:pt idx="162" formatCode="0.00E+00">
                  <c:v>-212500000000000</c:v>
                </c:pt>
                <c:pt idx="163" formatCode="0.00E+00">
                  <c:v>-243750000000000</c:v>
                </c:pt>
                <c:pt idx="164" formatCode="0.00E+00">
                  <c:v>-275000000000000</c:v>
                </c:pt>
                <c:pt idx="165" formatCode="0.00E+00">
                  <c:v>-298323000000000</c:v>
                </c:pt>
                <c:pt idx="166" formatCode="0.00E+00">
                  <c:v>-93823300000000</c:v>
                </c:pt>
                <c:pt idx="167" formatCode="0.00E+00">
                  <c:v>-3724890000000</c:v>
                </c:pt>
                <c:pt idx="168" formatCode="0.00E+00">
                  <c:v>80410300000</c:v>
                </c:pt>
                <c:pt idx="169" formatCode="0.00E+00">
                  <c:v>-46704200000</c:v>
                </c:pt>
                <c:pt idx="170" formatCode="0.00E+00">
                  <c:v>-106950000000</c:v>
                </c:pt>
                <c:pt idx="171" formatCode="0.00E+00">
                  <c:v>-89029100000</c:v>
                </c:pt>
                <c:pt idx="172" formatCode="0.00E+00">
                  <c:v>-74830800000</c:v>
                </c:pt>
                <c:pt idx="173" formatCode="0.00E+00">
                  <c:v>-63712800000</c:v>
                </c:pt>
                <c:pt idx="174" formatCode="0.00E+00">
                  <c:v>-54740700000</c:v>
                </c:pt>
                <c:pt idx="175" formatCode="0.00E+00">
                  <c:v>-39677100000</c:v>
                </c:pt>
                <c:pt idx="176" formatCode="0.00E+00">
                  <c:v>416850000000</c:v>
                </c:pt>
                <c:pt idx="177" formatCode="0.00E+00">
                  <c:v>-65064200000</c:v>
                </c:pt>
                <c:pt idx="178" formatCode="0.00E+00">
                  <c:v>-86364400000</c:v>
                </c:pt>
                <c:pt idx="179" formatCode="0.00E+00">
                  <c:v>-73038100000</c:v>
                </c:pt>
                <c:pt idx="180" formatCode="0.00E+00">
                  <c:v>-62224000000</c:v>
                </c:pt>
                <c:pt idx="181" formatCode="0.00E+00">
                  <c:v>-53606800000</c:v>
                </c:pt>
                <c:pt idx="182" formatCode="0.00E+00">
                  <c:v>-46986800000</c:v>
                </c:pt>
                <c:pt idx="183" formatCode="0.00E+00">
                  <c:v>-75602000000</c:v>
                </c:pt>
                <c:pt idx="184" formatCode="0.00E+00">
                  <c:v>-133842000000</c:v>
                </c:pt>
                <c:pt idx="185" formatCode="0.00E+00">
                  <c:v>-48847800000</c:v>
                </c:pt>
                <c:pt idx="186" formatCode="0.00E+00">
                  <c:v>-15934200000</c:v>
                </c:pt>
                <c:pt idx="187" formatCode="0.00E+00">
                  <c:v>-14687600000</c:v>
                </c:pt>
                <c:pt idx="188" formatCode="0.00E+00">
                  <c:v>-13658900000</c:v>
                </c:pt>
                <c:pt idx="189" formatCode="0.00E+00">
                  <c:v>-12457300000</c:v>
                </c:pt>
                <c:pt idx="190" formatCode="0.00E+00">
                  <c:v>37056800000</c:v>
                </c:pt>
                <c:pt idx="191" formatCode="0.00E+00">
                  <c:v>8213930000000</c:v>
                </c:pt>
                <c:pt idx="192" formatCode="0.00E+00">
                  <c:v>-20946300000000</c:v>
                </c:pt>
                <c:pt idx="193" formatCode="0.00E+00">
                  <c:v>8393440000000</c:v>
                </c:pt>
                <c:pt idx="194" formatCode="0.00E+00">
                  <c:v>47353400000</c:v>
                </c:pt>
                <c:pt idx="195" formatCode="0.00E+00">
                  <c:v>242354000</c:v>
                </c:pt>
                <c:pt idx="196">
                  <c:v>993240</c:v>
                </c:pt>
                <c:pt idx="197">
                  <c:v>1424.51</c:v>
                </c:pt>
                <c:pt idx="198">
                  <c:v>1.7317100000000001</c:v>
                </c:pt>
                <c:pt idx="199">
                  <c:v>0</c:v>
                </c:pt>
                <c:pt idx="200">
                  <c:v>0</c:v>
                </c:pt>
                <c:pt idx="202" formatCode="0.00E+00">
                  <c:v>-12724674417924.258</c:v>
                </c:pt>
              </c:numCache>
            </c:numRef>
          </c:yVal>
          <c:smooth val="1"/>
        </c:ser>
        <c:ser>
          <c:idx val="3"/>
          <c:order val="3"/>
          <c:tx>
            <c:v>Bias -281V</c:v>
          </c:tx>
          <c:marker>
            <c:symbol val="none"/>
          </c:marker>
          <c:xVal>
            <c:numRef>
              <c:f>Qstep1!$A$2:$A$207</c:f>
              <c:numCache>
                <c:formatCode>General</c:formatCode>
                <c:ptCount val="206"/>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Qstep1!$E$2:$E$207</c:f>
              <c:numCache>
                <c:formatCode>General</c:formatCode>
                <c:ptCount val="206"/>
                <c:pt idx="0">
                  <c:v>8.8105399999999996</c:v>
                </c:pt>
                <c:pt idx="1">
                  <c:v>8.8105399999999996</c:v>
                </c:pt>
                <c:pt idx="2">
                  <c:v>8.8105399999999996</c:v>
                </c:pt>
                <c:pt idx="3">
                  <c:v>8.8105399999999996</c:v>
                </c:pt>
                <c:pt idx="4">
                  <c:v>8.8105399999999996</c:v>
                </c:pt>
                <c:pt idx="5">
                  <c:v>8.8105399999999996</c:v>
                </c:pt>
                <c:pt idx="6">
                  <c:v>8.8105399999999996</c:v>
                </c:pt>
                <c:pt idx="7" formatCode="0.00E+00">
                  <c:v>6741840</c:v>
                </c:pt>
                <c:pt idx="8" formatCode="0.00E+00">
                  <c:v>156113000000000</c:v>
                </c:pt>
                <c:pt idx="9" formatCode="0.00E+00">
                  <c:v>-124061000000000</c:v>
                </c:pt>
                <c:pt idx="10" formatCode="0.00E+00">
                  <c:v>-5917800000000</c:v>
                </c:pt>
                <c:pt idx="11" formatCode="0.00E+00">
                  <c:v>-366099000000</c:v>
                </c:pt>
                <c:pt idx="12" formatCode="0.00E+00">
                  <c:v>-20785200000</c:v>
                </c:pt>
                <c:pt idx="13" formatCode="0.00E+00">
                  <c:v>-913127000</c:v>
                </c:pt>
                <c:pt idx="14" formatCode="0.00E+00">
                  <c:v>-32357100</c:v>
                </c:pt>
                <c:pt idx="15" formatCode="0.00E+00">
                  <c:v>-2224660</c:v>
                </c:pt>
                <c:pt idx="16">
                  <c:v>-145385</c:v>
                </c:pt>
                <c:pt idx="17">
                  <c:v>-8723.51</c:v>
                </c:pt>
                <c:pt idx="18">
                  <c:v>-439.36200000000002</c:v>
                </c:pt>
                <c:pt idx="19">
                  <c:v>-12.214499999999999</c:v>
                </c:pt>
                <c:pt idx="20">
                  <c:v>-0.83599800000000002</c:v>
                </c:pt>
                <c:pt idx="21">
                  <c:v>-3.1861199999999999E-2</c:v>
                </c:pt>
                <c:pt idx="22">
                  <c:v>2.18409E-2</c:v>
                </c:pt>
                <c:pt idx="23">
                  <c:v>1.7753000000000001E-2</c:v>
                </c:pt>
                <c:pt idx="24">
                  <c:v>2.5086500000000001E-2</c:v>
                </c:pt>
                <c:pt idx="25">
                  <c:v>1.92734E-2</c:v>
                </c:pt>
                <c:pt idx="26">
                  <c:v>2.5034600000000001E-2</c:v>
                </c:pt>
                <c:pt idx="27">
                  <c:v>1.55552E-2</c:v>
                </c:pt>
                <c:pt idx="28">
                  <c:v>2.4327399999999999E-2</c:v>
                </c:pt>
                <c:pt idx="29">
                  <c:v>2.8095200000000001E-2</c:v>
                </c:pt>
                <c:pt idx="30">
                  <c:v>2.2526000000000001E-2</c:v>
                </c:pt>
                <c:pt idx="31">
                  <c:v>3.6444799999999999E-2</c:v>
                </c:pt>
                <c:pt idx="32">
                  <c:v>4.0966900000000001E-2</c:v>
                </c:pt>
                <c:pt idx="33">
                  <c:v>4.2618299999999998E-2</c:v>
                </c:pt>
                <c:pt idx="34">
                  <c:v>4.3936099999999999E-2</c:v>
                </c:pt>
                <c:pt idx="35">
                  <c:v>4.06276E-2</c:v>
                </c:pt>
                <c:pt idx="36">
                  <c:v>6.5564399999999995E-2</c:v>
                </c:pt>
                <c:pt idx="37">
                  <c:v>6.6859100000000005E-2</c:v>
                </c:pt>
                <c:pt idx="38">
                  <c:v>7.0251999999999995E-2</c:v>
                </c:pt>
                <c:pt idx="39">
                  <c:v>7.7431299999999995E-2</c:v>
                </c:pt>
                <c:pt idx="40">
                  <c:v>8.7620699999999996E-2</c:v>
                </c:pt>
                <c:pt idx="41">
                  <c:v>0.100539</c:v>
                </c:pt>
                <c:pt idx="42">
                  <c:v>0.113552</c:v>
                </c:pt>
                <c:pt idx="43">
                  <c:v>0.124986</c:v>
                </c:pt>
                <c:pt idx="44">
                  <c:v>0.132662</c:v>
                </c:pt>
                <c:pt idx="45">
                  <c:v>0.14768700000000001</c:v>
                </c:pt>
                <c:pt idx="46">
                  <c:v>0.16451399999999999</c:v>
                </c:pt>
                <c:pt idx="47">
                  <c:v>0.18943199999999999</c:v>
                </c:pt>
                <c:pt idx="48">
                  <c:v>0.218025</c:v>
                </c:pt>
                <c:pt idx="49">
                  <c:v>0.24113399999999999</c:v>
                </c:pt>
                <c:pt idx="50">
                  <c:v>0.264602</c:v>
                </c:pt>
                <c:pt idx="51">
                  <c:v>0.30115700000000001</c:v>
                </c:pt>
                <c:pt idx="52">
                  <c:v>0.324687</c:v>
                </c:pt>
                <c:pt idx="53">
                  <c:v>0.37141999999999997</c:v>
                </c:pt>
                <c:pt idx="54">
                  <c:v>0.41836099999999998</c:v>
                </c:pt>
                <c:pt idx="55">
                  <c:v>0.469945</c:v>
                </c:pt>
                <c:pt idx="56">
                  <c:v>0.52540699999999996</c:v>
                </c:pt>
                <c:pt idx="57">
                  <c:v>0.57669499999999996</c:v>
                </c:pt>
                <c:pt idx="58">
                  <c:v>0.64840399999999998</c:v>
                </c:pt>
                <c:pt idx="59">
                  <c:v>0.72305699999999995</c:v>
                </c:pt>
                <c:pt idx="60">
                  <c:v>0.81203099999999995</c:v>
                </c:pt>
                <c:pt idx="61">
                  <c:v>0.91930299999999998</c:v>
                </c:pt>
                <c:pt idx="62">
                  <c:v>1.0248200000000001</c:v>
                </c:pt>
                <c:pt idx="63">
                  <c:v>1.14533</c:v>
                </c:pt>
                <c:pt idx="64">
                  <c:v>1.2782</c:v>
                </c:pt>
                <c:pt idx="65">
                  <c:v>1.42716</c:v>
                </c:pt>
                <c:pt idx="66">
                  <c:v>1.60171</c:v>
                </c:pt>
                <c:pt idx="67">
                  <c:v>1.7854399999999999</c:v>
                </c:pt>
                <c:pt idx="68">
                  <c:v>2.0016400000000001</c:v>
                </c:pt>
                <c:pt idx="69">
                  <c:v>2.2484600000000001</c:v>
                </c:pt>
                <c:pt idx="70">
                  <c:v>2.5194000000000001</c:v>
                </c:pt>
                <c:pt idx="71">
                  <c:v>2.8094000000000001</c:v>
                </c:pt>
                <c:pt idx="72">
                  <c:v>3.1449500000000001</c:v>
                </c:pt>
                <c:pt idx="73">
                  <c:v>3.5127799999999998</c:v>
                </c:pt>
                <c:pt idx="74">
                  <c:v>3.9409299999999998</c:v>
                </c:pt>
                <c:pt idx="75">
                  <c:v>4.4157799999999998</c:v>
                </c:pt>
                <c:pt idx="76">
                  <c:v>4.9439700000000002</c:v>
                </c:pt>
                <c:pt idx="77">
                  <c:v>5.5208899999999996</c:v>
                </c:pt>
                <c:pt idx="78">
                  <c:v>6.1833600000000004</c:v>
                </c:pt>
                <c:pt idx="79">
                  <c:v>6.91235</c:v>
                </c:pt>
                <c:pt idx="80">
                  <c:v>7.7363999999999997</c:v>
                </c:pt>
                <c:pt idx="81">
                  <c:v>8.6626399999999997</c:v>
                </c:pt>
                <c:pt idx="82">
                  <c:v>9.7003699999999995</c:v>
                </c:pt>
                <c:pt idx="83">
                  <c:v>10.856299999999999</c:v>
                </c:pt>
                <c:pt idx="84">
                  <c:v>12.135</c:v>
                </c:pt>
                <c:pt idx="85">
                  <c:v>13.595599999999999</c:v>
                </c:pt>
                <c:pt idx="86">
                  <c:v>15.214700000000001</c:v>
                </c:pt>
                <c:pt idx="87">
                  <c:v>17.024000000000001</c:v>
                </c:pt>
                <c:pt idx="88">
                  <c:v>19.0458</c:v>
                </c:pt>
                <c:pt idx="89">
                  <c:v>21.314299999999999</c:v>
                </c:pt>
                <c:pt idx="90">
                  <c:v>23.854199999999999</c:v>
                </c:pt>
                <c:pt idx="91">
                  <c:v>26.713999999999999</c:v>
                </c:pt>
                <c:pt idx="92">
                  <c:v>29.896000000000001</c:v>
                </c:pt>
                <c:pt idx="93">
                  <c:v>33.440600000000003</c:v>
                </c:pt>
                <c:pt idx="94">
                  <c:v>37.426099999999998</c:v>
                </c:pt>
                <c:pt idx="95">
                  <c:v>41.869500000000002</c:v>
                </c:pt>
                <c:pt idx="96">
                  <c:v>46.885399999999997</c:v>
                </c:pt>
                <c:pt idx="97">
                  <c:v>52.484499999999997</c:v>
                </c:pt>
                <c:pt idx="98">
                  <c:v>58.741700000000002</c:v>
                </c:pt>
                <c:pt idx="99">
                  <c:v>65.707800000000006</c:v>
                </c:pt>
                <c:pt idx="100">
                  <c:v>73.493799999999993</c:v>
                </c:pt>
                <c:pt idx="101">
                  <c:v>82.299700000000001</c:v>
                </c:pt>
                <c:pt idx="102">
                  <c:v>92.151399999999995</c:v>
                </c:pt>
                <c:pt idx="103">
                  <c:v>103.13800000000001</c:v>
                </c:pt>
                <c:pt idx="104">
                  <c:v>115.423</c:v>
                </c:pt>
                <c:pt idx="105">
                  <c:v>129.303</c:v>
                </c:pt>
                <c:pt idx="106">
                  <c:v>150.51300000000001</c:v>
                </c:pt>
                <c:pt idx="107">
                  <c:v>298.62900000000002</c:v>
                </c:pt>
                <c:pt idx="108">
                  <c:v>2585.84</c:v>
                </c:pt>
                <c:pt idx="109">
                  <c:v>38054.5</c:v>
                </c:pt>
                <c:pt idx="110">
                  <c:v>560498</c:v>
                </c:pt>
                <c:pt idx="111" formatCode="0.00E+00">
                  <c:v>10825700</c:v>
                </c:pt>
                <c:pt idx="112" formatCode="0.00E+00">
                  <c:v>314002000</c:v>
                </c:pt>
                <c:pt idx="113" formatCode="0.00E+00">
                  <c:v>5939150000</c:v>
                </c:pt>
                <c:pt idx="114" formatCode="0.00E+00">
                  <c:v>96830500000</c:v>
                </c:pt>
                <c:pt idx="115" formatCode="0.00E+00">
                  <c:v>1455040000000</c:v>
                </c:pt>
                <c:pt idx="116" formatCode="0.00E+00">
                  <c:v>19566900000000</c:v>
                </c:pt>
                <c:pt idx="117" formatCode="0.00E+00">
                  <c:v>124844000000000</c:v>
                </c:pt>
                <c:pt idx="118" formatCode="0.00E+00">
                  <c:v>149998000000000</c:v>
                </c:pt>
                <c:pt idx="119" formatCode="0.00E+00">
                  <c:v>150000000000000</c:v>
                </c:pt>
                <c:pt idx="120" formatCode="0.00E+00">
                  <c:v>149560000000000</c:v>
                </c:pt>
                <c:pt idx="121" formatCode="0.00E+00">
                  <c:v>147500000000000</c:v>
                </c:pt>
                <c:pt idx="122" formatCode="0.00E+00">
                  <c:v>145000000000000</c:v>
                </c:pt>
                <c:pt idx="123" formatCode="0.00E+00">
                  <c:v>142500000000000</c:v>
                </c:pt>
                <c:pt idx="124" formatCode="0.00E+00">
                  <c:v>140000000000000</c:v>
                </c:pt>
                <c:pt idx="125" formatCode="0.00E+00">
                  <c:v>137500000000000</c:v>
                </c:pt>
                <c:pt idx="126" formatCode="0.00E+00">
                  <c:v>135000000000000</c:v>
                </c:pt>
                <c:pt idx="127" formatCode="0.00E+00">
                  <c:v>132500000000000</c:v>
                </c:pt>
                <c:pt idx="128" formatCode="0.00E+00">
                  <c:v>129841000000000</c:v>
                </c:pt>
                <c:pt idx="129" formatCode="0.00E+00">
                  <c:v>126250000000000</c:v>
                </c:pt>
                <c:pt idx="130" formatCode="0.00E+00">
                  <c:v>122500000000000</c:v>
                </c:pt>
                <c:pt idx="131" formatCode="0.00E+00">
                  <c:v>118750000000000</c:v>
                </c:pt>
                <c:pt idx="132" formatCode="0.00E+00">
                  <c:v>115000000000000</c:v>
                </c:pt>
                <c:pt idx="133" formatCode="0.00E+00">
                  <c:v>111250000000000</c:v>
                </c:pt>
                <c:pt idx="134" formatCode="0.00E+00">
                  <c:v>107500000000000</c:v>
                </c:pt>
                <c:pt idx="135" formatCode="0.00E+00">
                  <c:v>103750000000000</c:v>
                </c:pt>
                <c:pt idx="136" formatCode="0.00E+00">
                  <c:v>99531200000000</c:v>
                </c:pt>
                <c:pt idx="137" formatCode="0.00E+00">
                  <c:v>93750000000000</c:v>
                </c:pt>
                <c:pt idx="138" formatCode="0.00E+00">
                  <c:v>87500000000000</c:v>
                </c:pt>
                <c:pt idx="139" formatCode="0.00E+00">
                  <c:v>81250000000000</c:v>
                </c:pt>
                <c:pt idx="140" formatCode="0.00E+00">
                  <c:v>75000000000000</c:v>
                </c:pt>
                <c:pt idx="141" formatCode="0.00E+00">
                  <c:v>68750000000000</c:v>
                </c:pt>
                <c:pt idx="142" formatCode="0.00E+00">
                  <c:v>62500000000000</c:v>
                </c:pt>
                <c:pt idx="143" formatCode="0.00E+00">
                  <c:v>56250000000000</c:v>
                </c:pt>
                <c:pt idx="144" formatCode="0.00E+00">
                  <c:v>50039900000000</c:v>
                </c:pt>
                <c:pt idx="145" formatCode="0.00E+00">
                  <c:v>44125000000000</c:v>
                </c:pt>
                <c:pt idx="146" formatCode="0.00E+00">
                  <c:v>38250000000000</c:v>
                </c:pt>
                <c:pt idx="147" formatCode="0.00E+00">
                  <c:v>32375000000000</c:v>
                </c:pt>
                <c:pt idx="148" formatCode="0.00E+00">
                  <c:v>26500000000000</c:v>
                </c:pt>
                <c:pt idx="149" formatCode="0.00E+00">
                  <c:v>20625000000000</c:v>
                </c:pt>
                <c:pt idx="150" formatCode="0.00E+00">
                  <c:v>14750000000000</c:v>
                </c:pt>
                <c:pt idx="151" formatCode="0.00E+00">
                  <c:v>8875020000000</c:v>
                </c:pt>
                <c:pt idx="152" formatCode="0.00E+00">
                  <c:v>18839700</c:v>
                </c:pt>
                <c:pt idx="153" formatCode="0.00E+00">
                  <c:v>-21375000000000</c:v>
                </c:pt>
                <c:pt idx="154" formatCode="0.00E+00">
                  <c:v>-39750000000000</c:v>
                </c:pt>
                <c:pt idx="155" formatCode="0.00E+00">
                  <c:v>-58125000000000</c:v>
                </c:pt>
                <c:pt idx="156" formatCode="0.00E+00">
                  <c:v>-76500000000000</c:v>
                </c:pt>
                <c:pt idx="157" formatCode="0.00E+00">
                  <c:v>-94875000000000</c:v>
                </c:pt>
                <c:pt idx="158" formatCode="0.00E+00">
                  <c:v>-113250000000000</c:v>
                </c:pt>
                <c:pt idx="159" formatCode="0.00E+00">
                  <c:v>-131625000000000</c:v>
                </c:pt>
                <c:pt idx="160" formatCode="0.00E+00">
                  <c:v>-151073000000000</c:v>
                </c:pt>
                <c:pt idx="161" formatCode="0.00E+00">
                  <c:v>-181250000000000</c:v>
                </c:pt>
                <c:pt idx="162" formatCode="0.00E+00">
                  <c:v>-212500000000000</c:v>
                </c:pt>
                <c:pt idx="163" formatCode="0.00E+00">
                  <c:v>-243750000000000</c:v>
                </c:pt>
                <c:pt idx="164" formatCode="0.00E+00">
                  <c:v>-275000000000000</c:v>
                </c:pt>
                <c:pt idx="165" formatCode="0.00E+00">
                  <c:v>-306250000000000</c:v>
                </c:pt>
                <c:pt idx="166" formatCode="0.00E+00">
                  <c:v>-337500000000000</c:v>
                </c:pt>
                <c:pt idx="167" formatCode="0.00E+00">
                  <c:v>-368750000000000</c:v>
                </c:pt>
                <c:pt idx="168" formatCode="0.00E+00">
                  <c:v>-403819000000000</c:v>
                </c:pt>
                <c:pt idx="169" formatCode="0.00E+00">
                  <c:v>-303799000000000</c:v>
                </c:pt>
                <c:pt idx="170" formatCode="0.00E+00">
                  <c:v>-22350900000000</c:v>
                </c:pt>
                <c:pt idx="171" formatCode="0.00E+00">
                  <c:v>-400954000000</c:v>
                </c:pt>
                <c:pt idx="172" formatCode="0.00E+00">
                  <c:v>-81305200000</c:v>
                </c:pt>
                <c:pt idx="173" formatCode="0.00E+00">
                  <c:v>-63829900000</c:v>
                </c:pt>
                <c:pt idx="174" formatCode="0.00E+00">
                  <c:v>-54743400000</c:v>
                </c:pt>
                <c:pt idx="175" formatCode="0.00E+00">
                  <c:v>-39678000000</c:v>
                </c:pt>
                <c:pt idx="176" formatCode="0.00E+00">
                  <c:v>416849000000</c:v>
                </c:pt>
                <c:pt idx="177" formatCode="0.00E+00">
                  <c:v>-65065300000</c:v>
                </c:pt>
                <c:pt idx="178" formatCode="0.00E+00">
                  <c:v>-86365300000</c:v>
                </c:pt>
                <c:pt idx="179" formatCode="0.00E+00">
                  <c:v>-73038900000</c:v>
                </c:pt>
                <c:pt idx="180" formatCode="0.00E+00">
                  <c:v>-62224600000</c:v>
                </c:pt>
                <c:pt idx="181" formatCode="0.00E+00">
                  <c:v>-53607400000</c:v>
                </c:pt>
                <c:pt idx="182" formatCode="0.00E+00">
                  <c:v>-46987300000</c:v>
                </c:pt>
                <c:pt idx="183" formatCode="0.00E+00">
                  <c:v>-75602500000</c:v>
                </c:pt>
                <c:pt idx="184" formatCode="0.00E+00">
                  <c:v>-133843000000</c:v>
                </c:pt>
                <c:pt idx="185" formatCode="0.00E+00">
                  <c:v>-48848100000</c:v>
                </c:pt>
                <c:pt idx="186" formatCode="0.00E+00">
                  <c:v>-15934400000</c:v>
                </c:pt>
                <c:pt idx="187" formatCode="0.00E+00">
                  <c:v>-14687900000</c:v>
                </c:pt>
                <c:pt idx="188" formatCode="0.00E+00">
                  <c:v>-13659100000</c:v>
                </c:pt>
                <c:pt idx="189" formatCode="0.00E+00">
                  <c:v>-12457500000</c:v>
                </c:pt>
                <c:pt idx="190" formatCode="0.00E+00">
                  <c:v>37056600000</c:v>
                </c:pt>
                <c:pt idx="191" formatCode="0.00E+00">
                  <c:v>8213920000000</c:v>
                </c:pt>
                <c:pt idx="192" formatCode="0.00E+00">
                  <c:v>-20946300000000</c:v>
                </c:pt>
                <c:pt idx="193" formatCode="0.00E+00">
                  <c:v>8393450000000</c:v>
                </c:pt>
                <c:pt idx="194" formatCode="0.00E+00">
                  <c:v>47353500000</c:v>
                </c:pt>
                <c:pt idx="195" formatCode="0.00E+00">
                  <c:v>242354000</c:v>
                </c:pt>
                <c:pt idx="196">
                  <c:v>993241</c:v>
                </c:pt>
                <c:pt idx="197">
                  <c:v>1424.52</c:v>
                </c:pt>
                <c:pt idx="198">
                  <c:v>1.7317100000000001</c:v>
                </c:pt>
                <c:pt idx="199">
                  <c:v>0</c:v>
                </c:pt>
                <c:pt idx="200">
                  <c:v>0</c:v>
                </c:pt>
                <c:pt idx="202" formatCode="0.00E+00">
                  <c:v>23717014568867.75</c:v>
                </c:pt>
              </c:numCache>
            </c:numRef>
          </c:yVal>
          <c:smooth val="1"/>
        </c:ser>
        <c:ser>
          <c:idx val="4"/>
          <c:order val="4"/>
          <c:tx>
            <c:v>Bias -562V</c:v>
          </c:tx>
          <c:marker>
            <c:symbol val="none"/>
          </c:marker>
          <c:xVal>
            <c:numRef>
              <c:f>Qstep1!$A$2:$A$207</c:f>
              <c:numCache>
                <c:formatCode>General</c:formatCode>
                <c:ptCount val="206"/>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Qstep1!$F$2:$F$207</c:f>
              <c:numCache>
                <c:formatCode>General</c:formatCode>
                <c:ptCount val="206"/>
                <c:pt idx="0">
                  <c:v>8.8105399999999996</c:v>
                </c:pt>
                <c:pt idx="1">
                  <c:v>8.8105399999999996</c:v>
                </c:pt>
                <c:pt idx="2">
                  <c:v>8.8105399999999996</c:v>
                </c:pt>
                <c:pt idx="3">
                  <c:v>8.8105399999999996</c:v>
                </c:pt>
                <c:pt idx="4">
                  <c:v>8.8105399999999996</c:v>
                </c:pt>
                <c:pt idx="5">
                  <c:v>8.8105399999999996</c:v>
                </c:pt>
                <c:pt idx="6">
                  <c:v>8.8105399999999996</c:v>
                </c:pt>
                <c:pt idx="7" formatCode="0.00E+00">
                  <c:v>6741840</c:v>
                </c:pt>
                <c:pt idx="8" formatCode="0.00E+00">
                  <c:v>156113000000000</c:v>
                </c:pt>
                <c:pt idx="9" formatCode="0.00E+00">
                  <c:v>-124061000000000</c:v>
                </c:pt>
                <c:pt idx="10" formatCode="0.00E+00">
                  <c:v>-5917790000000</c:v>
                </c:pt>
                <c:pt idx="11" formatCode="0.00E+00">
                  <c:v>-366098000000</c:v>
                </c:pt>
                <c:pt idx="12" formatCode="0.00E+00">
                  <c:v>-20785100000</c:v>
                </c:pt>
                <c:pt idx="13" formatCode="0.00E+00">
                  <c:v>-913123000</c:v>
                </c:pt>
                <c:pt idx="14" formatCode="0.00E+00">
                  <c:v>-32356900</c:v>
                </c:pt>
                <c:pt idx="15" formatCode="0.00E+00">
                  <c:v>-2224650</c:v>
                </c:pt>
                <c:pt idx="16">
                  <c:v>-145384</c:v>
                </c:pt>
                <c:pt idx="17">
                  <c:v>-8723.4</c:v>
                </c:pt>
                <c:pt idx="18">
                  <c:v>-439.32799999999997</c:v>
                </c:pt>
                <c:pt idx="19">
                  <c:v>-12.18</c:v>
                </c:pt>
                <c:pt idx="20">
                  <c:v>-0.79980399999999996</c:v>
                </c:pt>
                <c:pt idx="21">
                  <c:v>-5.4969399999999996E-3</c:v>
                </c:pt>
                <c:pt idx="22">
                  <c:v>4.8544999999999998E-2</c:v>
                </c:pt>
                <c:pt idx="23">
                  <c:v>6.5647399999999995E-2</c:v>
                </c:pt>
                <c:pt idx="24">
                  <c:v>6.1028399999999997E-2</c:v>
                </c:pt>
                <c:pt idx="25">
                  <c:v>7.30238E-2</c:v>
                </c:pt>
                <c:pt idx="26">
                  <c:v>8.3600300000000002E-2</c:v>
                </c:pt>
                <c:pt idx="27">
                  <c:v>9.4096700000000005E-2</c:v>
                </c:pt>
                <c:pt idx="28">
                  <c:v>0.10127</c:v>
                </c:pt>
                <c:pt idx="29">
                  <c:v>0.10634299999999999</c:v>
                </c:pt>
                <c:pt idx="30">
                  <c:v>0.12575800000000001</c:v>
                </c:pt>
                <c:pt idx="31">
                  <c:v>0.13536400000000001</c:v>
                </c:pt>
                <c:pt idx="32">
                  <c:v>0.15804499999999999</c:v>
                </c:pt>
                <c:pt idx="33">
                  <c:v>0.167238</c:v>
                </c:pt>
                <c:pt idx="34">
                  <c:v>0.181477</c:v>
                </c:pt>
                <c:pt idx="35">
                  <c:v>0.212259</c:v>
                </c:pt>
                <c:pt idx="36">
                  <c:v>0.23585200000000001</c:v>
                </c:pt>
                <c:pt idx="37">
                  <c:v>0.25687300000000002</c:v>
                </c:pt>
                <c:pt idx="38">
                  <c:v>0.28903600000000002</c:v>
                </c:pt>
                <c:pt idx="39">
                  <c:v>0.324938</c:v>
                </c:pt>
                <c:pt idx="40">
                  <c:v>0.36169899999999999</c:v>
                </c:pt>
                <c:pt idx="41">
                  <c:v>0.40403499999999998</c:v>
                </c:pt>
                <c:pt idx="42">
                  <c:v>0.45384200000000002</c:v>
                </c:pt>
                <c:pt idx="43">
                  <c:v>0.50427699999999998</c:v>
                </c:pt>
                <c:pt idx="44">
                  <c:v>0.56467299999999998</c:v>
                </c:pt>
                <c:pt idx="45">
                  <c:v>0.63791299999999995</c:v>
                </c:pt>
                <c:pt idx="46">
                  <c:v>0.71922399999999997</c:v>
                </c:pt>
                <c:pt idx="47">
                  <c:v>0.80165900000000001</c:v>
                </c:pt>
                <c:pt idx="48">
                  <c:v>0.89141599999999999</c:v>
                </c:pt>
                <c:pt idx="49">
                  <c:v>1.00108</c:v>
                </c:pt>
                <c:pt idx="50">
                  <c:v>1.1172200000000001</c:v>
                </c:pt>
                <c:pt idx="51">
                  <c:v>1.2525299999999999</c:v>
                </c:pt>
                <c:pt idx="52">
                  <c:v>1.39215</c:v>
                </c:pt>
                <c:pt idx="53">
                  <c:v>1.57186</c:v>
                </c:pt>
                <c:pt idx="54">
                  <c:v>1.75817</c:v>
                </c:pt>
                <c:pt idx="55">
                  <c:v>1.9625300000000001</c:v>
                </c:pt>
                <c:pt idx="56">
                  <c:v>2.19096</c:v>
                </c:pt>
                <c:pt idx="57">
                  <c:v>2.4384899999999998</c:v>
                </c:pt>
                <c:pt idx="58">
                  <c:v>2.7508599999999999</c:v>
                </c:pt>
                <c:pt idx="59">
                  <c:v>3.0769700000000002</c:v>
                </c:pt>
                <c:pt idx="60">
                  <c:v>3.4445100000000002</c:v>
                </c:pt>
                <c:pt idx="61">
                  <c:v>3.8532299999999999</c:v>
                </c:pt>
                <c:pt idx="62">
                  <c:v>4.3077300000000003</c:v>
                </c:pt>
                <c:pt idx="63">
                  <c:v>4.8168600000000001</c:v>
                </c:pt>
                <c:pt idx="64">
                  <c:v>5.3989900000000004</c:v>
                </c:pt>
                <c:pt idx="65">
                  <c:v>6.0346599999999997</c:v>
                </c:pt>
                <c:pt idx="66">
                  <c:v>6.7591099999999997</c:v>
                </c:pt>
                <c:pt idx="67">
                  <c:v>7.5633999999999997</c:v>
                </c:pt>
                <c:pt idx="68">
                  <c:v>8.4641999999999999</c:v>
                </c:pt>
                <c:pt idx="69">
                  <c:v>9.4774999999999991</c:v>
                </c:pt>
                <c:pt idx="70">
                  <c:v>10.5982</c:v>
                </c:pt>
                <c:pt idx="71">
                  <c:v>11.856</c:v>
                </c:pt>
                <c:pt idx="72">
                  <c:v>13.2774</c:v>
                </c:pt>
                <c:pt idx="73">
                  <c:v>14.842499999999999</c:v>
                </c:pt>
                <c:pt idx="74">
                  <c:v>16.630700000000001</c:v>
                </c:pt>
                <c:pt idx="75">
                  <c:v>18.615500000000001</c:v>
                </c:pt>
                <c:pt idx="76">
                  <c:v>20.8293</c:v>
                </c:pt>
                <c:pt idx="77">
                  <c:v>23.2988</c:v>
                </c:pt>
                <c:pt idx="78">
                  <c:v>26.057400000000001</c:v>
                </c:pt>
                <c:pt idx="79">
                  <c:v>29.161000000000001</c:v>
                </c:pt>
                <c:pt idx="80">
                  <c:v>32.652099999999997</c:v>
                </c:pt>
                <c:pt idx="81">
                  <c:v>36.548200000000001</c:v>
                </c:pt>
                <c:pt idx="82">
                  <c:v>40.8825</c:v>
                </c:pt>
                <c:pt idx="83">
                  <c:v>45.744199999999999</c:v>
                </c:pt>
                <c:pt idx="84">
                  <c:v>51.176699999999997</c:v>
                </c:pt>
                <c:pt idx="85">
                  <c:v>57.299900000000001</c:v>
                </c:pt>
                <c:pt idx="86">
                  <c:v>64.147000000000006</c:v>
                </c:pt>
                <c:pt idx="87">
                  <c:v>71.784199999999998</c:v>
                </c:pt>
                <c:pt idx="88">
                  <c:v>80.304000000000002</c:v>
                </c:pt>
                <c:pt idx="89">
                  <c:v>89.811000000000007</c:v>
                </c:pt>
                <c:pt idx="90">
                  <c:v>100.557</c:v>
                </c:pt>
                <c:pt idx="91">
                  <c:v>112.59399999999999</c:v>
                </c:pt>
                <c:pt idx="92">
                  <c:v>126.18300000000001</c:v>
                </c:pt>
                <c:pt idx="93">
                  <c:v>143.74</c:v>
                </c:pt>
                <c:pt idx="94">
                  <c:v>197.923</c:v>
                </c:pt>
                <c:pt idx="95">
                  <c:v>1138.8</c:v>
                </c:pt>
                <c:pt idx="96">
                  <c:v>24433.7</c:v>
                </c:pt>
                <c:pt idx="97">
                  <c:v>440702</c:v>
                </c:pt>
                <c:pt idx="98" formatCode="0.00E+00">
                  <c:v>7050470</c:v>
                </c:pt>
                <c:pt idx="99" formatCode="0.00E+00">
                  <c:v>105393000</c:v>
                </c:pt>
                <c:pt idx="100" formatCode="0.00E+00">
                  <c:v>1509850000</c:v>
                </c:pt>
                <c:pt idx="101" formatCode="0.00E+00">
                  <c:v>54196800000</c:v>
                </c:pt>
                <c:pt idx="102" formatCode="0.00E+00">
                  <c:v>1067980000000</c:v>
                </c:pt>
                <c:pt idx="103" formatCode="0.00E+00">
                  <c:v>16238400000000</c:v>
                </c:pt>
                <c:pt idx="104" formatCode="0.00E+00">
                  <c:v>105775000000000</c:v>
                </c:pt>
                <c:pt idx="105" formatCode="0.00E+00">
                  <c:v>148759000000000</c:v>
                </c:pt>
                <c:pt idx="106" formatCode="0.00E+00">
                  <c:v>150000000000000</c:v>
                </c:pt>
                <c:pt idx="107" formatCode="0.00E+00">
                  <c:v>150000000000000</c:v>
                </c:pt>
                <c:pt idx="108" formatCode="0.00E+00">
                  <c:v>150000000000000</c:v>
                </c:pt>
                <c:pt idx="109" formatCode="0.00E+00">
                  <c:v>150000000000000</c:v>
                </c:pt>
                <c:pt idx="110" formatCode="0.00E+00">
                  <c:v>150000000000000</c:v>
                </c:pt>
                <c:pt idx="111" formatCode="0.00E+00">
                  <c:v>150000000000000</c:v>
                </c:pt>
                <c:pt idx="112" formatCode="0.00E+00">
                  <c:v>150000000000000</c:v>
                </c:pt>
                <c:pt idx="113" formatCode="0.00E+00">
                  <c:v>150000000000000</c:v>
                </c:pt>
                <c:pt idx="114" formatCode="0.00E+00">
                  <c:v>150000000000000</c:v>
                </c:pt>
                <c:pt idx="115" formatCode="0.00E+00">
                  <c:v>150000000000000</c:v>
                </c:pt>
                <c:pt idx="116" formatCode="0.00E+00">
                  <c:v>150000000000000</c:v>
                </c:pt>
                <c:pt idx="117" formatCode="0.00E+00">
                  <c:v>150000000000000</c:v>
                </c:pt>
                <c:pt idx="118" formatCode="0.00E+00">
                  <c:v>150000000000000</c:v>
                </c:pt>
                <c:pt idx="119" formatCode="0.00E+00">
                  <c:v>150000000000000</c:v>
                </c:pt>
                <c:pt idx="120" formatCode="0.00E+00">
                  <c:v>149560000000000</c:v>
                </c:pt>
                <c:pt idx="121" formatCode="0.00E+00">
                  <c:v>147500000000000</c:v>
                </c:pt>
                <c:pt idx="122" formatCode="0.00E+00">
                  <c:v>145000000000000</c:v>
                </c:pt>
                <c:pt idx="123" formatCode="0.00E+00">
                  <c:v>142500000000000</c:v>
                </c:pt>
                <c:pt idx="124" formatCode="0.00E+00">
                  <c:v>140000000000000</c:v>
                </c:pt>
                <c:pt idx="125" formatCode="0.00E+00">
                  <c:v>137500000000000</c:v>
                </c:pt>
                <c:pt idx="126" formatCode="0.00E+00">
                  <c:v>135000000000000</c:v>
                </c:pt>
                <c:pt idx="127" formatCode="0.00E+00">
                  <c:v>132500000000000</c:v>
                </c:pt>
                <c:pt idx="128" formatCode="0.00E+00">
                  <c:v>129841000000000</c:v>
                </c:pt>
                <c:pt idx="129" formatCode="0.00E+00">
                  <c:v>126250000000000</c:v>
                </c:pt>
                <c:pt idx="130" formatCode="0.00E+00">
                  <c:v>122500000000000</c:v>
                </c:pt>
                <c:pt idx="131" formatCode="0.00E+00">
                  <c:v>118750000000000</c:v>
                </c:pt>
                <c:pt idx="132" formatCode="0.00E+00">
                  <c:v>115000000000000</c:v>
                </c:pt>
                <c:pt idx="133" formatCode="0.00E+00">
                  <c:v>111250000000000</c:v>
                </c:pt>
                <c:pt idx="134" formatCode="0.00E+00">
                  <c:v>107500000000000</c:v>
                </c:pt>
                <c:pt idx="135" formatCode="0.00E+00">
                  <c:v>103750000000000</c:v>
                </c:pt>
                <c:pt idx="136" formatCode="0.00E+00">
                  <c:v>99531300000000</c:v>
                </c:pt>
                <c:pt idx="137" formatCode="0.00E+00">
                  <c:v>93750000000000</c:v>
                </c:pt>
                <c:pt idx="138" formatCode="0.00E+00">
                  <c:v>87500000000000</c:v>
                </c:pt>
                <c:pt idx="139" formatCode="0.00E+00">
                  <c:v>81250000000000</c:v>
                </c:pt>
                <c:pt idx="140" formatCode="0.00E+00">
                  <c:v>75000000000000</c:v>
                </c:pt>
                <c:pt idx="141" formatCode="0.00E+00">
                  <c:v>68750000000000</c:v>
                </c:pt>
                <c:pt idx="142" formatCode="0.00E+00">
                  <c:v>62500000000000</c:v>
                </c:pt>
                <c:pt idx="143" formatCode="0.00E+00">
                  <c:v>56250000000000</c:v>
                </c:pt>
                <c:pt idx="144" formatCode="0.00E+00">
                  <c:v>50039900000000</c:v>
                </c:pt>
                <c:pt idx="145" formatCode="0.00E+00">
                  <c:v>44125000000000</c:v>
                </c:pt>
                <c:pt idx="146" formatCode="0.00E+00">
                  <c:v>38250000000000</c:v>
                </c:pt>
                <c:pt idx="147" formatCode="0.00E+00">
                  <c:v>32375000000000</c:v>
                </c:pt>
                <c:pt idx="148" formatCode="0.00E+00">
                  <c:v>26500000000000</c:v>
                </c:pt>
                <c:pt idx="149" formatCode="0.00E+00">
                  <c:v>20625000000000</c:v>
                </c:pt>
                <c:pt idx="150" formatCode="0.00E+00">
                  <c:v>14750000000000</c:v>
                </c:pt>
                <c:pt idx="151" formatCode="0.00E+00">
                  <c:v>8875020000000</c:v>
                </c:pt>
                <c:pt idx="152" formatCode="0.00E+00">
                  <c:v>23783800</c:v>
                </c:pt>
                <c:pt idx="153" formatCode="0.00E+00">
                  <c:v>-21375000000000</c:v>
                </c:pt>
                <c:pt idx="154" formatCode="0.00E+00">
                  <c:v>-39750000000000</c:v>
                </c:pt>
                <c:pt idx="155" formatCode="0.00E+00">
                  <c:v>-58125000000000</c:v>
                </c:pt>
                <c:pt idx="156" formatCode="0.00E+00">
                  <c:v>-76500000000000</c:v>
                </c:pt>
                <c:pt idx="157" formatCode="0.00E+00">
                  <c:v>-94875000000000</c:v>
                </c:pt>
                <c:pt idx="158" formatCode="0.00E+00">
                  <c:v>-113250000000000</c:v>
                </c:pt>
                <c:pt idx="159" formatCode="0.00E+00">
                  <c:v>-131625000000000</c:v>
                </c:pt>
                <c:pt idx="160" formatCode="0.00E+00">
                  <c:v>-151073000000000</c:v>
                </c:pt>
                <c:pt idx="161" formatCode="0.00E+00">
                  <c:v>-181250000000000</c:v>
                </c:pt>
                <c:pt idx="162" formatCode="0.00E+00">
                  <c:v>-212500000000000</c:v>
                </c:pt>
                <c:pt idx="163" formatCode="0.00E+00">
                  <c:v>-243750000000000</c:v>
                </c:pt>
                <c:pt idx="164" formatCode="0.00E+00">
                  <c:v>-275000000000000</c:v>
                </c:pt>
                <c:pt idx="165" formatCode="0.00E+00">
                  <c:v>-306250000000000</c:v>
                </c:pt>
                <c:pt idx="166" formatCode="0.00E+00">
                  <c:v>-337500000000000</c:v>
                </c:pt>
                <c:pt idx="167" formatCode="0.00E+00">
                  <c:v>-368750000000000</c:v>
                </c:pt>
                <c:pt idx="168" formatCode="0.00E+00">
                  <c:v>-403819000000000</c:v>
                </c:pt>
                <c:pt idx="169" formatCode="0.00E+00">
                  <c:v>-450000000000000</c:v>
                </c:pt>
                <c:pt idx="170" formatCode="0.00E+00">
                  <c:v>-500000000000000</c:v>
                </c:pt>
                <c:pt idx="171" formatCode="0.00E+00">
                  <c:v>-550000000000000</c:v>
                </c:pt>
                <c:pt idx="172" formatCode="0.00E+00">
                  <c:v>-536191000000000</c:v>
                </c:pt>
                <c:pt idx="173" formatCode="0.00E+00">
                  <c:v>-219152000000000</c:v>
                </c:pt>
                <c:pt idx="174" formatCode="0.00E+00">
                  <c:v>-5379280000000</c:v>
                </c:pt>
                <c:pt idx="175" formatCode="0.00E+00">
                  <c:v>-87783500000</c:v>
                </c:pt>
                <c:pt idx="176" formatCode="0.00E+00">
                  <c:v>416713000000</c:v>
                </c:pt>
                <c:pt idx="177" formatCode="0.00E+00">
                  <c:v>-65068500000</c:v>
                </c:pt>
                <c:pt idx="178" formatCode="0.00E+00">
                  <c:v>-86366400000</c:v>
                </c:pt>
                <c:pt idx="179" formatCode="0.00E+00">
                  <c:v>-73039800000</c:v>
                </c:pt>
                <c:pt idx="180" formatCode="0.00E+00">
                  <c:v>-62225400000</c:v>
                </c:pt>
                <c:pt idx="181" formatCode="0.00E+00">
                  <c:v>-53608100000</c:v>
                </c:pt>
                <c:pt idx="182" formatCode="0.00E+00">
                  <c:v>-46987900000</c:v>
                </c:pt>
                <c:pt idx="183" formatCode="0.00E+00">
                  <c:v>-75603000000</c:v>
                </c:pt>
                <c:pt idx="184" formatCode="0.00E+00">
                  <c:v>-133843000000</c:v>
                </c:pt>
                <c:pt idx="185" formatCode="0.00E+00">
                  <c:v>-48848400000</c:v>
                </c:pt>
                <c:pt idx="186" formatCode="0.00E+00">
                  <c:v>-15934700000</c:v>
                </c:pt>
                <c:pt idx="187" formatCode="0.00E+00">
                  <c:v>-14688100000</c:v>
                </c:pt>
                <c:pt idx="188" formatCode="0.00E+00">
                  <c:v>-13659300000</c:v>
                </c:pt>
                <c:pt idx="189" formatCode="0.00E+00">
                  <c:v>-12457800000</c:v>
                </c:pt>
                <c:pt idx="190" formatCode="0.00E+00">
                  <c:v>37056400000</c:v>
                </c:pt>
                <c:pt idx="191" formatCode="0.00E+00">
                  <c:v>8213920000000</c:v>
                </c:pt>
                <c:pt idx="192" formatCode="0.00E+00">
                  <c:v>-20946300000000</c:v>
                </c:pt>
                <c:pt idx="193" formatCode="0.00E+00">
                  <c:v>8393450000000</c:v>
                </c:pt>
                <c:pt idx="194" formatCode="0.00E+00">
                  <c:v>47353500000</c:v>
                </c:pt>
                <c:pt idx="195" formatCode="0.00E+00">
                  <c:v>242354000</c:v>
                </c:pt>
                <c:pt idx="196">
                  <c:v>993242</c:v>
                </c:pt>
                <c:pt idx="197">
                  <c:v>1424.52</c:v>
                </c:pt>
                <c:pt idx="198">
                  <c:v>1.7317100000000001</c:v>
                </c:pt>
                <c:pt idx="199">
                  <c:v>0</c:v>
                </c:pt>
                <c:pt idx="200">
                  <c:v>0</c:v>
                </c:pt>
                <c:pt idx="202" formatCode="0.00E+00">
                  <c:v>15626485693738.252</c:v>
                </c:pt>
              </c:numCache>
            </c:numRef>
          </c:yVal>
          <c:smooth val="1"/>
        </c:ser>
        <c:ser>
          <c:idx val="5"/>
          <c:order val="5"/>
          <c:tx>
            <c:v>Bias -875V</c:v>
          </c:tx>
          <c:marker>
            <c:symbol val="none"/>
          </c:marker>
          <c:xVal>
            <c:numRef>
              <c:f>Qstep1!$A$2:$A$207</c:f>
              <c:numCache>
                <c:formatCode>General</c:formatCode>
                <c:ptCount val="206"/>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Qstep1!$G$2:$G$207</c:f>
              <c:numCache>
                <c:formatCode>General</c:formatCode>
                <c:ptCount val="206"/>
                <c:pt idx="0">
                  <c:v>8.8105399999999996</c:v>
                </c:pt>
                <c:pt idx="1">
                  <c:v>8.8105399999999996</c:v>
                </c:pt>
                <c:pt idx="2">
                  <c:v>8.8105399999999996</c:v>
                </c:pt>
                <c:pt idx="3">
                  <c:v>8.8105399999999996</c:v>
                </c:pt>
                <c:pt idx="4">
                  <c:v>8.8105399999999996</c:v>
                </c:pt>
                <c:pt idx="5">
                  <c:v>8.8105399999999996</c:v>
                </c:pt>
                <c:pt idx="6">
                  <c:v>8.8105399999999996</c:v>
                </c:pt>
                <c:pt idx="7" formatCode="0.00E+00">
                  <c:v>6741840</c:v>
                </c:pt>
                <c:pt idx="8" formatCode="0.00E+00">
                  <c:v>156113000000000</c:v>
                </c:pt>
                <c:pt idx="9" formatCode="0.00E+00">
                  <c:v>-124061000000000</c:v>
                </c:pt>
                <c:pt idx="10" formatCode="0.00E+00">
                  <c:v>-5917790000000</c:v>
                </c:pt>
                <c:pt idx="11" formatCode="0.00E+00">
                  <c:v>-366098000000</c:v>
                </c:pt>
                <c:pt idx="12" formatCode="0.00E+00">
                  <c:v>-20785100000</c:v>
                </c:pt>
                <c:pt idx="13" formatCode="0.00E+00">
                  <c:v>-913119000</c:v>
                </c:pt>
                <c:pt idx="14" formatCode="0.00E+00">
                  <c:v>-32356700</c:v>
                </c:pt>
                <c:pt idx="15" formatCode="0.00E+00">
                  <c:v>-2224630</c:v>
                </c:pt>
                <c:pt idx="16">
                  <c:v>-145383</c:v>
                </c:pt>
                <c:pt idx="17">
                  <c:v>-8723.24</c:v>
                </c:pt>
                <c:pt idx="18">
                  <c:v>-439.22800000000001</c:v>
                </c:pt>
                <c:pt idx="19">
                  <c:v>-12.0853</c:v>
                </c:pt>
                <c:pt idx="20">
                  <c:v>-0.697268</c:v>
                </c:pt>
                <c:pt idx="21">
                  <c:v>0.112416</c:v>
                </c:pt>
                <c:pt idx="22">
                  <c:v>0.19985600000000001</c:v>
                </c:pt>
                <c:pt idx="23">
                  <c:v>0.20829900000000001</c:v>
                </c:pt>
                <c:pt idx="24">
                  <c:v>0.228607</c:v>
                </c:pt>
                <c:pt idx="25">
                  <c:v>0.26125999999999999</c:v>
                </c:pt>
                <c:pt idx="26">
                  <c:v>0.28285900000000003</c:v>
                </c:pt>
                <c:pt idx="27">
                  <c:v>0.31421100000000002</c:v>
                </c:pt>
                <c:pt idx="28">
                  <c:v>0.347937</c:v>
                </c:pt>
                <c:pt idx="29">
                  <c:v>0.400426</c:v>
                </c:pt>
                <c:pt idx="30">
                  <c:v>0.44068000000000002</c:v>
                </c:pt>
                <c:pt idx="31">
                  <c:v>0.482964</c:v>
                </c:pt>
                <c:pt idx="32">
                  <c:v>0.54534800000000005</c:v>
                </c:pt>
                <c:pt idx="33">
                  <c:v>0.60433999999999999</c:v>
                </c:pt>
                <c:pt idx="34">
                  <c:v>0.67289100000000002</c:v>
                </c:pt>
                <c:pt idx="35">
                  <c:v>0.76629100000000006</c:v>
                </c:pt>
                <c:pt idx="36">
                  <c:v>0.84022799999999997</c:v>
                </c:pt>
                <c:pt idx="37">
                  <c:v>0.93906800000000001</c:v>
                </c:pt>
                <c:pt idx="38">
                  <c:v>1.0416399999999999</c:v>
                </c:pt>
                <c:pt idx="39">
                  <c:v>1.1769000000000001</c:v>
                </c:pt>
                <c:pt idx="40">
                  <c:v>1.3071999999999999</c:v>
                </c:pt>
                <c:pt idx="41">
                  <c:v>1.47072</c:v>
                </c:pt>
                <c:pt idx="42">
                  <c:v>1.64984</c:v>
                </c:pt>
                <c:pt idx="43">
                  <c:v>1.8479699999999999</c:v>
                </c:pt>
                <c:pt idx="44">
                  <c:v>2.0657399999999999</c:v>
                </c:pt>
                <c:pt idx="45">
                  <c:v>2.3089400000000002</c:v>
                </c:pt>
                <c:pt idx="46">
                  <c:v>2.5722100000000001</c:v>
                </c:pt>
                <c:pt idx="47">
                  <c:v>2.8888799999999999</c:v>
                </c:pt>
                <c:pt idx="48">
                  <c:v>3.2253400000000001</c:v>
                </c:pt>
                <c:pt idx="49">
                  <c:v>3.6193</c:v>
                </c:pt>
                <c:pt idx="50">
                  <c:v>4.0276100000000001</c:v>
                </c:pt>
                <c:pt idx="51">
                  <c:v>4.5237400000000001</c:v>
                </c:pt>
                <c:pt idx="52">
                  <c:v>5.0577199999999998</c:v>
                </c:pt>
                <c:pt idx="53">
                  <c:v>5.6725099999999999</c:v>
                </c:pt>
                <c:pt idx="54">
                  <c:v>6.3353999999999999</c:v>
                </c:pt>
                <c:pt idx="55">
                  <c:v>7.0902200000000004</c:v>
                </c:pt>
                <c:pt idx="56">
                  <c:v>7.93893</c:v>
                </c:pt>
                <c:pt idx="57">
                  <c:v>8.8766400000000001</c:v>
                </c:pt>
                <c:pt idx="58">
                  <c:v>9.9335100000000001</c:v>
                </c:pt>
                <c:pt idx="59">
                  <c:v>11.1294</c:v>
                </c:pt>
                <c:pt idx="60">
                  <c:v>12.464</c:v>
                </c:pt>
                <c:pt idx="61">
                  <c:v>13.928599999999999</c:v>
                </c:pt>
                <c:pt idx="62">
                  <c:v>15.5771</c:v>
                </c:pt>
                <c:pt idx="63">
                  <c:v>17.447600000000001</c:v>
                </c:pt>
                <c:pt idx="64">
                  <c:v>19.524799999999999</c:v>
                </c:pt>
                <c:pt idx="65">
                  <c:v>21.851600000000001</c:v>
                </c:pt>
                <c:pt idx="66">
                  <c:v>24.459299999999999</c:v>
                </c:pt>
                <c:pt idx="67">
                  <c:v>27.3535</c:v>
                </c:pt>
                <c:pt idx="68">
                  <c:v>30.6096</c:v>
                </c:pt>
                <c:pt idx="69">
                  <c:v>34.263300000000001</c:v>
                </c:pt>
                <c:pt idx="70">
                  <c:v>38.351500000000001</c:v>
                </c:pt>
                <c:pt idx="71">
                  <c:v>42.915799999999997</c:v>
                </c:pt>
                <c:pt idx="72">
                  <c:v>48.017000000000003</c:v>
                </c:pt>
                <c:pt idx="73">
                  <c:v>53.704099999999997</c:v>
                </c:pt>
                <c:pt idx="74">
                  <c:v>60.140099999999997</c:v>
                </c:pt>
                <c:pt idx="75">
                  <c:v>67.317700000000002</c:v>
                </c:pt>
                <c:pt idx="76">
                  <c:v>75.339299999999994</c:v>
                </c:pt>
                <c:pt idx="77">
                  <c:v>84.301599999999993</c:v>
                </c:pt>
                <c:pt idx="78">
                  <c:v>94.285300000000007</c:v>
                </c:pt>
                <c:pt idx="79">
                  <c:v>105.536</c:v>
                </c:pt>
                <c:pt idx="80">
                  <c:v>118.205</c:v>
                </c:pt>
                <c:pt idx="81">
                  <c:v>132.93100000000001</c:v>
                </c:pt>
                <c:pt idx="82">
                  <c:v>158.39099999999999</c:v>
                </c:pt>
                <c:pt idx="83">
                  <c:v>319.16199999999998</c:v>
                </c:pt>
                <c:pt idx="84">
                  <c:v>3152.93</c:v>
                </c:pt>
                <c:pt idx="85">
                  <c:v>86297.9</c:v>
                </c:pt>
                <c:pt idx="86" formatCode="0.00E+00">
                  <c:v>1628650</c:v>
                </c:pt>
                <c:pt idx="87" formatCode="0.00E+00">
                  <c:v>26562100</c:v>
                </c:pt>
                <c:pt idx="88" formatCode="0.00E+00">
                  <c:v>401418000</c:v>
                </c:pt>
                <c:pt idx="89" formatCode="0.00E+00">
                  <c:v>5791760000</c:v>
                </c:pt>
                <c:pt idx="90" formatCode="0.00E+00">
                  <c:v>186138000000</c:v>
                </c:pt>
                <c:pt idx="91" formatCode="0.00E+00">
                  <c:v>3811900000000</c:v>
                </c:pt>
                <c:pt idx="92" formatCode="0.00E+00">
                  <c:v>46705900000000</c:v>
                </c:pt>
                <c:pt idx="93" formatCode="0.00E+00">
                  <c:v>129437000000000</c:v>
                </c:pt>
                <c:pt idx="94" formatCode="0.00E+00">
                  <c:v>149983000000000</c:v>
                </c:pt>
                <c:pt idx="95" formatCode="0.00E+00">
                  <c:v>150000000000000</c:v>
                </c:pt>
                <c:pt idx="96" formatCode="0.00E+00">
                  <c:v>150000000000000</c:v>
                </c:pt>
                <c:pt idx="97" formatCode="0.00E+00">
                  <c:v>150000000000000</c:v>
                </c:pt>
                <c:pt idx="98" formatCode="0.00E+00">
                  <c:v>150000000000000</c:v>
                </c:pt>
                <c:pt idx="99" formatCode="0.00E+00">
                  <c:v>150000000000000</c:v>
                </c:pt>
                <c:pt idx="100" formatCode="0.00E+00">
                  <c:v>150000000000000</c:v>
                </c:pt>
                <c:pt idx="101" formatCode="0.00E+00">
                  <c:v>150000000000000</c:v>
                </c:pt>
                <c:pt idx="102" formatCode="0.00E+00">
                  <c:v>150000000000000</c:v>
                </c:pt>
                <c:pt idx="103" formatCode="0.00E+00">
                  <c:v>150000000000000</c:v>
                </c:pt>
                <c:pt idx="104" formatCode="0.00E+00">
                  <c:v>150000000000000</c:v>
                </c:pt>
                <c:pt idx="105" formatCode="0.00E+00">
                  <c:v>150000000000000</c:v>
                </c:pt>
                <c:pt idx="106" formatCode="0.00E+00">
                  <c:v>150000000000000</c:v>
                </c:pt>
                <c:pt idx="107" formatCode="0.00E+00">
                  <c:v>150000000000000</c:v>
                </c:pt>
                <c:pt idx="108" formatCode="0.00E+00">
                  <c:v>150000000000000</c:v>
                </c:pt>
                <c:pt idx="109" formatCode="0.00E+00">
                  <c:v>150000000000000</c:v>
                </c:pt>
                <c:pt idx="110" formatCode="0.00E+00">
                  <c:v>150000000000000</c:v>
                </c:pt>
                <c:pt idx="111" formatCode="0.00E+00">
                  <c:v>150000000000000</c:v>
                </c:pt>
                <c:pt idx="112" formatCode="0.00E+00">
                  <c:v>150000000000000</c:v>
                </c:pt>
                <c:pt idx="113" formatCode="0.00E+00">
                  <c:v>150000000000000</c:v>
                </c:pt>
                <c:pt idx="114" formatCode="0.00E+00">
                  <c:v>150000000000000</c:v>
                </c:pt>
                <c:pt idx="115" formatCode="0.00E+00">
                  <c:v>150000000000000</c:v>
                </c:pt>
                <c:pt idx="116" formatCode="0.00E+00">
                  <c:v>150000000000000</c:v>
                </c:pt>
                <c:pt idx="117" formatCode="0.00E+00">
                  <c:v>150000000000000</c:v>
                </c:pt>
                <c:pt idx="118" formatCode="0.00E+00">
                  <c:v>150000000000000</c:v>
                </c:pt>
                <c:pt idx="119" formatCode="0.00E+00">
                  <c:v>150000000000000</c:v>
                </c:pt>
                <c:pt idx="120" formatCode="0.00E+00">
                  <c:v>149560000000000</c:v>
                </c:pt>
                <c:pt idx="121" formatCode="0.00E+00">
                  <c:v>147500000000000</c:v>
                </c:pt>
                <c:pt idx="122" formatCode="0.00E+00">
                  <c:v>145000000000000</c:v>
                </c:pt>
                <c:pt idx="123" formatCode="0.00E+00">
                  <c:v>142500000000000</c:v>
                </c:pt>
                <c:pt idx="124" formatCode="0.00E+00">
                  <c:v>140000000000000</c:v>
                </c:pt>
                <c:pt idx="125" formatCode="0.00E+00">
                  <c:v>137500000000000</c:v>
                </c:pt>
                <c:pt idx="126" formatCode="0.00E+00">
                  <c:v>135000000000000</c:v>
                </c:pt>
                <c:pt idx="127" formatCode="0.00E+00">
                  <c:v>132500000000000</c:v>
                </c:pt>
                <c:pt idx="128" formatCode="0.00E+00">
                  <c:v>129841000000000</c:v>
                </c:pt>
                <c:pt idx="129" formatCode="0.00E+00">
                  <c:v>126250000000000</c:v>
                </c:pt>
                <c:pt idx="130" formatCode="0.00E+00">
                  <c:v>122500000000000</c:v>
                </c:pt>
                <c:pt idx="131" formatCode="0.00E+00">
                  <c:v>118750000000000</c:v>
                </c:pt>
                <c:pt idx="132" formatCode="0.00E+00">
                  <c:v>115000000000000</c:v>
                </c:pt>
                <c:pt idx="133" formatCode="0.00E+00">
                  <c:v>111250000000000</c:v>
                </c:pt>
                <c:pt idx="134" formatCode="0.00E+00">
                  <c:v>107500000000000</c:v>
                </c:pt>
                <c:pt idx="135" formatCode="0.00E+00">
                  <c:v>103750000000000</c:v>
                </c:pt>
                <c:pt idx="136" formatCode="0.00E+00">
                  <c:v>99531300000000</c:v>
                </c:pt>
                <c:pt idx="137" formatCode="0.00E+00">
                  <c:v>93750000000000</c:v>
                </c:pt>
                <c:pt idx="138" formatCode="0.00E+00">
                  <c:v>87500000000000</c:v>
                </c:pt>
                <c:pt idx="139" formatCode="0.00E+00">
                  <c:v>81250000000000</c:v>
                </c:pt>
                <c:pt idx="140" formatCode="0.00E+00">
                  <c:v>75000000000000</c:v>
                </c:pt>
                <c:pt idx="141" formatCode="0.00E+00">
                  <c:v>68750000000000</c:v>
                </c:pt>
                <c:pt idx="142" formatCode="0.00E+00">
                  <c:v>62500000000000</c:v>
                </c:pt>
                <c:pt idx="143" formatCode="0.00E+00">
                  <c:v>56250000000000</c:v>
                </c:pt>
                <c:pt idx="144" formatCode="0.00E+00">
                  <c:v>50040000000000</c:v>
                </c:pt>
                <c:pt idx="145" formatCode="0.00E+00">
                  <c:v>44125000000000</c:v>
                </c:pt>
                <c:pt idx="146" formatCode="0.00E+00">
                  <c:v>38250000000000</c:v>
                </c:pt>
                <c:pt idx="147" formatCode="0.00E+00">
                  <c:v>32375000000000</c:v>
                </c:pt>
                <c:pt idx="148" formatCode="0.00E+00">
                  <c:v>26500000000000</c:v>
                </c:pt>
                <c:pt idx="149" formatCode="0.00E+00">
                  <c:v>20625000000000</c:v>
                </c:pt>
                <c:pt idx="150" formatCode="0.00E+00">
                  <c:v>14750000000000</c:v>
                </c:pt>
                <c:pt idx="151" formatCode="0.00E+00">
                  <c:v>8875030000000</c:v>
                </c:pt>
                <c:pt idx="152" formatCode="0.00E+00">
                  <c:v>28657400</c:v>
                </c:pt>
                <c:pt idx="153" formatCode="0.00E+00">
                  <c:v>-21375000000000</c:v>
                </c:pt>
                <c:pt idx="154" formatCode="0.00E+00">
                  <c:v>-39750000000000</c:v>
                </c:pt>
                <c:pt idx="155" formatCode="0.00E+00">
                  <c:v>-58125000000000</c:v>
                </c:pt>
                <c:pt idx="156" formatCode="0.00E+00">
                  <c:v>-76500000000000</c:v>
                </c:pt>
                <c:pt idx="157" formatCode="0.00E+00">
                  <c:v>-94875000000000</c:v>
                </c:pt>
                <c:pt idx="158" formatCode="0.00E+00">
                  <c:v>-113250000000000</c:v>
                </c:pt>
                <c:pt idx="159" formatCode="0.00E+00">
                  <c:v>-131625000000000</c:v>
                </c:pt>
                <c:pt idx="160" formatCode="0.00E+00">
                  <c:v>-151073000000000</c:v>
                </c:pt>
                <c:pt idx="161" formatCode="0.00E+00">
                  <c:v>-181250000000000</c:v>
                </c:pt>
                <c:pt idx="162" formatCode="0.00E+00">
                  <c:v>-212500000000000</c:v>
                </c:pt>
                <c:pt idx="163" formatCode="0.00E+00">
                  <c:v>-243750000000000</c:v>
                </c:pt>
                <c:pt idx="164" formatCode="0.00E+00">
                  <c:v>-275000000000000</c:v>
                </c:pt>
                <c:pt idx="165" formatCode="0.00E+00">
                  <c:v>-306250000000000</c:v>
                </c:pt>
                <c:pt idx="166" formatCode="0.00E+00">
                  <c:v>-337500000000000</c:v>
                </c:pt>
                <c:pt idx="167" formatCode="0.00E+00">
                  <c:v>-368750000000000</c:v>
                </c:pt>
                <c:pt idx="168" formatCode="0.00E+00">
                  <c:v>-403819000000000</c:v>
                </c:pt>
                <c:pt idx="169" formatCode="0.00E+00">
                  <c:v>-450000000000000</c:v>
                </c:pt>
                <c:pt idx="170" formatCode="0.00E+00">
                  <c:v>-500000000000000</c:v>
                </c:pt>
                <c:pt idx="171" formatCode="0.00E+00">
                  <c:v>-550000000000000</c:v>
                </c:pt>
                <c:pt idx="172" formatCode="0.00E+00">
                  <c:v>-600000000000000</c:v>
                </c:pt>
                <c:pt idx="173" formatCode="0.00E+00">
                  <c:v>-650000000000000</c:v>
                </c:pt>
                <c:pt idx="174" formatCode="0.00E+00">
                  <c:v>-700000000000000</c:v>
                </c:pt>
                <c:pt idx="175" formatCode="0.00E+00">
                  <c:v>-476430000000000</c:v>
                </c:pt>
                <c:pt idx="176" formatCode="0.00E+00">
                  <c:v>-11627100000000</c:v>
                </c:pt>
                <c:pt idx="177" formatCode="0.00E+00">
                  <c:v>-242852000000</c:v>
                </c:pt>
                <c:pt idx="178" formatCode="0.00E+00">
                  <c:v>-88618900000</c:v>
                </c:pt>
                <c:pt idx="179" formatCode="0.00E+00">
                  <c:v>-73064200000</c:v>
                </c:pt>
                <c:pt idx="180" formatCode="0.00E+00">
                  <c:v>-62226200000</c:v>
                </c:pt>
                <c:pt idx="181" formatCode="0.00E+00">
                  <c:v>-53608600000</c:v>
                </c:pt>
                <c:pt idx="182" formatCode="0.00E+00">
                  <c:v>-46988400000</c:v>
                </c:pt>
                <c:pt idx="183" formatCode="0.00E+00">
                  <c:v>-75603400000</c:v>
                </c:pt>
                <c:pt idx="184" formatCode="0.00E+00">
                  <c:v>-133843000000</c:v>
                </c:pt>
                <c:pt idx="185" formatCode="0.00E+00">
                  <c:v>-48848600000</c:v>
                </c:pt>
                <c:pt idx="186" formatCode="0.00E+00">
                  <c:v>-15935000000</c:v>
                </c:pt>
                <c:pt idx="187" formatCode="0.00E+00">
                  <c:v>-14688300000</c:v>
                </c:pt>
                <c:pt idx="188" formatCode="0.00E+00">
                  <c:v>-13659500000</c:v>
                </c:pt>
                <c:pt idx="189" formatCode="0.00E+00">
                  <c:v>-12458000000</c:v>
                </c:pt>
                <c:pt idx="190" formatCode="0.00E+00">
                  <c:v>37056200000</c:v>
                </c:pt>
                <c:pt idx="191" formatCode="0.00E+00">
                  <c:v>8213920000000</c:v>
                </c:pt>
                <c:pt idx="192" formatCode="0.00E+00">
                  <c:v>-20946300000000</c:v>
                </c:pt>
                <c:pt idx="193" formatCode="0.00E+00">
                  <c:v>8393450000000</c:v>
                </c:pt>
                <c:pt idx="194" formatCode="0.00E+00">
                  <c:v>47353500000</c:v>
                </c:pt>
                <c:pt idx="195" formatCode="0.00E+00">
                  <c:v>242354000</c:v>
                </c:pt>
                <c:pt idx="196">
                  <c:v>993242</c:v>
                </c:pt>
                <c:pt idx="197">
                  <c:v>1424.52</c:v>
                </c:pt>
                <c:pt idx="198">
                  <c:v>1.7317100000000001</c:v>
                </c:pt>
                <c:pt idx="199">
                  <c:v>0</c:v>
                </c:pt>
                <c:pt idx="200">
                  <c:v>0</c:v>
                </c:pt>
                <c:pt idx="202" formatCode="0.00E+00">
                  <c:v>46016747065988.258</c:v>
                </c:pt>
              </c:numCache>
            </c:numRef>
          </c:yVal>
          <c:smooth val="1"/>
        </c:ser>
        <c:ser>
          <c:idx val="6"/>
          <c:order val="6"/>
          <c:tx>
            <c:v>Bias -1187V</c:v>
          </c:tx>
          <c:marker>
            <c:symbol val="none"/>
          </c:marker>
          <c:xVal>
            <c:numRef>
              <c:f>Qstep1!$A$2:$A$207</c:f>
              <c:numCache>
                <c:formatCode>General</c:formatCode>
                <c:ptCount val="206"/>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Qstep1!$H$2:$H$207</c:f>
              <c:numCache>
                <c:formatCode>General</c:formatCode>
                <c:ptCount val="206"/>
                <c:pt idx="0">
                  <c:v>8.8105399999999996</c:v>
                </c:pt>
                <c:pt idx="1">
                  <c:v>8.8105399999999996</c:v>
                </c:pt>
                <c:pt idx="2">
                  <c:v>8.8105399999999996</c:v>
                </c:pt>
                <c:pt idx="3">
                  <c:v>8.8105399999999996</c:v>
                </c:pt>
                <c:pt idx="4">
                  <c:v>8.8105399999999996</c:v>
                </c:pt>
                <c:pt idx="5">
                  <c:v>8.8105399999999996</c:v>
                </c:pt>
                <c:pt idx="6">
                  <c:v>8.81053</c:v>
                </c:pt>
                <c:pt idx="7" formatCode="0.00E+00">
                  <c:v>6741840</c:v>
                </c:pt>
                <c:pt idx="8" formatCode="0.00E+00">
                  <c:v>156113000000000</c:v>
                </c:pt>
                <c:pt idx="9" formatCode="0.00E+00">
                  <c:v>-124061000000000</c:v>
                </c:pt>
                <c:pt idx="10" formatCode="0.00E+00">
                  <c:v>-5917790000000</c:v>
                </c:pt>
                <c:pt idx="11" formatCode="0.00E+00">
                  <c:v>-366097000000</c:v>
                </c:pt>
                <c:pt idx="12" formatCode="0.00E+00">
                  <c:v>-20785000000</c:v>
                </c:pt>
                <c:pt idx="13" formatCode="0.00E+00">
                  <c:v>-913117000</c:v>
                </c:pt>
                <c:pt idx="14" formatCode="0.00E+00">
                  <c:v>-32356600</c:v>
                </c:pt>
                <c:pt idx="15" formatCode="0.00E+00">
                  <c:v>-2224620</c:v>
                </c:pt>
                <c:pt idx="16">
                  <c:v>-145382</c:v>
                </c:pt>
                <c:pt idx="17">
                  <c:v>-8722.9500000000007</c:v>
                </c:pt>
                <c:pt idx="18">
                  <c:v>-438.99</c:v>
                </c:pt>
                <c:pt idx="19">
                  <c:v>-11.8193</c:v>
                </c:pt>
                <c:pt idx="20">
                  <c:v>-0.395181</c:v>
                </c:pt>
                <c:pt idx="21">
                  <c:v>0.44192300000000001</c:v>
                </c:pt>
                <c:pt idx="22">
                  <c:v>0.55508500000000005</c:v>
                </c:pt>
                <c:pt idx="23">
                  <c:v>0.62023899999999998</c:v>
                </c:pt>
                <c:pt idx="24">
                  <c:v>0.67753099999999999</c:v>
                </c:pt>
                <c:pt idx="25">
                  <c:v>0.75697300000000001</c:v>
                </c:pt>
                <c:pt idx="26">
                  <c:v>0.84218700000000002</c:v>
                </c:pt>
                <c:pt idx="27">
                  <c:v>0.93519399999999997</c:v>
                </c:pt>
                <c:pt idx="28">
                  <c:v>1.04312</c:v>
                </c:pt>
                <c:pt idx="29">
                  <c:v>1.16394</c:v>
                </c:pt>
                <c:pt idx="30">
                  <c:v>1.2964599999999999</c:v>
                </c:pt>
                <c:pt idx="31">
                  <c:v>1.45242</c:v>
                </c:pt>
                <c:pt idx="32">
                  <c:v>1.6071500000000001</c:v>
                </c:pt>
                <c:pt idx="33">
                  <c:v>1.81735</c:v>
                </c:pt>
                <c:pt idx="34">
                  <c:v>2.0103499999999999</c:v>
                </c:pt>
                <c:pt idx="35">
                  <c:v>2.2594400000000001</c:v>
                </c:pt>
                <c:pt idx="36">
                  <c:v>2.5098799999999999</c:v>
                </c:pt>
                <c:pt idx="37">
                  <c:v>2.8177400000000001</c:v>
                </c:pt>
                <c:pt idx="38">
                  <c:v>3.1642399999999999</c:v>
                </c:pt>
                <c:pt idx="39">
                  <c:v>3.5325500000000001</c:v>
                </c:pt>
                <c:pt idx="40">
                  <c:v>3.9391500000000002</c:v>
                </c:pt>
                <c:pt idx="41">
                  <c:v>4.4099399999999997</c:v>
                </c:pt>
                <c:pt idx="42">
                  <c:v>4.9397500000000001</c:v>
                </c:pt>
                <c:pt idx="43">
                  <c:v>5.5284500000000003</c:v>
                </c:pt>
                <c:pt idx="44">
                  <c:v>6.1930300000000003</c:v>
                </c:pt>
                <c:pt idx="45">
                  <c:v>6.9283900000000003</c:v>
                </c:pt>
                <c:pt idx="46">
                  <c:v>7.7467100000000002</c:v>
                </c:pt>
                <c:pt idx="47">
                  <c:v>8.6738</c:v>
                </c:pt>
                <c:pt idx="48">
                  <c:v>9.6974699999999991</c:v>
                </c:pt>
                <c:pt idx="49">
                  <c:v>10.857799999999999</c:v>
                </c:pt>
                <c:pt idx="50">
                  <c:v>12.1508</c:v>
                </c:pt>
                <c:pt idx="51">
                  <c:v>13.583299999999999</c:v>
                </c:pt>
                <c:pt idx="52">
                  <c:v>15.1958</c:v>
                </c:pt>
                <c:pt idx="53">
                  <c:v>17.025700000000001</c:v>
                </c:pt>
                <c:pt idx="54">
                  <c:v>19.054300000000001</c:v>
                </c:pt>
                <c:pt idx="55">
                  <c:v>21.3139</c:v>
                </c:pt>
                <c:pt idx="56">
                  <c:v>23.8445</c:v>
                </c:pt>
                <c:pt idx="57">
                  <c:v>26.672000000000001</c:v>
                </c:pt>
                <c:pt idx="58">
                  <c:v>29.881</c:v>
                </c:pt>
                <c:pt idx="59">
                  <c:v>33.453800000000001</c:v>
                </c:pt>
                <c:pt idx="60">
                  <c:v>37.414700000000003</c:v>
                </c:pt>
                <c:pt idx="61">
                  <c:v>41.860799999999998</c:v>
                </c:pt>
                <c:pt idx="62">
                  <c:v>46.805999999999997</c:v>
                </c:pt>
                <c:pt idx="63">
                  <c:v>52.412100000000002</c:v>
                </c:pt>
                <c:pt idx="64">
                  <c:v>58.682299999999998</c:v>
                </c:pt>
                <c:pt idx="65">
                  <c:v>65.674899999999994</c:v>
                </c:pt>
                <c:pt idx="66">
                  <c:v>73.483599999999996</c:v>
                </c:pt>
                <c:pt idx="67">
                  <c:v>82.183400000000006</c:v>
                </c:pt>
                <c:pt idx="68">
                  <c:v>91.966499999999996</c:v>
                </c:pt>
                <c:pt idx="69">
                  <c:v>102.974</c:v>
                </c:pt>
                <c:pt idx="70">
                  <c:v>115.273</c:v>
                </c:pt>
                <c:pt idx="71">
                  <c:v>129.27199999999999</c:v>
                </c:pt>
                <c:pt idx="72">
                  <c:v>148.53100000000001</c:v>
                </c:pt>
                <c:pt idx="73">
                  <c:v>222.339</c:v>
                </c:pt>
                <c:pt idx="74">
                  <c:v>2371.38</c:v>
                </c:pt>
                <c:pt idx="75">
                  <c:v>43696.1</c:v>
                </c:pt>
                <c:pt idx="76">
                  <c:v>725057</c:v>
                </c:pt>
                <c:pt idx="77" formatCode="0.00E+00">
                  <c:v>11087200</c:v>
                </c:pt>
                <c:pt idx="78" formatCode="0.00E+00">
                  <c:v>161202000</c:v>
                </c:pt>
                <c:pt idx="79" formatCode="0.00E+00">
                  <c:v>4549790000</c:v>
                </c:pt>
                <c:pt idx="80" formatCode="0.00E+00">
                  <c:v>103469000000</c:v>
                </c:pt>
                <c:pt idx="81" formatCode="0.00E+00">
                  <c:v>1799370000000</c:v>
                </c:pt>
                <c:pt idx="82" formatCode="0.00E+00">
                  <c:v>24956200000000</c:v>
                </c:pt>
                <c:pt idx="83" formatCode="0.00E+00">
                  <c:v>126012000000000</c:v>
                </c:pt>
                <c:pt idx="84" formatCode="0.00E+00">
                  <c:v>150000000000000</c:v>
                </c:pt>
                <c:pt idx="85" formatCode="0.00E+00">
                  <c:v>150000000000000</c:v>
                </c:pt>
                <c:pt idx="86" formatCode="0.00E+00">
                  <c:v>150000000000000</c:v>
                </c:pt>
                <c:pt idx="87" formatCode="0.00E+00">
                  <c:v>150000000000000</c:v>
                </c:pt>
                <c:pt idx="88" formatCode="0.00E+00">
                  <c:v>150000000000000</c:v>
                </c:pt>
                <c:pt idx="89" formatCode="0.00E+00">
                  <c:v>150000000000000</c:v>
                </c:pt>
                <c:pt idx="90" formatCode="0.00E+00">
                  <c:v>150000000000000</c:v>
                </c:pt>
                <c:pt idx="91" formatCode="0.00E+00">
                  <c:v>150000000000000</c:v>
                </c:pt>
                <c:pt idx="92" formatCode="0.00E+00">
                  <c:v>150000000000000</c:v>
                </c:pt>
                <c:pt idx="93" formatCode="0.00E+00">
                  <c:v>150000000000000</c:v>
                </c:pt>
                <c:pt idx="94" formatCode="0.00E+00">
                  <c:v>150000000000000</c:v>
                </c:pt>
                <c:pt idx="95" formatCode="0.00E+00">
                  <c:v>150000000000000</c:v>
                </c:pt>
                <c:pt idx="96" formatCode="0.00E+00">
                  <c:v>150000000000000</c:v>
                </c:pt>
                <c:pt idx="97" formatCode="0.00E+00">
                  <c:v>150000000000000</c:v>
                </c:pt>
                <c:pt idx="98" formatCode="0.00E+00">
                  <c:v>150000000000000</c:v>
                </c:pt>
                <c:pt idx="99" formatCode="0.00E+00">
                  <c:v>150000000000000</c:v>
                </c:pt>
                <c:pt idx="100" formatCode="0.00E+00">
                  <c:v>150000000000000</c:v>
                </c:pt>
                <c:pt idx="101" formatCode="0.00E+00">
                  <c:v>150000000000000</c:v>
                </c:pt>
                <c:pt idx="102" formatCode="0.00E+00">
                  <c:v>150000000000000</c:v>
                </c:pt>
                <c:pt idx="103" formatCode="0.00E+00">
                  <c:v>150000000000000</c:v>
                </c:pt>
                <c:pt idx="104" formatCode="0.00E+00">
                  <c:v>150000000000000</c:v>
                </c:pt>
                <c:pt idx="105" formatCode="0.00E+00">
                  <c:v>150000000000000</c:v>
                </c:pt>
                <c:pt idx="106" formatCode="0.00E+00">
                  <c:v>150000000000000</c:v>
                </c:pt>
                <c:pt idx="107" formatCode="0.00E+00">
                  <c:v>150000000000000</c:v>
                </c:pt>
                <c:pt idx="108" formatCode="0.00E+00">
                  <c:v>150000000000000</c:v>
                </c:pt>
                <c:pt idx="109" formatCode="0.00E+00">
                  <c:v>150000000000000</c:v>
                </c:pt>
                <c:pt idx="110" formatCode="0.00E+00">
                  <c:v>150000000000000</c:v>
                </c:pt>
                <c:pt idx="111" formatCode="0.00E+00">
                  <c:v>150000000000000</c:v>
                </c:pt>
                <c:pt idx="112" formatCode="0.00E+00">
                  <c:v>150000000000000</c:v>
                </c:pt>
                <c:pt idx="113" formatCode="0.00E+00">
                  <c:v>150000000000000</c:v>
                </c:pt>
                <c:pt idx="114" formatCode="0.00E+00">
                  <c:v>150000000000000</c:v>
                </c:pt>
                <c:pt idx="115" formatCode="0.00E+00">
                  <c:v>150000000000000</c:v>
                </c:pt>
                <c:pt idx="116" formatCode="0.00E+00">
                  <c:v>150000000000000</c:v>
                </c:pt>
                <c:pt idx="117" formatCode="0.00E+00">
                  <c:v>150000000000000</c:v>
                </c:pt>
                <c:pt idx="118" formatCode="0.00E+00">
                  <c:v>150000000000000</c:v>
                </c:pt>
                <c:pt idx="119" formatCode="0.00E+00">
                  <c:v>150000000000000</c:v>
                </c:pt>
                <c:pt idx="120" formatCode="0.00E+00">
                  <c:v>149560000000000</c:v>
                </c:pt>
                <c:pt idx="121" formatCode="0.00E+00">
                  <c:v>147500000000000</c:v>
                </c:pt>
                <c:pt idx="122" formatCode="0.00E+00">
                  <c:v>145000000000000</c:v>
                </c:pt>
                <c:pt idx="123" formatCode="0.00E+00">
                  <c:v>142500000000000</c:v>
                </c:pt>
                <c:pt idx="124" formatCode="0.00E+00">
                  <c:v>140000000000000</c:v>
                </c:pt>
                <c:pt idx="125" formatCode="0.00E+00">
                  <c:v>137500000000000</c:v>
                </c:pt>
                <c:pt idx="126" formatCode="0.00E+00">
                  <c:v>135000000000000</c:v>
                </c:pt>
                <c:pt idx="127" formatCode="0.00E+00">
                  <c:v>132500000000000</c:v>
                </c:pt>
                <c:pt idx="128" formatCode="0.00E+00">
                  <c:v>129841000000000</c:v>
                </c:pt>
                <c:pt idx="129" formatCode="0.00E+00">
                  <c:v>126250000000000</c:v>
                </c:pt>
                <c:pt idx="130" formatCode="0.00E+00">
                  <c:v>122500000000000</c:v>
                </c:pt>
                <c:pt idx="131" formatCode="0.00E+00">
                  <c:v>118750000000000</c:v>
                </c:pt>
                <c:pt idx="132" formatCode="0.00E+00">
                  <c:v>115000000000000</c:v>
                </c:pt>
                <c:pt idx="133" formatCode="0.00E+00">
                  <c:v>111250000000000</c:v>
                </c:pt>
                <c:pt idx="134" formatCode="0.00E+00">
                  <c:v>107500000000000</c:v>
                </c:pt>
                <c:pt idx="135" formatCode="0.00E+00">
                  <c:v>103750000000000</c:v>
                </c:pt>
                <c:pt idx="136" formatCode="0.00E+00">
                  <c:v>99531300000000</c:v>
                </c:pt>
                <c:pt idx="137" formatCode="0.00E+00">
                  <c:v>93750000000000</c:v>
                </c:pt>
                <c:pt idx="138" formatCode="0.00E+00">
                  <c:v>87500000000000</c:v>
                </c:pt>
                <c:pt idx="139" formatCode="0.00E+00">
                  <c:v>81250000000000</c:v>
                </c:pt>
                <c:pt idx="140" formatCode="0.00E+00">
                  <c:v>75000000000000</c:v>
                </c:pt>
                <c:pt idx="141" formatCode="0.00E+00">
                  <c:v>68750000000000</c:v>
                </c:pt>
                <c:pt idx="142" formatCode="0.00E+00">
                  <c:v>62500000000000</c:v>
                </c:pt>
                <c:pt idx="143" formatCode="0.00E+00">
                  <c:v>56250000000000</c:v>
                </c:pt>
                <c:pt idx="144" formatCode="0.00E+00">
                  <c:v>50040000000000</c:v>
                </c:pt>
                <c:pt idx="145" formatCode="0.00E+00">
                  <c:v>44125000000000</c:v>
                </c:pt>
                <c:pt idx="146" formatCode="0.00E+00">
                  <c:v>38250000000000</c:v>
                </c:pt>
                <c:pt idx="147" formatCode="0.00E+00">
                  <c:v>32375000000000</c:v>
                </c:pt>
                <c:pt idx="148" formatCode="0.00E+00">
                  <c:v>26500000000000</c:v>
                </c:pt>
                <c:pt idx="149" formatCode="0.00E+00">
                  <c:v>20625000000000</c:v>
                </c:pt>
                <c:pt idx="150" formatCode="0.00E+00">
                  <c:v>14750000000000</c:v>
                </c:pt>
                <c:pt idx="151" formatCode="0.00E+00">
                  <c:v>8875030000000</c:v>
                </c:pt>
                <c:pt idx="152" formatCode="0.00E+00">
                  <c:v>33589800</c:v>
                </c:pt>
                <c:pt idx="153" formatCode="0.00E+00">
                  <c:v>-21375000000000</c:v>
                </c:pt>
                <c:pt idx="154" formatCode="0.00E+00">
                  <c:v>-39750000000000</c:v>
                </c:pt>
                <c:pt idx="155" formatCode="0.00E+00">
                  <c:v>-58125000000000</c:v>
                </c:pt>
                <c:pt idx="156" formatCode="0.00E+00">
                  <c:v>-76500000000000</c:v>
                </c:pt>
                <c:pt idx="157" formatCode="0.00E+00">
                  <c:v>-94875000000000</c:v>
                </c:pt>
                <c:pt idx="158" formatCode="0.00E+00">
                  <c:v>-113250000000000</c:v>
                </c:pt>
                <c:pt idx="159" formatCode="0.00E+00">
                  <c:v>-131625000000000</c:v>
                </c:pt>
                <c:pt idx="160" formatCode="0.00E+00">
                  <c:v>-151073000000000</c:v>
                </c:pt>
                <c:pt idx="161" formatCode="0.00E+00">
                  <c:v>-181250000000000</c:v>
                </c:pt>
                <c:pt idx="162" formatCode="0.00E+00">
                  <c:v>-212500000000000</c:v>
                </c:pt>
                <c:pt idx="163" formatCode="0.00E+00">
                  <c:v>-243750000000000</c:v>
                </c:pt>
                <c:pt idx="164" formatCode="0.00E+00">
                  <c:v>-275000000000000</c:v>
                </c:pt>
                <c:pt idx="165" formatCode="0.00E+00">
                  <c:v>-306250000000000</c:v>
                </c:pt>
                <c:pt idx="166" formatCode="0.00E+00">
                  <c:v>-337500000000000</c:v>
                </c:pt>
                <c:pt idx="167" formatCode="0.00E+00">
                  <c:v>-368750000000000</c:v>
                </c:pt>
                <c:pt idx="168" formatCode="0.00E+00">
                  <c:v>-403819000000000</c:v>
                </c:pt>
                <c:pt idx="169" formatCode="0.00E+00">
                  <c:v>-450000000000000</c:v>
                </c:pt>
                <c:pt idx="170" formatCode="0.00E+00">
                  <c:v>-500000000000000</c:v>
                </c:pt>
                <c:pt idx="171" formatCode="0.00E+00">
                  <c:v>-550000000000000</c:v>
                </c:pt>
                <c:pt idx="172" formatCode="0.00E+00">
                  <c:v>-600000000000000</c:v>
                </c:pt>
                <c:pt idx="173" formatCode="0.00E+00">
                  <c:v>-650000000000000</c:v>
                </c:pt>
                <c:pt idx="174" formatCode="0.00E+00">
                  <c:v>-700000000000000</c:v>
                </c:pt>
                <c:pt idx="175" formatCode="0.00E+00">
                  <c:v>-750000000000000</c:v>
                </c:pt>
                <c:pt idx="176" formatCode="0.00E+00">
                  <c:v>-783676000000000</c:v>
                </c:pt>
                <c:pt idx="177" formatCode="0.00E+00">
                  <c:v>-463006000000000</c:v>
                </c:pt>
                <c:pt idx="178" formatCode="0.00E+00">
                  <c:v>-10294900000000</c:v>
                </c:pt>
                <c:pt idx="179" formatCode="0.00E+00">
                  <c:v>-180782000000</c:v>
                </c:pt>
                <c:pt idx="180" formatCode="0.00E+00">
                  <c:v>-63028600000</c:v>
                </c:pt>
                <c:pt idx="181" formatCode="0.00E+00">
                  <c:v>-53609800000</c:v>
                </c:pt>
                <c:pt idx="182" formatCode="0.00E+00">
                  <c:v>-46988800000</c:v>
                </c:pt>
                <c:pt idx="183" formatCode="0.00E+00">
                  <c:v>-75603800000</c:v>
                </c:pt>
                <c:pt idx="184" formatCode="0.00E+00">
                  <c:v>-133844000000</c:v>
                </c:pt>
                <c:pt idx="185" formatCode="0.00E+00">
                  <c:v>-48848900000</c:v>
                </c:pt>
                <c:pt idx="186" formatCode="0.00E+00">
                  <c:v>-15935200000</c:v>
                </c:pt>
                <c:pt idx="187" formatCode="0.00E+00">
                  <c:v>-14688500000</c:v>
                </c:pt>
                <c:pt idx="188" formatCode="0.00E+00">
                  <c:v>-13659700000</c:v>
                </c:pt>
                <c:pt idx="189" formatCode="0.00E+00">
                  <c:v>-12458100000</c:v>
                </c:pt>
                <c:pt idx="190" formatCode="0.00E+00">
                  <c:v>37056000000</c:v>
                </c:pt>
                <c:pt idx="191" formatCode="0.00E+00">
                  <c:v>8213920000000</c:v>
                </c:pt>
                <c:pt idx="192" formatCode="0.00E+00">
                  <c:v>-20946300000000</c:v>
                </c:pt>
                <c:pt idx="193" formatCode="0.00E+00">
                  <c:v>8393450000000</c:v>
                </c:pt>
                <c:pt idx="194" formatCode="0.00E+00">
                  <c:v>47353500000</c:v>
                </c:pt>
                <c:pt idx="195" formatCode="0.00E+00">
                  <c:v>242354000</c:v>
                </c:pt>
                <c:pt idx="196">
                  <c:v>993243</c:v>
                </c:pt>
                <c:pt idx="197">
                  <c:v>1424.85</c:v>
                </c:pt>
                <c:pt idx="198">
                  <c:v>1.7317100000000001</c:v>
                </c:pt>
                <c:pt idx="199">
                  <c:v>0</c:v>
                </c:pt>
                <c:pt idx="200">
                  <c:v>0</c:v>
                </c:pt>
                <c:pt idx="202" formatCode="0.00E+00">
                  <c:v>65500890372.581711</c:v>
                </c:pt>
              </c:numCache>
            </c:numRef>
          </c:yVal>
          <c:smooth val="1"/>
        </c:ser>
        <c:ser>
          <c:idx val="7"/>
          <c:order val="7"/>
          <c:tx>
            <c:v>Bias -1500V</c:v>
          </c:tx>
          <c:marker>
            <c:symbol val="none"/>
          </c:marker>
          <c:xVal>
            <c:numRef>
              <c:f>Qstep1!$A$2:$A$207</c:f>
              <c:numCache>
                <c:formatCode>General</c:formatCode>
                <c:ptCount val="206"/>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Qstep1!$I$2:$I$207</c:f>
              <c:numCache>
                <c:formatCode>General</c:formatCode>
                <c:ptCount val="206"/>
                <c:pt idx="0">
                  <c:v>8.8105399999999996</c:v>
                </c:pt>
                <c:pt idx="1">
                  <c:v>8.8105399999999996</c:v>
                </c:pt>
                <c:pt idx="2">
                  <c:v>8.8105399999999996</c:v>
                </c:pt>
                <c:pt idx="3">
                  <c:v>8.8105399999999996</c:v>
                </c:pt>
                <c:pt idx="4">
                  <c:v>8.8105399999999996</c:v>
                </c:pt>
                <c:pt idx="5">
                  <c:v>8.8105399999999996</c:v>
                </c:pt>
                <c:pt idx="6">
                  <c:v>8.81053</c:v>
                </c:pt>
                <c:pt idx="7" formatCode="0.00E+00">
                  <c:v>6741840</c:v>
                </c:pt>
                <c:pt idx="8" formatCode="0.00E+00">
                  <c:v>156113000000000</c:v>
                </c:pt>
                <c:pt idx="9" formatCode="0.00E+00">
                  <c:v>-124061000000000</c:v>
                </c:pt>
                <c:pt idx="10" formatCode="0.00E+00">
                  <c:v>-5917780000000</c:v>
                </c:pt>
                <c:pt idx="11" formatCode="0.00E+00">
                  <c:v>-366097000000</c:v>
                </c:pt>
                <c:pt idx="12" formatCode="0.00E+00">
                  <c:v>-20785000000</c:v>
                </c:pt>
                <c:pt idx="13" formatCode="0.00E+00">
                  <c:v>-913114000</c:v>
                </c:pt>
                <c:pt idx="14" formatCode="0.00E+00">
                  <c:v>-32356400</c:v>
                </c:pt>
                <c:pt idx="15" formatCode="0.00E+00">
                  <c:v>-2224610</c:v>
                </c:pt>
                <c:pt idx="16">
                  <c:v>-145380</c:v>
                </c:pt>
                <c:pt idx="17">
                  <c:v>-8722.33</c:v>
                </c:pt>
                <c:pt idx="18">
                  <c:v>-438.35199999999998</c:v>
                </c:pt>
                <c:pt idx="19">
                  <c:v>-11.1196</c:v>
                </c:pt>
                <c:pt idx="20">
                  <c:v>0.36647800000000003</c:v>
                </c:pt>
                <c:pt idx="21">
                  <c:v>1.2723199999999999</c:v>
                </c:pt>
                <c:pt idx="22">
                  <c:v>1.47427</c:v>
                </c:pt>
                <c:pt idx="23">
                  <c:v>1.6393599999999999</c:v>
                </c:pt>
                <c:pt idx="24">
                  <c:v>1.8069200000000001</c:v>
                </c:pt>
                <c:pt idx="25">
                  <c:v>2.0106199999999999</c:v>
                </c:pt>
                <c:pt idx="26">
                  <c:v>2.2425099999999998</c:v>
                </c:pt>
                <c:pt idx="27">
                  <c:v>2.4818600000000002</c:v>
                </c:pt>
                <c:pt idx="28">
                  <c:v>2.7831000000000001</c:v>
                </c:pt>
                <c:pt idx="29">
                  <c:v>3.0886</c:v>
                </c:pt>
                <c:pt idx="30">
                  <c:v>3.4518900000000001</c:v>
                </c:pt>
                <c:pt idx="31">
                  <c:v>3.8526799999999999</c:v>
                </c:pt>
                <c:pt idx="32">
                  <c:v>4.3128500000000001</c:v>
                </c:pt>
                <c:pt idx="33">
                  <c:v>4.8218500000000004</c:v>
                </c:pt>
                <c:pt idx="34">
                  <c:v>5.3930999999999996</c:v>
                </c:pt>
                <c:pt idx="35">
                  <c:v>6.01342</c:v>
                </c:pt>
                <c:pt idx="36">
                  <c:v>6.7210999999999999</c:v>
                </c:pt>
                <c:pt idx="37">
                  <c:v>7.5321699999999998</c:v>
                </c:pt>
                <c:pt idx="38">
                  <c:v>8.4261499999999998</c:v>
                </c:pt>
                <c:pt idx="39">
                  <c:v>9.4287899999999993</c:v>
                </c:pt>
                <c:pt idx="40">
                  <c:v>10.5358</c:v>
                </c:pt>
                <c:pt idx="41">
                  <c:v>11.7948</c:v>
                </c:pt>
                <c:pt idx="42">
                  <c:v>13.206200000000001</c:v>
                </c:pt>
                <c:pt idx="43">
                  <c:v>14.7685</c:v>
                </c:pt>
                <c:pt idx="44">
                  <c:v>16.531400000000001</c:v>
                </c:pt>
                <c:pt idx="45">
                  <c:v>18.479099999999999</c:v>
                </c:pt>
                <c:pt idx="46">
                  <c:v>20.662800000000001</c:v>
                </c:pt>
                <c:pt idx="47">
                  <c:v>23.1556</c:v>
                </c:pt>
                <c:pt idx="48">
                  <c:v>25.927700000000002</c:v>
                </c:pt>
                <c:pt idx="49">
                  <c:v>29.004999999999999</c:v>
                </c:pt>
                <c:pt idx="50">
                  <c:v>32.449399999999997</c:v>
                </c:pt>
                <c:pt idx="51">
                  <c:v>36.287999999999997</c:v>
                </c:pt>
                <c:pt idx="52">
                  <c:v>40.605899999999998</c:v>
                </c:pt>
                <c:pt idx="53">
                  <c:v>45.475099999999998</c:v>
                </c:pt>
                <c:pt idx="54">
                  <c:v>50.8977</c:v>
                </c:pt>
                <c:pt idx="55">
                  <c:v>56.951500000000003</c:v>
                </c:pt>
                <c:pt idx="56">
                  <c:v>63.711799999999997</c:v>
                </c:pt>
                <c:pt idx="57">
                  <c:v>71.267700000000005</c:v>
                </c:pt>
                <c:pt idx="58">
                  <c:v>79.805899999999994</c:v>
                </c:pt>
                <c:pt idx="59">
                  <c:v>89.338899999999995</c:v>
                </c:pt>
                <c:pt idx="60">
                  <c:v>99.976699999999994</c:v>
                </c:pt>
                <c:pt idx="61">
                  <c:v>111.852</c:v>
                </c:pt>
                <c:pt idx="62">
                  <c:v>125.191</c:v>
                </c:pt>
                <c:pt idx="63">
                  <c:v>142.86799999999999</c:v>
                </c:pt>
                <c:pt idx="64">
                  <c:v>216.006</c:v>
                </c:pt>
                <c:pt idx="65">
                  <c:v>1186.55</c:v>
                </c:pt>
                <c:pt idx="66">
                  <c:v>15871.1</c:v>
                </c:pt>
                <c:pt idx="67">
                  <c:v>230052</c:v>
                </c:pt>
                <c:pt idx="68" formatCode="0.00E+00">
                  <c:v>5502810</c:v>
                </c:pt>
                <c:pt idx="69" formatCode="0.00E+00">
                  <c:v>138596000</c:v>
                </c:pt>
                <c:pt idx="70" formatCode="0.00E+00">
                  <c:v>2518910000</c:v>
                </c:pt>
                <c:pt idx="71" formatCode="0.00E+00">
                  <c:v>40307200000</c:v>
                </c:pt>
                <c:pt idx="72" formatCode="0.00E+00">
                  <c:v>601023000000</c:v>
                </c:pt>
                <c:pt idx="73" formatCode="0.00E+00">
                  <c:v>8369530000000</c:v>
                </c:pt>
                <c:pt idx="74" formatCode="0.00E+00">
                  <c:v>87197200000000</c:v>
                </c:pt>
                <c:pt idx="75" formatCode="0.00E+00">
                  <c:v>149795000000000</c:v>
                </c:pt>
                <c:pt idx="76" formatCode="0.00E+00">
                  <c:v>150000000000000</c:v>
                </c:pt>
                <c:pt idx="77" formatCode="0.00E+00">
                  <c:v>150000000000000</c:v>
                </c:pt>
                <c:pt idx="78" formatCode="0.00E+00">
                  <c:v>150000000000000</c:v>
                </c:pt>
                <c:pt idx="79" formatCode="0.00E+00">
                  <c:v>150000000000000</c:v>
                </c:pt>
                <c:pt idx="80" formatCode="0.00E+00">
                  <c:v>150000000000000</c:v>
                </c:pt>
                <c:pt idx="81" formatCode="0.00E+00">
                  <c:v>150000000000000</c:v>
                </c:pt>
                <c:pt idx="82" formatCode="0.00E+00">
                  <c:v>150000000000000</c:v>
                </c:pt>
                <c:pt idx="83" formatCode="0.00E+00">
                  <c:v>150000000000000</c:v>
                </c:pt>
                <c:pt idx="84" formatCode="0.00E+00">
                  <c:v>150000000000000</c:v>
                </c:pt>
                <c:pt idx="85" formatCode="0.00E+00">
                  <c:v>150000000000000</c:v>
                </c:pt>
                <c:pt idx="86" formatCode="0.00E+00">
                  <c:v>150000000000000</c:v>
                </c:pt>
                <c:pt idx="87" formatCode="0.00E+00">
                  <c:v>150000000000000</c:v>
                </c:pt>
                <c:pt idx="88" formatCode="0.00E+00">
                  <c:v>150000000000000</c:v>
                </c:pt>
                <c:pt idx="89" formatCode="0.00E+00">
                  <c:v>150000000000000</c:v>
                </c:pt>
                <c:pt idx="90" formatCode="0.00E+00">
                  <c:v>150000000000000</c:v>
                </c:pt>
                <c:pt idx="91" formatCode="0.00E+00">
                  <c:v>150000000000000</c:v>
                </c:pt>
                <c:pt idx="92" formatCode="0.00E+00">
                  <c:v>150000000000000</c:v>
                </c:pt>
                <c:pt idx="93" formatCode="0.00E+00">
                  <c:v>150000000000000</c:v>
                </c:pt>
                <c:pt idx="94" formatCode="0.00E+00">
                  <c:v>150000000000000</c:v>
                </c:pt>
                <c:pt idx="95" formatCode="0.00E+00">
                  <c:v>150000000000000</c:v>
                </c:pt>
                <c:pt idx="96" formatCode="0.00E+00">
                  <c:v>150000000000000</c:v>
                </c:pt>
                <c:pt idx="97" formatCode="0.00E+00">
                  <c:v>150000000000000</c:v>
                </c:pt>
                <c:pt idx="98" formatCode="0.00E+00">
                  <c:v>150000000000000</c:v>
                </c:pt>
                <c:pt idx="99" formatCode="0.00E+00">
                  <c:v>150000000000000</c:v>
                </c:pt>
                <c:pt idx="100" formatCode="0.00E+00">
                  <c:v>150000000000000</c:v>
                </c:pt>
                <c:pt idx="101" formatCode="0.00E+00">
                  <c:v>150000000000000</c:v>
                </c:pt>
                <c:pt idx="102" formatCode="0.00E+00">
                  <c:v>150000000000000</c:v>
                </c:pt>
                <c:pt idx="103" formatCode="0.00E+00">
                  <c:v>150000000000000</c:v>
                </c:pt>
                <c:pt idx="104" formatCode="0.00E+00">
                  <c:v>150000000000000</c:v>
                </c:pt>
                <c:pt idx="105" formatCode="0.00E+00">
                  <c:v>150000000000000</c:v>
                </c:pt>
                <c:pt idx="106" formatCode="0.00E+00">
                  <c:v>150000000000000</c:v>
                </c:pt>
                <c:pt idx="107" formatCode="0.00E+00">
                  <c:v>150000000000000</c:v>
                </c:pt>
                <c:pt idx="108" formatCode="0.00E+00">
                  <c:v>150000000000000</c:v>
                </c:pt>
                <c:pt idx="109" formatCode="0.00E+00">
                  <c:v>150000000000000</c:v>
                </c:pt>
                <c:pt idx="110" formatCode="0.00E+00">
                  <c:v>150000000000000</c:v>
                </c:pt>
                <c:pt idx="111" formatCode="0.00E+00">
                  <c:v>150000000000000</c:v>
                </c:pt>
                <c:pt idx="112" formatCode="0.00E+00">
                  <c:v>150000000000000</c:v>
                </c:pt>
                <c:pt idx="113" formatCode="0.00E+00">
                  <c:v>150000000000000</c:v>
                </c:pt>
                <c:pt idx="114" formatCode="0.00E+00">
                  <c:v>150000000000000</c:v>
                </c:pt>
                <c:pt idx="115" formatCode="0.00E+00">
                  <c:v>150000000000000</c:v>
                </c:pt>
                <c:pt idx="116" formatCode="0.00E+00">
                  <c:v>150000000000000</c:v>
                </c:pt>
                <c:pt idx="117" formatCode="0.00E+00">
                  <c:v>150000000000000</c:v>
                </c:pt>
                <c:pt idx="118" formatCode="0.00E+00">
                  <c:v>150000000000000</c:v>
                </c:pt>
                <c:pt idx="119" formatCode="0.00E+00">
                  <c:v>150000000000000</c:v>
                </c:pt>
                <c:pt idx="120" formatCode="0.00E+00">
                  <c:v>149560000000000</c:v>
                </c:pt>
                <c:pt idx="121" formatCode="0.00E+00">
                  <c:v>147500000000000</c:v>
                </c:pt>
                <c:pt idx="122" formatCode="0.00E+00">
                  <c:v>145000000000000</c:v>
                </c:pt>
                <c:pt idx="123" formatCode="0.00E+00">
                  <c:v>142500000000000</c:v>
                </c:pt>
                <c:pt idx="124" formatCode="0.00E+00">
                  <c:v>140000000000000</c:v>
                </c:pt>
                <c:pt idx="125" formatCode="0.00E+00">
                  <c:v>137500000000000</c:v>
                </c:pt>
                <c:pt idx="126" formatCode="0.00E+00">
                  <c:v>135000000000000</c:v>
                </c:pt>
                <c:pt idx="127" formatCode="0.00E+00">
                  <c:v>132500000000000</c:v>
                </c:pt>
                <c:pt idx="128" formatCode="0.00E+00">
                  <c:v>129841000000000</c:v>
                </c:pt>
                <c:pt idx="129" formatCode="0.00E+00">
                  <c:v>126250000000000</c:v>
                </c:pt>
                <c:pt idx="130" formatCode="0.00E+00">
                  <c:v>122500000000000</c:v>
                </c:pt>
                <c:pt idx="131" formatCode="0.00E+00">
                  <c:v>118750000000000</c:v>
                </c:pt>
                <c:pt idx="132" formatCode="0.00E+00">
                  <c:v>115000000000000</c:v>
                </c:pt>
                <c:pt idx="133" formatCode="0.00E+00">
                  <c:v>111250000000000</c:v>
                </c:pt>
                <c:pt idx="134" formatCode="0.00E+00">
                  <c:v>107500000000000</c:v>
                </c:pt>
                <c:pt idx="135" formatCode="0.00E+00">
                  <c:v>103750000000000</c:v>
                </c:pt>
                <c:pt idx="136" formatCode="0.00E+00">
                  <c:v>99531300000000</c:v>
                </c:pt>
                <c:pt idx="137" formatCode="0.00E+00">
                  <c:v>93750000000000</c:v>
                </c:pt>
                <c:pt idx="138" formatCode="0.00E+00">
                  <c:v>87500000000000</c:v>
                </c:pt>
                <c:pt idx="139" formatCode="0.00E+00">
                  <c:v>81250000000000</c:v>
                </c:pt>
                <c:pt idx="140" formatCode="0.00E+00">
                  <c:v>75000000000000</c:v>
                </c:pt>
                <c:pt idx="141" formatCode="0.00E+00">
                  <c:v>68750000000000</c:v>
                </c:pt>
                <c:pt idx="142" formatCode="0.00E+00">
                  <c:v>62500000000000</c:v>
                </c:pt>
                <c:pt idx="143" formatCode="0.00E+00">
                  <c:v>56250000000000</c:v>
                </c:pt>
                <c:pt idx="144" formatCode="0.00E+00">
                  <c:v>50040000000000</c:v>
                </c:pt>
                <c:pt idx="145" formatCode="0.00E+00">
                  <c:v>44125000000000</c:v>
                </c:pt>
                <c:pt idx="146" formatCode="0.00E+00">
                  <c:v>38250000000000</c:v>
                </c:pt>
                <c:pt idx="147" formatCode="0.00E+00">
                  <c:v>32375000000000</c:v>
                </c:pt>
                <c:pt idx="148" formatCode="0.00E+00">
                  <c:v>26500000000000</c:v>
                </c:pt>
                <c:pt idx="149" formatCode="0.00E+00">
                  <c:v>20625000000000</c:v>
                </c:pt>
                <c:pt idx="150" formatCode="0.00E+00">
                  <c:v>14750000000000</c:v>
                </c:pt>
                <c:pt idx="151" formatCode="0.00E+00">
                  <c:v>8875040000000</c:v>
                </c:pt>
                <c:pt idx="152" formatCode="0.00E+00">
                  <c:v>37584300</c:v>
                </c:pt>
                <c:pt idx="153" formatCode="0.00E+00">
                  <c:v>-21375000000000</c:v>
                </c:pt>
                <c:pt idx="154" formatCode="0.00E+00">
                  <c:v>-39750000000000</c:v>
                </c:pt>
                <c:pt idx="155" formatCode="0.00E+00">
                  <c:v>-58125000000000</c:v>
                </c:pt>
                <c:pt idx="156" formatCode="0.00E+00">
                  <c:v>-76500000000000</c:v>
                </c:pt>
                <c:pt idx="157" formatCode="0.00E+00">
                  <c:v>-94875000000000</c:v>
                </c:pt>
                <c:pt idx="158" formatCode="0.00E+00">
                  <c:v>-113250000000000</c:v>
                </c:pt>
                <c:pt idx="159" formatCode="0.00E+00">
                  <c:v>-131625000000000</c:v>
                </c:pt>
                <c:pt idx="160" formatCode="0.00E+00">
                  <c:v>-151073000000000</c:v>
                </c:pt>
                <c:pt idx="161" formatCode="0.00E+00">
                  <c:v>-181250000000000</c:v>
                </c:pt>
                <c:pt idx="162" formatCode="0.00E+00">
                  <c:v>-212500000000000</c:v>
                </c:pt>
                <c:pt idx="163" formatCode="0.00E+00">
                  <c:v>-243750000000000</c:v>
                </c:pt>
                <c:pt idx="164" formatCode="0.00E+00">
                  <c:v>-275000000000000</c:v>
                </c:pt>
                <c:pt idx="165" formatCode="0.00E+00">
                  <c:v>-306250000000000</c:v>
                </c:pt>
                <c:pt idx="166" formatCode="0.00E+00">
                  <c:v>-337500000000000</c:v>
                </c:pt>
                <c:pt idx="167" formatCode="0.00E+00">
                  <c:v>-368750000000000</c:v>
                </c:pt>
                <c:pt idx="168" formatCode="0.00E+00">
                  <c:v>-403819000000000</c:v>
                </c:pt>
                <c:pt idx="169" formatCode="0.00E+00">
                  <c:v>-450000000000000</c:v>
                </c:pt>
                <c:pt idx="170" formatCode="0.00E+00">
                  <c:v>-500000000000000</c:v>
                </c:pt>
                <c:pt idx="171" formatCode="0.00E+00">
                  <c:v>-550000000000000</c:v>
                </c:pt>
                <c:pt idx="172" formatCode="0.00E+00">
                  <c:v>-600000000000000</c:v>
                </c:pt>
                <c:pt idx="173" formatCode="0.00E+00">
                  <c:v>-650000000000000</c:v>
                </c:pt>
                <c:pt idx="174" formatCode="0.00E+00">
                  <c:v>-700000000000000</c:v>
                </c:pt>
                <c:pt idx="175" formatCode="0.00E+00">
                  <c:v>-750000000000000</c:v>
                </c:pt>
                <c:pt idx="176" formatCode="0.00E+00">
                  <c:v>-802170000000000</c:v>
                </c:pt>
                <c:pt idx="177" formatCode="0.00E+00">
                  <c:v>-887500000000000</c:v>
                </c:pt>
                <c:pt idx="178" formatCode="0.00E+00">
                  <c:v>-684235000000000</c:v>
                </c:pt>
                <c:pt idx="179" formatCode="0.00E+00">
                  <c:v>-138081000000000</c:v>
                </c:pt>
                <c:pt idx="180" formatCode="0.00E+00">
                  <c:v>-1324800000000</c:v>
                </c:pt>
                <c:pt idx="181" formatCode="0.00E+00">
                  <c:v>-54703900000</c:v>
                </c:pt>
                <c:pt idx="182" formatCode="0.00E+00">
                  <c:v>-46999800000</c:v>
                </c:pt>
                <c:pt idx="183" formatCode="0.00E+00">
                  <c:v>-75604200000</c:v>
                </c:pt>
                <c:pt idx="184" formatCode="0.00E+00">
                  <c:v>-133844000000</c:v>
                </c:pt>
                <c:pt idx="185" formatCode="0.00E+00">
                  <c:v>-48849100000</c:v>
                </c:pt>
                <c:pt idx="186" formatCode="0.00E+00">
                  <c:v>-15935300000</c:v>
                </c:pt>
                <c:pt idx="187" formatCode="0.00E+00">
                  <c:v>-14688700000</c:v>
                </c:pt>
                <c:pt idx="188" formatCode="0.00E+00">
                  <c:v>-13659900000</c:v>
                </c:pt>
                <c:pt idx="189" formatCode="0.00E+00">
                  <c:v>-12458300000</c:v>
                </c:pt>
                <c:pt idx="190" formatCode="0.00E+00">
                  <c:v>37055900000</c:v>
                </c:pt>
                <c:pt idx="191" formatCode="0.00E+00">
                  <c:v>8213920000000</c:v>
                </c:pt>
                <c:pt idx="192" formatCode="0.00E+00">
                  <c:v>-20946300000000</c:v>
                </c:pt>
                <c:pt idx="193" formatCode="0.00E+00">
                  <c:v>8393450000000</c:v>
                </c:pt>
                <c:pt idx="194" formatCode="0.00E+00">
                  <c:v>47353500000</c:v>
                </c:pt>
                <c:pt idx="195" formatCode="0.00E+00">
                  <c:v>242355000</c:v>
                </c:pt>
                <c:pt idx="196">
                  <c:v>993244</c:v>
                </c:pt>
                <c:pt idx="197">
                  <c:v>1424.85</c:v>
                </c:pt>
                <c:pt idx="198">
                  <c:v>1.7317100000000001</c:v>
                </c:pt>
                <c:pt idx="199">
                  <c:v>0</c:v>
                </c:pt>
                <c:pt idx="200">
                  <c:v>0</c:v>
                </c:pt>
                <c:pt idx="202" formatCode="0.00E+00">
                  <c:v>37104280591412.586</c:v>
                </c:pt>
              </c:numCache>
            </c:numRef>
          </c:yVal>
          <c:smooth val="1"/>
        </c:ser>
        <c:ser>
          <c:idx val="9"/>
          <c:order val="8"/>
          <c:tx>
            <c:v>Bias -1700V</c:v>
          </c:tx>
          <c:marker>
            <c:symbol val="none"/>
          </c:marker>
          <c:xVal>
            <c:numRef>
              <c:f>Qstep1!$A$2:$A$202</c:f>
              <c:numCache>
                <c:formatCode>General</c:formatCode>
                <c:ptCount val="201"/>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Qstep1!$J$2:$J$202</c:f>
              <c:numCache>
                <c:formatCode>General</c:formatCode>
                <c:ptCount val="201"/>
                <c:pt idx="0">
                  <c:v>13.0692</c:v>
                </c:pt>
                <c:pt idx="1">
                  <c:v>13.0692</c:v>
                </c:pt>
                <c:pt idx="2" formatCode="0.00E+00">
                  <c:v>-2478280</c:v>
                </c:pt>
                <c:pt idx="3" formatCode="0.00E+00">
                  <c:v>-6443560</c:v>
                </c:pt>
                <c:pt idx="4" formatCode="0.00E+00">
                  <c:v>-10408800</c:v>
                </c:pt>
                <c:pt idx="5" formatCode="0.00E+00">
                  <c:v>1948280000000</c:v>
                </c:pt>
                <c:pt idx="6" formatCode="0.00E+00">
                  <c:v>5844850000000</c:v>
                </c:pt>
                <c:pt idx="7" formatCode="0.00E+00">
                  <c:v>9741430000000</c:v>
                </c:pt>
                <c:pt idx="8" formatCode="0.00E+00">
                  <c:v>13638000000000</c:v>
                </c:pt>
                <c:pt idx="9" formatCode="0.00E+00">
                  <c:v>3441510000000</c:v>
                </c:pt>
                <c:pt idx="10" formatCode="0.00E+00">
                  <c:v>-6755000000000</c:v>
                </c:pt>
                <c:pt idx="11" formatCode="0.00E+00">
                  <c:v>-13258100000000</c:v>
                </c:pt>
                <c:pt idx="12" formatCode="0.00E+00">
                  <c:v>-8681020000000</c:v>
                </c:pt>
                <c:pt idx="13" formatCode="0.00E+00">
                  <c:v>-4103940000000</c:v>
                </c:pt>
                <c:pt idx="14" formatCode="0.00E+00">
                  <c:v>-95060200000</c:v>
                </c:pt>
                <c:pt idx="15" formatCode="0.00E+00">
                  <c:v>-63610900000</c:v>
                </c:pt>
                <c:pt idx="16" formatCode="0.00E+00">
                  <c:v>-32161600000</c:v>
                </c:pt>
                <c:pt idx="17" formatCode="0.00E+00">
                  <c:v>-712321000</c:v>
                </c:pt>
                <c:pt idx="18" formatCode="0.00E+00">
                  <c:v>-486019000</c:v>
                </c:pt>
                <c:pt idx="19" formatCode="0.00E+00">
                  <c:v>-259717000</c:v>
                </c:pt>
                <c:pt idx="20" formatCode="0.00E+00">
                  <c:v>-33415100</c:v>
                </c:pt>
                <c:pt idx="21" formatCode="0.00E+00">
                  <c:v>-3702050</c:v>
                </c:pt>
                <c:pt idx="22" formatCode="0.00E+00">
                  <c:v>-2073100</c:v>
                </c:pt>
                <c:pt idx="23">
                  <c:v>-444143</c:v>
                </c:pt>
                <c:pt idx="24">
                  <c:v>-28110.3</c:v>
                </c:pt>
                <c:pt idx="25">
                  <c:v>-16384.5</c:v>
                </c:pt>
                <c:pt idx="26">
                  <c:v>-4658.63</c:v>
                </c:pt>
                <c:pt idx="27">
                  <c:v>-208.34899999999999</c:v>
                </c:pt>
                <c:pt idx="28">
                  <c:v>-123.402</c:v>
                </c:pt>
                <c:pt idx="29">
                  <c:v>-38.456400000000002</c:v>
                </c:pt>
                <c:pt idx="30">
                  <c:v>4.7135300000000004</c:v>
                </c:pt>
                <c:pt idx="31">
                  <c:v>6.1071999999999997</c:v>
                </c:pt>
                <c:pt idx="32">
                  <c:v>7.5008600000000003</c:v>
                </c:pt>
                <c:pt idx="33">
                  <c:v>8.7895099999999999</c:v>
                </c:pt>
                <c:pt idx="34">
                  <c:v>9.9031500000000001</c:v>
                </c:pt>
                <c:pt idx="35">
                  <c:v>11.0168</c:v>
                </c:pt>
                <c:pt idx="36">
                  <c:v>12.249499999999999</c:v>
                </c:pt>
                <c:pt idx="37">
                  <c:v>13.839499999999999</c:v>
                </c:pt>
                <c:pt idx="38">
                  <c:v>15.429500000000001</c:v>
                </c:pt>
                <c:pt idx="39">
                  <c:v>17.102599999999999</c:v>
                </c:pt>
                <c:pt idx="40">
                  <c:v>19.357700000000001</c:v>
                </c:pt>
                <c:pt idx="41">
                  <c:v>21.6129</c:v>
                </c:pt>
                <c:pt idx="42">
                  <c:v>23.867999999999999</c:v>
                </c:pt>
                <c:pt idx="43">
                  <c:v>27.062899999999999</c:v>
                </c:pt>
                <c:pt idx="44">
                  <c:v>30.2578</c:v>
                </c:pt>
                <c:pt idx="45">
                  <c:v>33.4527</c:v>
                </c:pt>
                <c:pt idx="46">
                  <c:v>37.924599999999998</c:v>
                </c:pt>
                <c:pt idx="47">
                  <c:v>42.578899999999997</c:v>
                </c:pt>
                <c:pt idx="48">
                  <c:v>47.233199999999997</c:v>
                </c:pt>
                <c:pt idx="49">
                  <c:v>63.2453</c:v>
                </c:pt>
                <c:pt idx="50">
                  <c:v>83.043400000000005</c:v>
                </c:pt>
                <c:pt idx="51">
                  <c:v>102.842</c:v>
                </c:pt>
                <c:pt idx="52">
                  <c:v>1273.44</c:v>
                </c:pt>
                <c:pt idx="53">
                  <c:v>3134.52</c:v>
                </c:pt>
                <c:pt idx="54">
                  <c:v>4995.59</c:v>
                </c:pt>
                <c:pt idx="55">
                  <c:v>134563</c:v>
                </c:pt>
                <c:pt idx="56">
                  <c:v>391838</c:v>
                </c:pt>
                <c:pt idx="57">
                  <c:v>649112</c:v>
                </c:pt>
                <c:pt idx="58" formatCode="0.00E+00">
                  <c:v>14211700</c:v>
                </c:pt>
                <c:pt idx="59" formatCode="0.00E+00">
                  <c:v>49949800</c:v>
                </c:pt>
                <c:pt idx="60" formatCode="0.00E+00">
                  <c:v>85687900</c:v>
                </c:pt>
                <c:pt idx="61" formatCode="0.00E+00">
                  <c:v>1353590000</c:v>
                </c:pt>
                <c:pt idx="62" formatCode="0.00E+00">
                  <c:v>6317960000</c:v>
                </c:pt>
                <c:pt idx="63" formatCode="0.00E+00">
                  <c:v>11282300000</c:v>
                </c:pt>
                <c:pt idx="64" formatCode="0.00E+00">
                  <c:v>101206000000</c:v>
                </c:pt>
                <c:pt idx="65" formatCode="0.00E+00">
                  <c:v>785843000000</c:v>
                </c:pt>
                <c:pt idx="66" formatCode="0.00E+00">
                  <c:v>1470480000000</c:v>
                </c:pt>
                <c:pt idx="67" formatCode="0.00E+00">
                  <c:v>2155120000000</c:v>
                </c:pt>
                <c:pt idx="68" formatCode="0.00E+00">
                  <c:v>42943600000000</c:v>
                </c:pt>
                <c:pt idx="69" formatCode="0.00E+00">
                  <c:v>83732000000000</c:v>
                </c:pt>
                <c:pt idx="70" formatCode="0.00E+00">
                  <c:v>124520000000000</c:v>
                </c:pt>
                <c:pt idx="71" formatCode="0.00E+00">
                  <c:v>135326000000000</c:v>
                </c:pt>
                <c:pt idx="72" formatCode="0.00E+00">
                  <c:v>141848000000000</c:v>
                </c:pt>
                <c:pt idx="73" formatCode="0.00E+00">
                  <c:v>148369000000000</c:v>
                </c:pt>
                <c:pt idx="74" formatCode="0.00E+00">
                  <c:v>150000000000000</c:v>
                </c:pt>
                <c:pt idx="75" formatCode="0.00E+00">
                  <c:v>150000000000000</c:v>
                </c:pt>
                <c:pt idx="76" formatCode="0.00E+00">
                  <c:v>150000000000000</c:v>
                </c:pt>
                <c:pt idx="77" formatCode="0.00E+00">
                  <c:v>150000000000000</c:v>
                </c:pt>
                <c:pt idx="78" formatCode="0.00E+00">
                  <c:v>150000000000000</c:v>
                </c:pt>
                <c:pt idx="79" formatCode="0.00E+00">
                  <c:v>150000000000000</c:v>
                </c:pt>
                <c:pt idx="80" formatCode="0.00E+00">
                  <c:v>150000000000000</c:v>
                </c:pt>
                <c:pt idx="81" formatCode="0.00E+00">
                  <c:v>150000000000000</c:v>
                </c:pt>
                <c:pt idx="82" formatCode="0.00E+00">
                  <c:v>150000000000000</c:v>
                </c:pt>
                <c:pt idx="83" formatCode="0.00E+00">
                  <c:v>150000000000000</c:v>
                </c:pt>
                <c:pt idx="84" formatCode="0.00E+00">
                  <c:v>150000000000000</c:v>
                </c:pt>
                <c:pt idx="85" formatCode="0.00E+00">
                  <c:v>150000000000000</c:v>
                </c:pt>
                <c:pt idx="86" formatCode="0.00E+00">
                  <c:v>150000000000000</c:v>
                </c:pt>
                <c:pt idx="87" formatCode="0.00E+00">
                  <c:v>150000000000000</c:v>
                </c:pt>
                <c:pt idx="88" formatCode="0.00E+00">
                  <c:v>150000000000000</c:v>
                </c:pt>
                <c:pt idx="89" formatCode="0.00E+00">
                  <c:v>150000000000000</c:v>
                </c:pt>
                <c:pt idx="90" formatCode="0.00E+00">
                  <c:v>150000000000000</c:v>
                </c:pt>
                <c:pt idx="91" formatCode="0.00E+00">
                  <c:v>150000000000000</c:v>
                </c:pt>
                <c:pt idx="92" formatCode="0.00E+00">
                  <c:v>150000000000000</c:v>
                </c:pt>
                <c:pt idx="93" formatCode="0.00E+00">
                  <c:v>150000000000000</c:v>
                </c:pt>
                <c:pt idx="94" formatCode="0.00E+00">
                  <c:v>150000000000000</c:v>
                </c:pt>
                <c:pt idx="95" formatCode="0.00E+00">
                  <c:v>150000000000000</c:v>
                </c:pt>
                <c:pt idx="96" formatCode="0.00E+00">
                  <c:v>150000000000000</c:v>
                </c:pt>
                <c:pt idx="97" formatCode="0.00E+00">
                  <c:v>150000000000000</c:v>
                </c:pt>
                <c:pt idx="98" formatCode="0.00E+00">
                  <c:v>150000000000000</c:v>
                </c:pt>
                <c:pt idx="99" formatCode="0.00E+00">
                  <c:v>150000000000000</c:v>
                </c:pt>
                <c:pt idx="100" formatCode="0.00E+00">
                  <c:v>150000000000000</c:v>
                </c:pt>
                <c:pt idx="101" formatCode="0.00E+00">
                  <c:v>150000000000000</c:v>
                </c:pt>
                <c:pt idx="102" formatCode="0.00E+00">
                  <c:v>150000000000000</c:v>
                </c:pt>
                <c:pt idx="103" formatCode="0.00E+00">
                  <c:v>150000000000000</c:v>
                </c:pt>
                <c:pt idx="104" formatCode="0.00E+00">
                  <c:v>150000000000000</c:v>
                </c:pt>
                <c:pt idx="105" formatCode="0.00E+00">
                  <c:v>150000000000000</c:v>
                </c:pt>
                <c:pt idx="106" formatCode="0.00E+00">
                  <c:v>150000000000000</c:v>
                </c:pt>
                <c:pt idx="107" formatCode="0.00E+00">
                  <c:v>150000000000000</c:v>
                </c:pt>
                <c:pt idx="108" formatCode="0.00E+00">
                  <c:v>150000000000000</c:v>
                </c:pt>
                <c:pt idx="109" formatCode="0.00E+00">
                  <c:v>150000000000000</c:v>
                </c:pt>
                <c:pt idx="110" formatCode="0.00E+00">
                  <c:v>150000000000000</c:v>
                </c:pt>
                <c:pt idx="111" formatCode="0.00E+00">
                  <c:v>150000000000000</c:v>
                </c:pt>
                <c:pt idx="112" formatCode="0.00E+00">
                  <c:v>150000000000000</c:v>
                </c:pt>
                <c:pt idx="113" formatCode="0.00E+00">
                  <c:v>150000000000000</c:v>
                </c:pt>
                <c:pt idx="114" formatCode="0.00E+00">
                  <c:v>150000000000000</c:v>
                </c:pt>
                <c:pt idx="115" formatCode="0.00E+00">
                  <c:v>150000000000000</c:v>
                </c:pt>
                <c:pt idx="116" formatCode="0.00E+00">
                  <c:v>150000000000000</c:v>
                </c:pt>
                <c:pt idx="117" formatCode="0.00E+00">
                  <c:v>150000000000000</c:v>
                </c:pt>
                <c:pt idx="118" formatCode="0.00E+00">
                  <c:v>149900000000000</c:v>
                </c:pt>
                <c:pt idx="119" formatCode="0.00E+00">
                  <c:v>149800000000000</c:v>
                </c:pt>
                <c:pt idx="120" formatCode="0.00E+00">
                  <c:v>149700000000000</c:v>
                </c:pt>
                <c:pt idx="121" formatCode="0.00E+00">
                  <c:v>147500000000000</c:v>
                </c:pt>
                <c:pt idx="122" formatCode="0.00E+00">
                  <c:v>145000000000000</c:v>
                </c:pt>
                <c:pt idx="123" formatCode="0.00E+00">
                  <c:v>142500000000000</c:v>
                </c:pt>
                <c:pt idx="124" formatCode="0.00E+00">
                  <c:v>140000000000000</c:v>
                </c:pt>
                <c:pt idx="125" formatCode="0.00E+00">
                  <c:v>137500000000000</c:v>
                </c:pt>
                <c:pt idx="126" formatCode="0.00E+00">
                  <c:v>135000000000000</c:v>
                </c:pt>
                <c:pt idx="127" formatCode="0.00E+00">
                  <c:v>132125000000000</c:v>
                </c:pt>
                <c:pt idx="128" formatCode="0.00E+00">
                  <c:v>129025000000000</c:v>
                </c:pt>
                <c:pt idx="129" formatCode="0.00E+00">
                  <c:v>125925000000000</c:v>
                </c:pt>
                <c:pt idx="130" formatCode="0.00E+00">
                  <c:v>122500000000000</c:v>
                </c:pt>
                <c:pt idx="131" formatCode="0.00E+00">
                  <c:v>118750000000000</c:v>
                </c:pt>
                <c:pt idx="132" formatCode="0.00E+00">
                  <c:v>115000000000000</c:v>
                </c:pt>
                <c:pt idx="133" formatCode="0.00E+00">
                  <c:v>111250000000000</c:v>
                </c:pt>
                <c:pt idx="134" formatCode="0.00E+00">
                  <c:v>107500000000000</c:v>
                </c:pt>
                <c:pt idx="135" formatCode="0.00E+00">
                  <c:v>103750000000000</c:v>
                </c:pt>
                <c:pt idx="136" formatCode="0.00E+00">
                  <c:v>99425000000000</c:v>
                </c:pt>
                <c:pt idx="137" formatCode="0.00E+00">
                  <c:v>93375000000000</c:v>
                </c:pt>
                <c:pt idx="138" formatCode="0.00E+00">
                  <c:v>87325000000000</c:v>
                </c:pt>
                <c:pt idx="139" formatCode="0.00E+00">
                  <c:v>81250000000000</c:v>
                </c:pt>
                <c:pt idx="140" formatCode="0.00E+00">
                  <c:v>75000000000000</c:v>
                </c:pt>
                <c:pt idx="141" formatCode="0.00E+00">
                  <c:v>68750000000000</c:v>
                </c:pt>
                <c:pt idx="142" formatCode="0.00E+00">
                  <c:v>62500000000000</c:v>
                </c:pt>
                <c:pt idx="143" formatCode="0.00E+00">
                  <c:v>56385000000000</c:v>
                </c:pt>
                <c:pt idx="144" formatCode="0.00E+00">
                  <c:v>50270000000000</c:v>
                </c:pt>
                <c:pt idx="145" formatCode="0.00E+00">
                  <c:v>44155000000000</c:v>
                </c:pt>
                <c:pt idx="146" formatCode="0.00E+00">
                  <c:v>38250000000000</c:v>
                </c:pt>
                <c:pt idx="147" formatCode="0.00E+00">
                  <c:v>32375000000000</c:v>
                </c:pt>
                <c:pt idx="148" formatCode="0.00E+00">
                  <c:v>26500000000000</c:v>
                </c:pt>
                <c:pt idx="149" formatCode="0.00E+00">
                  <c:v>20025000000000</c:v>
                </c:pt>
                <c:pt idx="150" formatCode="0.00E+00">
                  <c:v>13350000000000</c:v>
                </c:pt>
                <c:pt idx="151" formatCode="0.00E+00">
                  <c:v>6675040000000</c:v>
                </c:pt>
                <c:pt idx="152" formatCode="0.00E+00">
                  <c:v>40464700</c:v>
                </c:pt>
                <c:pt idx="153" formatCode="0.00E+00">
                  <c:v>-19575000000000</c:v>
                </c:pt>
                <c:pt idx="154" formatCode="0.00E+00">
                  <c:v>-39150000000000</c:v>
                </c:pt>
                <c:pt idx="155" formatCode="0.00E+00">
                  <c:v>-58125000000000</c:v>
                </c:pt>
                <c:pt idx="156" formatCode="0.00E+00">
                  <c:v>-76500000000000</c:v>
                </c:pt>
                <c:pt idx="157" formatCode="0.00E+00">
                  <c:v>-94875000000000</c:v>
                </c:pt>
                <c:pt idx="158" formatCode="0.00E+00">
                  <c:v>-114409000000000</c:v>
                </c:pt>
                <c:pt idx="159" formatCode="0.00E+00">
                  <c:v>-135874000000000</c:v>
                </c:pt>
                <c:pt idx="160" formatCode="0.00E+00">
                  <c:v>-157339000000000</c:v>
                </c:pt>
                <c:pt idx="161" formatCode="0.00E+00">
                  <c:v>-181250000000000</c:v>
                </c:pt>
                <c:pt idx="162" formatCode="0.00E+00">
                  <c:v>-212500000000000</c:v>
                </c:pt>
                <c:pt idx="163" formatCode="0.00E+00">
                  <c:v>-243750000000000</c:v>
                </c:pt>
                <c:pt idx="164" formatCode="0.00E+00">
                  <c:v>-275000000000000</c:v>
                </c:pt>
                <c:pt idx="165" formatCode="0.00E+00">
                  <c:v>-306250000000000</c:v>
                </c:pt>
                <c:pt idx="166" formatCode="0.00E+00">
                  <c:v>-337500000000000</c:v>
                </c:pt>
                <c:pt idx="167" formatCode="0.00E+00">
                  <c:v>-368750000000000</c:v>
                </c:pt>
                <c:pt idx="168" formatCode="0.00E+00">
                  <c:v>-412750000000000</c:v>
                </c:pt>
                <c:pt idx="169" formatCode="0.00E+00">
                  <c:v>-456750000000000</c:v>
                </c:pt>
                <c:pt idx="170" formatCode="0.00E+00">
                  <c:v>-500750000000000</c:v>
                </c:pt>
                <c:pt idx="171" formatCode="0.00E+00">
                  <c:v>-550000000000000</c:v>
                </c:pt>
                <c:pt idx="172" formatCode="0.00E+00">
                  <c:v>-600000000000000</c:v>
                </c:pt>
                <c:pt idx="173" formatCode="0.00E+00">
                  <c:v>-650000000000000</c:v>
                </c:pt>
                <c:pt idx="174" formatCode="0.00E+00">
                  <c:v>-703375000000000</c:v>
                </c:pt>
                <c:pt idx="175" formatCode="0.00E+00">
                  <c:v>-757875000000000</c:v>
                </c:pt>
                <c:pt idx="176" formatCode="0.00E+00">
                  <c:v>-812375000000000</c:v>
                </c:pt>
                <c:pt idx="177" formatCode="0.00E+00">
                  <c:v>-745223000000000</c:v>
                </c:pt>
                <c:pt idx="178" formatCode="0.00E+00">
                  <c:v>-605081000000000</c:v>
                </c:pt>
                <c:pt idx="179" formatCode="0.00E+00">
                  <c:v>-464939000000000</c:v>
                </c:pt>
                <c:pt idx="180" formatCode="0.00E+00">
                  <c:v>-331778000000000</c:v>
                </c:pt>
                <c:pt idx="181" formatCode="0.00E+00">
                  <c:v>-205598000000000</c:v>
                </c:pt>
                <c:pt idx="182" formatCode="0.00E+00">
                  <c:v>-79418500000000</c:v>
                </c:pt>
                <c:pt idx="183" formatCode="0.00E+00">
                  <c:v>-494107000000</c:v>
                </c:pt>
                <c:pt idx="184" formatCode="0.00E+00">
                  <c:v>-328798000000</c:v>
                </c:pt>
                <c:pt idx="185" formatCode="0.00E+00">
                  <c:v>-163488000000</c:v>
                </c:pt>
                <c:pt idx="186" formatCode="0.00E+00">
                  <c:v>504257000000</c:v>
                </c:pt>
                <c:pt idx="187" formatCode="0.00E+00">
                  <c:v>2679310000000</c:v>
                </c:pt>
                <c:pt idx="188" formatCode="0.00E+00">
                  <c:v>4854360000000</c:v>
                </c:pt>
                <c:pt idx="189" formatCode="0.00E+00">
                  <c:v>6211650000000</c:v>
                </c:pt>
                <c:pt idx="190" formatCode="0.00E+00">
                  <c:v>1844680000000</c:v>
                </c:pt>
                <c:pt idx="191" formatCode="0.00E+00">
                  <c:v>-2522300000000</c:v>
                </c:pt>
                <c:pt idx="192" formatCode="0.00E+00">
                  <c:v>-6889280000000</c:v>
                </c:pt>
                <c:pt idx="193" formatCode="0.00E+00">
                  <c:v>-4684020000000</c:v>
                </c:pt>
                <c:pt idx="194" formatCode="0.00E+00">
                  <c:v>-2478760000000</c:v>
                </c:pt>
                <c:pt idx="195" formatCode="0.00E+00">
                  <c:v>-273505000000</c:v>
                </c:pt>
                <c:pt idx="196" formatCode="0.00E+00">
                  <c:v>1549260000</c:v>
                </c:pt>
                <c:pt idx="197" formatCode="0.00E+00">
                  <c:v>860701000</c:v>
                </c:pt>
                <c:pt idx="198" formatCode="0.00E+00">
                  <c:v>172143000</c:v>
                </c:pt>
                <c:pt idx="199">
                  <c:v>1685.16</c:v>
                </c:pt>
                <c:pt idx="200">
                  <c:v>0</c:v>
                </c:pt>
              </c:numCache>
            </c:numRef>
          </c:yVal>
          <c:smooth val="1"/>
        </c:ser>
        <c:ser>
          <c:idx val="8"/>
          <c:order val="9"/>
          <c:tx>
            <c:v>Bias -1750V</c:v>
          </c:tx>
          <c:marker>
            <c:symbol val="none"/>
          </c:marker>
          <c:xVal>
            <c:numRef>
              <c:f>Qstep1!$A$2:$A$202</c:f>
              <c:numCache>
                <c:formatCode>General</c:formatCode>
                <c:ptCount val="201"/>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Qstep1!$K$2:$K$202</c:f>
              <c:numCache>
                <c:formatCode>General</c:formatCode>
                <c:ptCount val="201"/>
                <c:pt idx="0">
                  <c:v>8.8105399999999996</c:v>
                </c:pt>
                <c:pt idx="1">
                  <c:v>8.8105399999999996</c:v>
                </c:pt>
                <c:pt idx="2">
                  <c:v>8.8105399999999996</c:v>
                </c:pt>
                <c:pt idx="3">
                  <c:v>8.8105399999999996</c:v>
                </c:pt>
                <c:pt idx="4">
                  <c:v>8.8105399999999996</c:v>
                </c:pt>
                <c:pt idx="5">
                  <c:v>8.8105399999999996</c:v>
                </c:pt>
                <c:pt idx="6">
                  <c:v>8.8105100000000007</c:v>
                </c:pt>
                <c:pt idx="7" formatCode="0.00E+00">
                  <c:v>6741840</c:v>
                </c:pt>
                <c:pt idx="8" formatCode="0.00E+00">
                  <c:v>156113000000000</c:v>
                </c:pt>
                <c:pt idx="9" formatCode="0.00E+00">
                  <c:v>-124061000000000</c:v>
                </c:pt>
                <c:pt idx="10" formatCode="0.00E+00">
                  <c:v>-5917780000000</c:v>
                </c:pt>
                <c:pt idx="11" formatCode="0.00E+00">
                  <c:v>-366096000000</c:v>
                </c:pt>
                <c:pt idx="12" formatCode="0.00E+00">
                  <c:v>-20785000000</c:v>
                </c:pt>
                <c:pt idx="13" formatCode="0.00E+00">
                  <c:v>-913112000</c:v>
                </c:pt>
                <c:pt idx="14" formatCode="0.00E+00">
                  <c:v>-32356300</c:v>
                </c:pt>
                <c:pt idx="15" formatCode="0.00E+00">
                  <c:v>-2224600</c:v>
                </c:pt>
                <c:pt idx="16">
                  <c:v>-145379</c:v>
                </c:pt>
                <c:pt idx="17">
                  <c:v>-8721.31</c:v>
                </c:pt>
                <c:pt idx="18">
                  <c:v>-437.28899999999999</c:v>
                </c:pt>
                <c:pt idx="19">
                  <c:v>-9.9757499999999997</c:v>
                </c:pt>
                <c:pt idx="20">
                  <c:v>1.63296</c:v>
                </c:pt>
                <c:pt idx="21">
                  <c:v>2.6834799999999999</c:v>
                </c:pt>
                <c:pt idx="22">
                  <c:v>3.0256599999999998</c:v>
                </c:pt>
                <c:pt idx="23">
                  <c:v>3.3525100000000001</c:v>
                </c:pt>
                <c:pt idx="24">
                  <c:v>3.7132499999999999</c:v>
                </c:pt>
                <c:pt idx="25">
                  <c:v>4.1277200000000001</c:v>
                </c:pt>
                <c:pt idx="26">
                  <c:v>4.5925799999999999</c:v>
                </c:pt>
                <c:pt idx="27">
                  <c:v>5.1151299999999997</c:v>
                </c:pt>
                <c:pt idx="28">
                  <c:v>5.6988799999999999</c:v>
                </c:pt>
                <c:pt idx="29">
                  <c:v>6.35588</c:v>
                </c:pt>
                <c:pt idx="30">
                  <c:v>7.1007899999999999</c:v>
                </c:pt>
                <c:pt idx="31">
                  <c:v>7.9323899999999998</c:v>
                </c:pt>
                <c:pt idx="32">
                  <c:v>8.8618500000000004</c:v>
                </c:pt>
                <c:pt idx="33">
                  <c:v>9.9047300000000007</c:v>
                </c:pt>
                <c:pt idx="34">
                  <c:v>11.0626</c:v>
                </c:pt>
                <c:pt idx="35">
                  <c:v>12.3697</c:v>
                </c:pt>
                <c:pt idx="36">
                  <c:v>13.841699999999999</c:v>
                </c:pt>
                <c:pt idx="37">
                  <c:v>15.4833</c:v>
                </c:pt>
                <c:pt idx="38">
                  <c:v>17.322900000000001</c:v>
                </c:pt>
                <c:pt idx="39">
                  <c:v>19.3687</c:v>
                </c:pt>
                <c:pt idx="40">
                  <c:v>21.672799999999999</c:v>
                </c:pt>
                <c:pt idx="41">
                  <c:v>24.2331</c:v>
                </c:pt>
                <c:pt idx="42">
                  <c:v>27.135200000000001</c:v>
                </c:pt>
                <c:pt idx="43">
                  <c:v>30.3658</c:v>
                </c:pt>
                <c:pt idx="44">
                  <c:v>33.977400000000003</c:v>
                </c:pt>
                <c:pt idx="45">
                  <c:v>38.011899999999997</c:v>
                </c:pt>
                <c:pt idx="46">
                  <c:v>42.505000000000003</c:v>
                </c:pt>
                <c:pt idx="47">
                  <c:v>47.600499999999997</c:v>
                </c:pt>
                <c:pt idx="48">
                  <c:v>53.270600000000002</c:v>
                </c:pt>
                <c:pt idx="49">
                  <c:v>59.616999999999997</c:v>
                </c:pt>
                <c:pt idx="50">
                  <c:v>66.699399999999997</c:v>
                </c:pt>
                <c:pt idx="51">
                  <c:v>74.597800000000007</c:v>
                </c:pt>
                <c:pt idx="52">
                  <c:v>83.492800000000003</c:v>
                </c:pt>
                <c:pt idx="53">
                  <c:v>93.488799999999998</c:v>
                </c:pt>
                <c:pt idx="54">
                  <c:v>104.625</c:v>
                </c:pt>
                <c:pt idx="55">
                  <c:v>117.086</c:v>
                </c:pt>
                <c:pt idx="56">
                  <c:v>131.27000000000001</c:v>
                </c:pt>
                <c:pt idx="57">
                  <c:v>152.708</c:v>
                </c:pt>
                <c:pt idx="58">
                  <c:v>344.89299999999997</c:v>
                </c:pt>
                <c:pt idx="59">
                  <c:v>3604.65</c:v>
                </c:pt>
                <c:pt idx="60">
                  <c:v>56007.1</c:v>
                </c:pt>
                <c:pt idx="61">
                  <c:v>843393</c:v>
                </c:pt>
                <c:pt idx="62" formatCode="0.00E+00">
                  <c:v>12164400</c:v>
                </c:pt>
                <c:pt idx="63" formatCode="0.00E+00">
                  <c:v>391821000</c:v>
                </c:pt>
                <c:pt idx="64" formatCode="0.00E+00">
                  <c:v>8260290000</c:v>
                </c:pt>
                <c:pt idx="65" formatCode="0.00E+00">
                  <c:v>140981000000</c:v>
                </c:pt>
                <c:pt idx="66" formatCode="0.00E+00">
                  <c:v>2164830000000</c:v>
                </c:pt>
                <c:pt idx="67" formatCode="0.00E+00">
                  <c:v>28346400000000</c:v>
                </c:pt>
                <c:pt idx="68" formatCode="0.00E+00">
                  <c:v>139139000000000</c:v>
                </c:pt>
                <c:pt idx="69" formatCode="0.00E+00">
                  <c:v>150000000000000</c:v>
                </c:pt>
                <c:pt idx="70" formatCode="0.00E+00">
                  <c:v>150000000000000</c:v>
                </c:pt>
                <c:pt idx="71" formatCode="0.00E+00">
                  <c:v>150000000000000</c:v>
                </c:pt>
                <c:pt idx="72" formatCode="0.00E+00">
                  <c:v>150000000000000</c:v>
                </c:pt>
                <c:pt idx="73" formatCode="0.00E+00">
                  <c:v>150000000000000</c:v>
                </c:pt>
                <c:pt idx="74" formatCode="0.00E+00">
                  <c:v>150000000000000</c:v>
                </c:pt>
                <c:pt idx="75" formatCode="0.00E+00">
                  <c:v>150000000000000</c:v>
                </c:pt>
                <c:pt idx="76" formatCode="0.00E+00">
                  <c:v>150000000000000</c:v>
                </c:pt>
                <c:pt idx="77" formatCode="0.00E+00">
                  <c:v>150000000000000</c:v>
                </c:pt>
                <c:pt idx="78" formatCode="0.00E+00">
                  <c:v>150000000000000</c:v>
                </c:pt>
                <c:pt idx="79" formatCode="0.00E+00">
                  <c:v>150000000000000</c:v>
                </c:pt>
                <c:pt idx="80" formatCode="0.00E+00">
                  <c:v>150000000000000</c:v>
                </c:pt>
                <c:pt idx="81" formatCode="0.00E+00">
                  <c:v>150000000000000</c:v>
                </c:pt>
                <c:pt idx="82" formatCode="0.00E+00">
                  <c:v>150000000000000</c:v>
                </c:pt>
                <c:pt idx="83" formatCode="0.00E+00">
                  <c:v>150000000000000</c:v>
                </c:pt>
                <c:pt idx="84" formatCode="0.00E+00">
                  <c:v>150000000000000</c:v>
                </c:pt>
                <c:pt idx="85" formatCode="0.00E+00">
                  <c:v>150000000000000</c:v>
                </c:pt>
                <c:pt idx="86" formatCode="0.00E+00">
                  <c:v>150000000000000</c:v>
                </c:pt>
                <c:pt idx="87" formatCode="0.00E+00">
                  <c:v>150000000000000</c:v>
                </c:pt>
                <c:pt idx="88" formatCode="0.00E+00">
                  <c:v>150000000000000</c:v>
                </c:pt>
                <c:pt idx="89" formatCode="0.00E+00">
                  <c:v>150000000000000</c:v>
                </c:pt>
                <c:pt idx="90" formatCode="0.00E+00">
                  <c:v>150000000000000</c:v>
                </c:pt>
                <c:pt idx="91" formatCode="0.00E+00">
                  <c:v>150000000000000</c:v>
                </c:pt>
                <c:pt idx="92" formatCode="0.00E+00">
                  <c:v>150000000000000</c:v>
                </c:pt>
                <c:pt idx="93" formatCode="0.00E+00">
                  <c:v>150000000000000</c:v>
                </c:pt>
                <c:pt idx="94" formatCode="0.00E+00">
                  <c:v>150000000000000</c:v>
                </c:pt>
                <c:pt idx="95" formatCode="0.00E+00">
                  <c:v>150000000000000</c:v>
                </c:pt>
                <c:pt idx="96" formatCode="0.00E+00">
                  <c:v>150000000000000</c:v>
                </c:pt>
                <c:pt idx="97" formatCode="0.00E+00">
                  <c:v>150000000000000</c:v>
                </c:pt>
                <c:pt idx="98" formatCode="0.00E+00">
                  <c:v>150000000000000</c:v>
                </c:pt>
                <c:pt idx="99" formatCode="0.00E+00">
                  <c:v>150000000000000</c:v>
                </c:pt>
                <c:pt idx="100" formatCode="0.00E+00">
                  <c:v>150000000000000</c:v>
                </c:pt>
                <c:pt idx="101" formatCode="0.00E+00">
                  <c:v>150000000000000</c:v>
                </c:pt>
                <c:pt idx="102" formatCode="0.00E+00">
                  <c:v>150000000000000</c:v>
                </c:pt>
                <c:pt idx="103" formatCode="0.00E+00">
                  <c:v>150000000000000</c:v>
                </c:pt>
                <c:pt idx="104" formatCode="0.00E+00">
                  <c:v>150000000000000</c:v>
                </c:pt>
                <c:pt idx="105" formatCode="0.00E+00">
                  <c:v>150000000000000</c:v>
                </c:pt>
                <c:pt idx="106" formatCode="0.00E+00">
                  <c:v>150000000000000</c:v>
                </c:pt>
                <c:pt idx="107" formatCode="0.00E+00">
                  <c:v>150000000000000</c:v>
                </c:pt>
                <c:pt idx="108" formatCode="0.00E+00">
                  <c:v>150000000000000</c:v>
                </c:pt>
                <c:pt idx="109" formatCode="0.00E+00">
                  <c:v>150000000000000</c:v>
                </c:pt>
                <c:pt idx="110" formatCode="0.00E+00">
                  <c:v>150000000000000</c:v>
                </c:pt>
                <c:pt idx="111" formatCode="0.00E+00">
                  <c:v>150000000000000</c:v>
                </c:pt>
                <c:pt idx="112" formatCode="0.00E+00">
                  <c:v>150000000000000</c:v>
                </c:pt>
                <c:pt idx="113" formatCode="0.00E+00">
                  <c:v>150000000000000</c:v>
                </c:pt>
                <c:pt idx="114" formatCode="0.00E+00">
                  <c:v>150000000000000</c:v>
                </c:pt>
                <c:pt idx="115" formatCode="0.00E+00">
                  <c:v>150000000000000</c:v>
                </c:pt>
                <c:pt idx="116" formatCode="0.00E+00">
                  <c:v>150000000000000</c:v>
                </c:pt>
                <c:pt idx="117" formatCode="0.00E+00">
                  <c:v>150000000000000</c:v>
                </c:pt>
                <c:pt idx="118" formatCode="0.00E+00">
                  <c:v>150000000000000</c:v>
                </c:pt>
                <c:pt idx="119" formatCode="0.00E+00">
                  <c:v>150000000000000</c:v>
                </c:pt>
                <c:pt idx="120" formatCode="0.00E+00">
                  <c:v>149560000000000</c:v>
                </c:pt>
                <c:pt idx="121" formatCode="0.00E+00">
                  <c:v>147500000000000</c:v>
                </c:pt>
                <c:pt idx="122" formatCode="0.00E+00">
                  <c:v>145000000000000</c:v>
                </c:pt>
                <c:pt idx="123" formatCode="0.00E+00">
                  <c:v>142500000000000</c:v>
                </c:pt>
                <c:pt idx="124" formatCode="0.00E+00">
                  <c:v>140000000000000</c:v>
                </c:pt>
                <c:pt idx="125" formatCode="0.00E+00">
                  <c:v>137500000000000</c:v>
                </c:pt>
                <c:pt idx="126" formatCode="0.00E+00">
                  <c:v>135000000000000</c:v>
                </c:pt>
                <c:pt idx="127" formatCode="0.00E+00">
                  <c:v>132500000000000</c:v>
                </c:pt>
                <c:pt idx="128" formatCode="0.00E+00">
                  <c:v>129841000000000</c:v>
                </c:pt>
                <c:pt idx="129" formatCode="0.00E+00">
                  <c:v>126250000000000</c:v>
                </c:pt>
                <c:pt idx="130" formatCode="0.00E+00">
                  <c:v>122500000000000</c:v>
                </c:pt>
                <c:pt idx="131" formatCode="0.00E+00">
                  <c:v>118750000000000</c:v>
                </c:pt>
                <c:pt idx="132" formatCode="0.00E+00">
                  <c:v>115000000000000</c:v>
                </c:pt>
                <c:pt idx="133" formatCode="0.00E+00">
                  <c:v>111250000000000</c:v>
                </c:pt>
                <c:pt idx="134" formatCode="0.00E+00">
                  <c:v>107500000000000</c:v>
                </c:pt>
                <c:pt idx="135" formatCode="0.00E+00">
                  <c:v>103750000000000</c:v>
                </c:pt>
                <c:pt idx="136" formatCode="0.00E+00">
                  <c:v>99531300000000</c:v>
                </c:pt>
                <c:pt idx="137" formatCode="0.00E+00">
                  <c:v>93750000000000</c:v>
                </c:pt>
                <c:pt idx="138" formatCode="0.00E+00">
                  <c:v>87500000000000</c:v>
                </c:pt>
                <c:pt idx="139" formatCode="0.00E+00">
                  <c:v>81250000000000</c:v>
                </c:pt>
                <c:pt idx="140" formatCode="0.00E+00">
                  <c:v>75000000000000</c:v>
                </c:pt>
                <c:pt idx="141" formatCode="0.00E+00">
                  <c:v>68750000000000</c:v>
                </c:pt>
                <c:pt idx="142" formatCode="0.00E+00">
                  <c:v>62500000000000</c:v>
                </c:pt>
                <c:pt idx="143" formatCode="0.00E+00">
                  <c:v>56250000000000</c:v>
                </c:pt>
                <c:pt idx="144" formatCode="0.00E+00">
                  <c:v>50040000000000</c:v>
                </c:pt>
                <c:pt idx="145" formatCode="0.00E+00">
                  <c:v>44125000000000</c:v>
                </c:pt>
                <c:pt idx="146" formatCode="0.00E+00">
                  <c:v>38250000000000</c:v>
                </c:pt>
                <c:pt idx="147" formatCode="0.00E+00">
                  <c:v>32375000000000</c:v>
                </c:pt>
                <c:pt idx="148" formatCode="0.00E+00">
                  <c:v>26500000000000</c:v>
                </c:pt>
                <c:pt idx="149" formatCode="0.00E+00">
                  <c:v>20625000000000</c:v>
                </c:pt>
                <c:pt idx="150" formatCode="0.00E+00">
                  <c:v>14750000000000</c:v>
                </c:pt>
                <c:pt idx="151" formatCode="0.00E+00">
                  <c:v>8875040000000</c:v>
                </c:pt>
                <c:pt idx="152" formatCode="0.00E+00">
                  <c:v>41056100</c:v>
                </c:pt>
                <c:pt idx="153" formatCode="0.00E+00">
                  <c:v>-21375000000000</c:v>
                </c:pt>
                <c:pt idx="154" formatCode="0.00E+00">
                  <c:v>-39750000000000</c:v>
                </c:pt>
                <c:pt idx="155" formatCode="0.00E+00">
                  <c:v>-58125000000000</c:v>
                </c:pt>
                <c:pt idx="156" formatCode="0.00E+00">
                  <c:v>-76500000000000</c:v>
                </c:pt>
                <c:pt idx="157" formatCode="0.00E+00">
                  <c:v>-94875000000000</c:v>
                </c:pt>
                <c:pt idx="158" formatCode="0.00E+00">
                  <c:v>-113250000000000</c:v>
                </c:pt>
                <c:pt idx="159" formatCode="0.00E+00">
                  <c:v>-131625000000000</c:v>
                </c:pt>
                <c:pt idx="160" formatCode="0.00E+00">
                  <c:v>-151073000000000</c:v>
                </c:pt>
                <c:pt idx="161" formatCode="0.00E+00">
                  <c:v>-181250000000000</c:v>
                </c:pt>
                <c:pt idx="162" formatCode="0.00E+00">
                  <c:v>-212500000000000</c:v>
                </c:pt>
                <c:pt idx="163" formatCode="0.00E+00">
                  <c:v>-243750000000000</c:v>
                </c:pt>
                <c:pt idx="164" formatCode="0.00E+00">
                  <c:v>-275000000000000</c:v>
                </c:pt>
                <c:pt idx="165" formatCode="0.00E+00">
                  <c:v>-306250000000000</c:v>
                </c:pt>
                <c:pt idx="166" formatCode="0.00E+00">
                  <c:v>-337500000000000</c:v>
                </c:pt>
                <c:pt idx="167" formatCode="0.00E+00">
                  <c:v>-368750000000000</c:v>
                </c:pt>
                <c:pt idx="168" formatCode="0.00E+00">
                  <c:v>-403819000000000</c:v>
                </c:pt>
                <c:pt idx="169" formatCode="0.00E+00">
                  <c:v>-450000000000000</c:v>
                </c:pt>
                <c:pt idx="170" formatCode="0.00E+00">
                  <c:v>-500000000000000</c:v>
                </c:pt>
                <c:pt idx="171" formatCode="0.00E+00">
                  <c:v>-550000000000000</c:v>
                </c:pt>
                <c:pt idx="172" formatCode="0.00E+00">
                  <c:v>-600000000000000</c:v>
                </c:pt>
                <c:pt idx="173" formatCode="0.00E+00">
                  <c:v>-650000000000000</c:v>
                </c:pt>
                <c:pt idx="174" formatCode="0.00E+00">
                  <c:v>-700000000000000</c:v>
                </c:pt>
                <c:pt idx="175" formatCode="0.00E+00">
                  <c:v>-750000000000000</c:v>
                </c:pt>
                <c:pt idx="176" formatCode="0.00E+00">
                  <c:v>-802170000000000</c:v>
                </c:pt>
                <c:pt idx="177" formatCode="0.00E+00">
                  <c:v>-887500000000000</c:v>
                </c:pt>
                <c:pt idx="178" formatCode="0.00E+00">
                  <c:v>-975000000000000</c:v>
                </c:pt>
                <c:pt idx="179" formatCode="0.00E+00">
                  <c:v>-677032000000000</c:v>
                </c:pt>
                <c:pt idx="180" formatCode="0.00E+00">
                  <c:v>-95374400000000</c:v>
                </c:pt>
                <c:pt idx="181" formatCode="0.00E+00">
                  <c:v>-160514000000</c:v>
                </c:pt>
                <c:pt idx="182" formatCode="0.00E+00">
                  <c:v>-48026300000</c:v>
                </c:pt>
                <c:pt idx="183" formatCode="0.00E+00">
                  <c:v>-75613300000</c:v>
                </c:pt>
                <c:pt idx="184" formatCode="0.00E+00">
                  <c:v>-133844000000</c:v>
                </c:pt>
                <c:pt idx="185" formatCode="0.00E+00">
                  <c:v>-48849200000</c:v>
                </c:pt>
                <c:pt idx="186" formatCode="0.00E+00">
                  <c:v>-15935500000</c:v>
                </c:pt>
                <c:pt idx="187" formatCode="0.00E+00">
                  <c:v>-14688800000</c:v>
                </c:pt>
                <c:pt idx="188" formatCode="0.00E+00">
                  <c:v>-13649100000</c:v>
                </c:pt>
                <c:pt idx="189" formatCode="0.00E+00">
                  <c:v>-10286800000</c:v>
                </c:pt>
                <c:pt idx="190" formatCode="0.00E+00">
                  <c:v>420165000000</c:v>
                </c:pt>
                <c:pt idx="191" formatCode="0.00E+00">
                  <c:v>74002800000000</c:v>
                </c:pt>
                <c:pt idx="192" formatCode="0.00E+00">
                  <c:v>-89462400000000</c:v>
                </c:pt>
                <c:pt idx="193" formatCode="0.00E+00">
                  <c:v>23270300000</c:v>
                </c:pt>
                <c:pt idx="194">
                  <c:v>266454</c:v>
                </c:pt>
                <c:pt idx="195">
                  <c:v>0</c:v>
                </c:pt>
                <c:pt idx="196">
                  <c:v>0</c:v>
                </c:pt>
                <c:pt idx="197">
                  <c:v>0</c:v>
                </c:pt>
                <c:pt idx="198">
                  <c:v>0</c:v>
                </c:pt>
                <c:pt idx="199">
                  <c:v>0</c:v>
                </c:pt>
                <c:pt idx="200">
                  <c:v>0</c:v>
                </c:pt>
              </c:numCache>
            </c:numRef>
          </c:yVal>
          <c:smooth val="1"/>
        </c:ser>
        <c:ser>
          <c:idx val="10"/>
          <c:order val="10"/>
          <c:tx>
            <c:v>Bias -1800V</c:v>
          </c:tx>
          <c:marker>
            <c:symbol val="none"/>
          </c:marker>
          <c:xVal>
            <c:numRef>
              <c:f>Qstep1!$A$2:$A$202</c:f>
              <c:numCache>
                <c:formatCode>General</c:formatCode>
                <c:ptCount val="201"/>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Qstep1!$L$2:$L$202</c:f>
              <c:numCache>
                <c:formatCode>General</c:formatCode>
                <c:ptCount val="201"/>
                <c:pt idx="0">
                  <c:v>8.8105399999999996</c:v>
                </c:pt>
                <c:pt idx="1">
                  <c:v>8.8105399999999996</c:v>
                </c:pt>
                <c:pt idx="2">
                  <c:v>8.8105399999999996</c:v>
                </c:pt>
                <c:pt idx="3">
                  <c:v>8.8105399999999996</c:v>
                </c:pt>
                <c:pt idx="4">
                  <c:v>8.8105399999999996</c:v>
                </c:pt>
                <c:pt idx="5">
                  <c:v>8.8105399999999996</c:v>
                </c:pt>
                <c:pt idx="6">
                  <c:v>8.8105100000000007</c:v>
                </c:pt>
                <c:pt idx="7" formatCode="0.00E+00">
                  <c:v>6741840</c:v>
                </c:pt>
                <c:pt idx="8" formatCode="0.00E+00">
                  <c:v>156113000000000</c:v>
                </c:pt>
                <c:pt idx="9" formatCode="0.00E+00">
                  <c:v>-124061000000000</c:v>
                </c:pt>
                <c:pt idx="10" formatCode="0.00E+00">
                  <c:v>-5917780000000</c:v>
                </c:pt>
                <c:pt idx="11" formatCode="0.00E+00">
                  <c:v>-366096000000</c:v>
                </c:pt>
                <c:pt idx="12" formatCode="0.00E+00">
                  <c:v>-20785000000</c:v>
                </c:pt>
                <c:pt idx="13" formatCode="0.00E+00">
                  <c:v>-913112000</c:v>
                </c:pt>
                <c:pt idx="14" formatCode="0.00E+00">
                  <c:v>-32356300</c:v>
                </c:pt>
                <c:pt idx="15" formatCode="0.00E+00">
                  <c:v>-2224600</c:v>
                </c:pt>
                <c:pt idx="16">
                  <c:v>-145378</c:v>
                </c:pt>
                <c:pt idx="17">
                  <c:v>-8721.01</c:v>
                </c:pt>
                <c:pt idx="18">
                  <c:v>-436.97500000000002</c:v>
                </c:pt>
                <c:pt idx="19">
                  <c:v>-9.6397099999999991</c:v>
                </c:pt>
                <c:pt idx="20">
                  <c:v>2.0060799999999999</c:v>
                </c:pt>
                <c:pt idx="21">
                  <c:v>3.0885199999999999</c:v>
                </c:pt>
                <c:pt idx="22">
                  <c:v>3.4751799999999999</c:v>
                </c:pt>
                <c:pt idx="23">
                  <c:v>3.8515999999999999</c:v>
                </c:pt>
                <c:pt idx="24">
                  <c:v>4.2777000000000003</c:v>
                </c:pt>
                <c:pt idx="25">
                  <c:v>4.7405799999999996</c:v>
                </c:pt>
                <c:pt idx="26">
                  <c:v>5.2694200000000002</c:v>
                </c:pt>
                <c:pt idx="27">
                  <c:v>5.8860599999999996</c:v>
                </c:pt>
                <c:pt idx="28">
                  <c:v>6.5619199999999998</c:v>
                </c:pt>
                <c:pt idx="29">
                  <c:v>7.3087200000000001</c:v>
                </c:pt>
                <c:pt idx="30">
                  <c:v>8.1594800000000003</c:v>
                </c:pt>
                <c:pt idx="31">
                  <c:v>9.1228499999999997</c:v>
                </c:pt>
                <c:pt idx="32">
                  <c:v>10.193</c:v>
                </c:pt>
                <c:pt idx="33">
                  <c:v>11.392099999999999</c:v>
                </c:pt>
                <c:pt idx="34">
                  <c:v>12.736700000000001</c:v>
                </c:pt>
                <c:pt idx="35">
                  <c:v>14.224</c:v>
                </c:pt>
                <c:pt idx="36">
                  <c:v>15.9216</c:v>
                </c:pt>
                <c:pt idx="37">
                  <c:v>17.8156</c:v>
                </c:pt>
                <c:pt idx="38">
                  <c:v>19.9252</c:v>
                </c:pt>
                <c:pt idx="39">
                  <c:v>22.284400000000002</c:v>
                </c:pt>
                <c:pt idx="40">
                  <c:v>24.918399999999998</c:v>
                </c:pt>
                <c:pt idx="41">
                  <c:v>27.875299999999999</c:v>
                </c:pt>
                <c:pt idx="42">
                  <c:v>31.216799999999999</c:v>
                </c:pt>
                <c:pt idx="43">
                  <c:v>34.942599999999999</c:v>
                </c:pt>
                <c:pt idx="44">
                  <c:v>39.095300000000002</c:v>
                </c:pt>
                <c:pt idx="45">
                  <c:v>43.7196</c:v>
                </c:pt>
                <c:pt idx="46">
                  <c:v>48.900199999999998</c:v>
                </c:pt>
                <c:pt idx="47">
                  <c:v>54.758299999999998</c:v>
                </c:pt>
                <c:pt idx="48">
                  <c:v>61.2956</c:v>
                </c:pt>
                <c:pt idx="49">
                  <c:v>68.5916</c:v>
                </c:pt>
                <c:pt idx="50">
                  <c:v>76.740600000000001</c:v>
                </c:pt>
                <c:pt idx="51">
                  <c:v>85.833399999999997</c:v>
                </c:pt>
                <c:pt idx="52">
                  <c:v>96.061099999999996</c:v>
                </c:pt>
                <c:pt idx="53">
                  <c:v>107.56699999999999</c:v>
                </c:pt>
                <c:pt idx="54">
                  <c:v>120.44199999999999</c:v>
                </c:pt>
                <c:pt idx="55">
                  <c:v>135.60499999999999</c:v>
                </c:pt>
                <c:pt idx="56">
                  <c:v>163.82499999999999</c:v>
                </c:pt>
                <c:pt idx="57">
                  <c:v>422.03100000000001</c:v>
                </c:pt>
                <c:pt idx="58">
                  <c:v>7541.53</c:v>
                </c:pt>
                <c:pt idx="59">
                  <c:v>139292</c:v>
                </c:pt>
                <c:pt idx="60" formatCode="0.00E+00">
                  <c:v>2268840</c:v>
                </c:pt>
                <c:pt idx="61" formatCode="0.00E+00">
                  <c:v>34280500</c:v>
                </c:pt>
                <c:pt idx="62" formatCode="0.00E+00">
                  <c:v>494570000</c:v>
                </c:pt>
                <c:pt idx="63" formatCode="0.00E+00">
                  <c:v>15927300000</c:v>
                </c:pt>
                <c:pt idx="64" formatCode="0.00E+00">
                  <c:v>334955000000</c:v>
                </c:pt>
                <c:pt idx="65" formatCode="0.00E+00">
                  <c:v>5544330000000</c:v>
                </c:pt>
                <c:pt idx="66" formatCode="0.00E+00">
                  <c:v>60526300000000</c:v>
                </c:pt>
                <c:pt idx="67" formatCode="0.00E+00">
                  <c:v>142291000000000</c:v>
                </c:pt>
                <c:pt idx="68" formatCode="0.00E+00">
                  <c:v>150000000000000</c:v>
                </c:pt>
                <c:pt idx="69" formatCode="0.00E+00">
                  <c:v>150000000000000</c:v>
                </c:pt>
                <c:pt idx="70" formatCode="0.00E+00">
                  <c:v>150000000000000</c:v>
                </c:pt>
                <c:pt idx="71" formatCode="0.00E+00">
                  <c:v>150000000000000</c:v>
                </c:pt>
                <c:pt idx="72" formatCode="0.00E+00">
                  <c:v>150000000000000</c:v>
                </c:pt>
                <c:pt idx="73" formatCode="0.00E+00">
                  <c:v>150000000000000</c:v>
                </c:pt>
                <c:pt idx="74" formatCode="0.00E+00">
                  <c:v>150000000000000</c:v>
                </c:pt>
                <c:pt idx="75" formatCode="0.00E+00">
                  <c:v>150000000000000</c:v>
                </c:pt>
                <c:pt idx="76" formatCode="0.00E+00">
                  <c:v>150000000000000</c:v>
                </c:pt>
                <c:pt idx="77" formatCode="0.00E+00">
                  <c:v>150000000000000</c:v>
                </c:pt>
                <c:pt idx="78" formatCode="0.00E+00">
                  <c:v>150000000000000</c:v>
                </c:pt>
                <c:pt idx="79" formatCode="0.00E+00">
                  <c:v>150000000000000</c:v>
                </c:pt>
                <c:pt idx="80" formatCode="0.00E+00">
                  <c:v>150000000000000</c:v>
                </c:pt>
                <c:pt idx="81" formatCode="0.00E+00">
                  <c:v>150000000000000</c:v>
                </c:pt>
                <c:pt idx="82" formatCode="0.00E+00">
                  <c:v>150000000000000</c:v>
                </c:pt>
                <c:pt idx="83" formatCode="0.00E+00">
                  <c:v>150000000000000</c:v>
                </c:pt>
                <c:pt idx="84" formatCode="0.00E+00">
                  <c:v>150000000000000</c:v>
                </c:pt>
                <c:pt idx="85" formatCode="0.00E+00">
                  <c:v>150000000000000</c:v>
                </c:pt>
                <c:pt idx="86" formatCode="0.00E+00">
                  <c:v>150000000000000</c:v>
                </c:pt>
                <c:pt idx="87" formatCode="0.00E+00">
                  <c:v>150000000000000</c:v>
                </c:pt>
                <c:pt idx="88" formatCode="0.00E+00">
                  <c:v>150000000000000</c:v>
                </c:pt>
                <c:pt idx="89" formatCode="0.00E+00">
                  <c:v>150000000000000</c:v>
                </c:pt>
                <c:pt idx="90" formatCode="0.00E+00">
                  <c:v>150000000000000</c:v>
                </c:pt>
                <c:pt idx="91" formatCode="0.00E+00">
                  <c:v>150000000000000</c:v>
                </c:pt>
                <c:pt idx="92" formatCode="0.00E+00">
                  <c:v>150000000000000</c:v>
                </c:pt>
                <c:pt idx="93" formatCode="0.00E+00">
                  <c:v>150000000000000</c:v>
                </c:pt>
                <c:pt idx="94" formatCode="0.00E+00">
                  <c:v>150000000000000</c:v>
                </c:pt>
                <c:pt idx="95" formatCode="0.00E+00">
                  <c:v>150000000000000</c:v>
                </c:pt>
                <c:pt idx="96" formatCode="0.00E+00">
                  <c:v>150000000000000</c:v>
                </c:pt>
                <c:pt idx="97" formatCode="0.00E+00">
                  <c:v>150000000000000</c:v>
                </c:pt>
                <c:pt idx="98" formatCode="0.00E+00">
                  <c:v>150000000000000</c:v>
                </c:pt>
                <c:pt idx="99" formatCode="0.00E+00">
                  <c:v>150000000000000</c:v>
                </c:pt>
                <c:pt idx="100" formatCode="0.00E+00">
                  <c:v>150000000000000</c:v>
                </c:pt>
                <c:pt idx="101" formatCode="0.00E+00">
                  <c:v>150000000000000</c:v>
                </c:pt>
                <c:pt idx="102" formatCode="0.00E+00">
                  <c:v>150000000000000</c:v>
                </c:pt>
                <c:pt idx="103" formatCode="0.00E+00">
                  <c:v>150000000000000</c:v>
                </c:pt>
                <c:pt idx="104" formatCode="0.00E+00">
                  <c:v>150000000000000</c:v>
                </c:pt>
                <c:pt idx="105" formatCode="0.00E+00">
                  <c:v>150000000000000</c:v>
                </c:pt>
                <c:pt idx="106" formatCode="0.00E+00">
                  <c:v>150000000000000</c:v>
                </c:pt>
                <c:pt idx="107" formatCode="0.00E+00">
                  <c:v>150000000000000</c:v>
                </c:pt>
                <c:pt idx="108" formatCode="0.00E+00">
                  <c:v>150000000000000</c:v>
                </c:pt>
                <c:pt idx="109" formatCode="0.00E+00">
                  <c:v>150000000000000</c:v>
                </c:pt>
                <c:pt idx="110" formatCode="0.00E+00">
                  <c:v>150000000000000</c:v>
                </c:pt>
                <c:pt idx="111" formatCode="0.00E+00">
                  <c:v>150000000000000</c:v>
                </c:pt>
                <c:pt idx="112" formatCode="0.00E+00">
                  <c:v>150000000000000</c:v>
                </c:pt>
                <c:pt idx="113" formatCode="0.00E+00">
                  <c:v>150000000000000</c:v>
                </c:pt>
                <c:pt idx="114" formatCode="0.00E+00">
                  <c:v>150000000000000</c:v>
                </c:pt>
                <c:pt idx="115" formatCode="0.00E+00">
                  <c:v>150000000000000</c:v>
                </c:pt>
                <c:pt idx="116" formatCode="0.00E+00">
                  <c:v>150000000000000</c:v>
                </c:pt>
                <c:pt idx="117" formatCode="0.00E+00">
                  <c:v>150000000000000</c:v>
                </c:pt>
                <c:pt idx="118" formatCode="0.00E+00">
                  <c:v>150000000000000</c:v>
                </c:pt>
                <c:pt idx="119" formatCode="0.00E+00">
                  <c:v>150000000000000</c:v>
                </c:pt>
                <c:pt idx="120" formatCode="0.00E+00">
                  <c:v>149560000000000</c:v>
                </c:pt>
                <c:pt idx="121" formatCode="0.00E+00">
                  <c:v>147500000000000</c:v>
                </c:pt>
                <c:pt idx="122" formatCode="0.00E+00">
                  <c:v>145000000000000</c:v>
                </c:pt>
                <c:pt idx="123" formatCode="0.00E+00">
                  <c:v>142500000000000</c:v>
                </c:pt>
                <c:pt idx="124" formatCode="0.00E+00">
                  <c:v>140000000000000</c:v>
                </c:pt>
                <c:pt idx="125" formatCode="0.00E+00">
                  <c:v>137500000000000</c:v>
                </c:pt>
                <c:pt idx="126" formatCode="0.00E+00">
                  <c:v>135000000000000</c:v>
                </c:pt>
                <c:pt idx="127" formatCode="0.00E+00">
                  <c:v>132500000000000</c:v>
                </c:pt>
                <c:pt idx="128" formatCode="0.00E+00">
                  <c:v>129841000000000</c:v>
                </c:pt>
                <c:pt idx="129" formatCode="0.00E+00">
                  <c:v>126250000000000</c:v>
                </c:pt>
                <c:pt idx="130" formatCode="0.00E+00">
                  <c:v>122500000000000</c:v>
                </c:pt>
                <c:pt idx="131" formatCode="0.00E+00">
                  <c:v>118750000000000</c:v>
                </c:pt>
                <c:pt idx="132" formatCode="0.00E+00">
                  <c:v>115000000000000</c:v>
                </c:pt>
                <c:pt idx="133" formatCode="0.00E+00">
                  <c:v>111250000000000</c:v>
                </c:pt>
                <c:pt idx="134" formatCode="0.00E+00">
                  <c:v>107500000000000</c:v>
                </c:pt>
                <c:pt idx="135" formatCode="0.00E+00">
                  <c:v>103750000000000</c:v>
                </c:pt>
                <c:pt idx="136" formatCode="0.00E+00">
                  <c:v>99531300000000</c:v>
                </c:pt>
                <c:pt idx="137" formatCode="0.00E+00">
                  <c:v>93750000000000</c:v>
                </c:pt>
                <c:pt idx="138" formatCode="0.00E+00">
                  <c:v>87500000000000</c:v>
                </c:pt>
                <c:pt idx="139" formatCode="0.00E+00">
                  <c:v>81250000000000</c:v>
                </c:pt>
                <c:pt idx="140" formatCode="0.00E+00">
                  <c:v>75000000000000</c:v>
                </c:pt>
                <c:pt idx="141" formatCode="0.00E+00">
                  <c:v>68750000000000</c:v>
                </c:pt>
                <c:pt idx="142" formatCode="0.00E+00">
                  <c:v>62500000000000</c:v>
                </c:pt>
                <c:pt idx="143" formatCode="0.00E+00">
                  <c:v>56250000000000</c:v>
                </c:pt>
                <c:pt idx="144" formatCode="0.00E+00">
                  <c:v>50040000000000</c:v>
                </c:pt>
                <c:pt idx="145" formatCode="0.00E+00">
                  <c:v>44125000000000</c:v>
                </c:pt>
                <c:pt idx="146" formatCode="0.00E+00">
                  <c:v>38250000000000</c:v>
                </c:pt>
                <c:pt idx="147" formatCode="0.00E+00">
                  <c:v>32375000000000</c:v>
                </c:pt>
                <c:pt idx="148" formatCode="0.00E+00">
                  <c:v>26500000000000</c:v>
                </c:pt>
                <c:pt idx="149" formatCode="0.00E+00">
                  <c:v>20625000000000</c:v>
                </c:pt>
                <c:pt idx="150" formatCode="0.00E+00">
                  <c:v>14750000000000</c:v>
                </c:pt>
                <c:pt idx="151" formatCode="0.00E+00">
                  <c:v>8875040000000</c:v>
                </c:pt>
                <c:pt idx="152" formatCode="0.00E+00">
                  <c:v>41599600</c:v>
                </c:pt>
                <c:pt idx="153" formatCode="0.00E+00">
                  <c:v>-21375000000000</c:v>
                </c:pt>
                <c:pt idx="154" formatCode="0.00E+00">
                  <c:v>-39750000000000</c:v>
                </c:pt>
                <c:pt idx="155" formatCode="0.00E+00">
                  <c:v>-58125000000000</c:v>
                </c:pt>
                <c:pt idx="156" formatCode="0.00E+00">
                  <c:v>-76500000000000</c:v>
                </c:pt>
                <c:pt idx="157" formatCode="0.00E+00">
                  <c:v>-94874900000000</c:v>
                </c:pt>
                <c:pt idx="158" formatCode="0.00E+00">
                  <c:v>-113250000000000</c:v>
                </c:pt>
                <c:pt idx="159" formatCode="0.00E+00">
                  <c:v>-131625000000000</c:v>
                </c:pt>
                <c:pt idx="160" formatCode="0.00E+00">
                  <c:v>-151073000000000</c:v>
                </c:pt>
                <c:pt idx="161" formatCode="0.00E+00">
                  <c:v>-181250000000000</c:v>
                </c:pt>
                <c:pt idx="162" formatCode="0.00E+00">
                  <c:v>-212500000000000</c:v>
                </c:pt>
                <c:pt idx="163" formatCode="0.00E+00">
                  <c:v>-243750000000000</c:v>
                </c:pt>
                <c:pt idx="164" formatCode="0.00E+00">
                  <c:v>-275000000000000</c:v>
                </c:pt>
                <c:pt idx="165" formatCode="0.00E+00">
                  <c:v>-306250000000000</c:v>
                </c:pt>
                <c:pt idx="166" formatCode="0.00E+00">
                  <c:v>-337500000000000</c:v>
                </c:pt>
                <c:pt idx="167" formatCode="0.00E+00">
                  <c:v>-368750000000000</c:v>
                </c:pt>
                <c:pt idx="168" formatCode="0.00E+00">
                  <c:v>-403819000000000</c:v>
                </c:pt>
                <c:pt idx="169" formatCode="0.00E+00">
                  <c:v>-450000000000000</c:v>
                </c:pt>
                <c:pt idx="170" formatCode="0.00E+00">
                  <c:v>-500000000000000</c:v>
                </c:pt>
                <c:pt idx="171" formatCode="0.00E+00">
                  <c:v>-550000000000000</c:v>
                </c:pt>
                <c:pt idx="172" formatCode="0.00E+00">
                  <c:v>-600000000000000</c:v>
                </c:pt>
                <c:pt idx="173" formatCode="0.00E+00">
                  <c:v>-650000000000000</c:v>
                </c:pt>
                <c:pt idx="174" formatCode="0.00E+00">
                  <c:v>-700000000000000</c:v>
                </c:pt>
                <c:pt idx="175" formatCode="0.00E+00">
                  <c:v>-750000000000000</c:v>
                </c:pt>
                <c:pt idx="176" formatCode="0.00E+00">
                  <c:v>-802170000000000</c:v>
                </c:pt>
                <c:pt idx="177" formatCode="0.00E+00">
                  <c:v>-887500000000000</c:v>
                </c:pt>
                <c:pt idx="178" formatCode="0.00E+00">
                  <c:v>-975000000000000</c:v>
                </c:pt>
                <c:pt idx="179" formatCode="0.00E+00">
                  <c:v>-810161000000000</c:v>
                </c:pt>
                <c:pt idx="180" formatCode="0.00E+00">
                  <c:v>-139586000000000</c:v>
                </c:pt>
                <c:pt idx="181" formatCode="0.00E+00">
                  <c:v>-239549000000</c:v>
                </c:pt>
                <c:pt idx="182" formatCode="0.00E+00">
                  <c:v>-48793000000</c:v>
                </c:pt>
                <c:pt idx="183" formatCode="0.00E+00">
                  <c:v>-75620000000</c:v>
                </c:pt>
                <c:pt idx="184" formatCode="0.00E+00">
                  <c:v>-133844000000</c:v>
                </c:pt>
                <c:pt idx="185" formatCode="0.00E+00">
                  <c:v>-48849200000</c:v>
                </c:pt>
                <c:pt idx="186" formatCode="0.00E+00">
                  <c:v>-15935500000</c:v>
                </c:pt>
                <c:pt idx="187" formatCode="0.00E+00">
                  <c:v>-14688800000</c:v>
                </c:pt>
                <c:pt idx="188" formatCode="0.00E+00">
                  <c:v>-13649100000</c:v>
                </c:pt>
                <c:pt idx="189" formatCode="0.00E+00">
                  <c:v>-10286800000</c:v>
                </c:pt>
                <c:pt idx="190" formatCode="0.00E+00">
                  <c:v>420165000000</c:v>
                </c:pt>
                <c:pt idx="191" formatCode="0.00E+00">
                  <c:v>74002800000000</c:v>
                </c:pt>
                <c:pt idx="192" formatCode="0.00E+00">
                  <c:v>-89462400000000</c:v>
                </c:pt>
                <c:pt idx="193" formatCode="0.00E+00">
                  <c:v>23270300000</c:v>
                </c:pt>
                <c:pt idx="194">
                  <c:v>266454</c:v>
                </c:pt>
                <c:pt idx="195">
                  <c:v>0</c:v>
                </c:pt>
                <c:pt idx="196">
                  <c:v>0</c:v>
                </c:pt>
                <c:pt idx="197">
                  <c:v>0</c:v>
                </c:pt>
                <c:pt idx="198">
                  <c:v>0</c:v>
                </c:pt>
                <c:pt idx="199">
                  <c:v>0</c:v>
                </c:pt>
                <c:pt idx="200">
                  <c:v>0</c:v>
                </c:pt>
              </c:numCache>
            </c:numRef>
          </c:yVal>
          <c:smooth val="1"/>
        </c:ser>
        <c:ser>
          <c:idx val="11"/>
          <c:order val="11"/>
          <c:tx>
            <c:v>Bias -1900V</c:v>
          </c:tx>
          <c:spPr>
            <a:ln w="15875"/>
          </c:spPr>
          <c:marker>
            <c:symbol val="none"/>
          </c:marker>
          <c:xVal>
            <c:numRef>
              <c:f>Qstep1!$A$2:$A$202</c:f>
              <c:numCache>
                <c:formatCode>General</c:formatCode>
                <c:ptCount val="201"/>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Qstep1!$M$2:$M$202</c:f>
              <c:numCache>
                <c:formatCode>General</c:formatCode>
                <c:ptCount val="201"/>
                <c:pt idx="0">
                  <c:v>8.8105399999999996</c:v>
                </c:pt>
                <c:pt idx="1">
                  <c:v>8.8105399999999996</c:v>
                </c:pt>
                <c:pt idx="2">
                  <c:v>8.8105399999999996</c:v>
                </c:pt>
                <c:pt idx="3">
                  <c:v>8.8105399999999996</c:v>
                </c:pt>
                <c:pt idx="4">
                  <c:v>8.8105399999999996</c:v>
                </c:pt>
                <c:pt idx="5">
                  <c:v>8.8105399999999996</c:v>
                </c:pt>
                <c:pt idx="6">
                  <c:v>8.8104999999999993</c:v>
                </c:pt>
                <c:pt idx="7" formatCode="0.00E+00">
                  <c:v>6741840</c:v>
                </c:pt>
                <c:pt idx="8" formatCode="0.00E+00">
                  <c:v>156113000000000</c:v>
                </c:pt>
                <c:pt idx="9" formatCode="0.00E+00">
                  <c:v>-124061000000000</c:v>
                </c:pt>
                <c:pt idx="10" formatCode="0.00E+00">
                  <c:v>-5917780000000</c:v>
                </c:pt>
                <c:pt idx="11" formatCode="0.00E+00">
                  <c:v>-366096000000</c:v>
                </c:pt>
                <c:pt idx="12" formatCode="0.00E+00">
                  <c:v>-20785000000</c:v>
                </c:pt>
                <c:pt idx="13" formatCode="0.00E+00">
                  <c:v>-913111000</c:v>
                </c:pt>
                <c:pt idx="14" formatCode="0.00E+00">
                  <c:v>-32356300</c:v>
                </c:pt>
                <c:pt idx="15" formatCode="0.00E+00">
                  <c:v>-2224600</c:v>
                </c:pt>
                <c:pt idx="16">
                  <c:v>-145378</c:v>
                </c:pt>
                <c:pt idx="17">
                  <c:v>-8720.32</c:v>
                </c:pt>
                <c:pt idx="18">
                  <c:v>-436.21899999999999</c:v>
                </c:pt>
                <c:pt idx="19">
                  <c:v>-8.8038000000000007</c:v>
                </c:pt>
                <c:pt idx="20">
                  <c:v>2.9002699999999999</c:v>
                </c:pt>
                <c:pt idx="21">
                  <c:v>4.0706300000000004</c:v>
                </c:pt>
                <c:pt idx="22">
                  <c:v>4.5571099999999998</c:v>
                </c:pt>
                <c:pt idx="23">
                  <c:v>5.0532500000000002</c:v>
                </c:pt>
                <c:pt idx="24">
                  <c:v>5.6024500000000002</c:v>
                </c:pt>
                <c:pt idx="25">
                  <c:v>6.2271900000000002</c:v>
                </c:pt>
                <c:pt idx="26">
                  <c:v>6.9351799999999999</c:v>
                </c:pt>
                <c:pt idx="27">
                  <c:v>7.7283400000000002</c:v>
                </c:pt>
                <c:pt idx="28">
                  <c:v>8.6052099999999996</c:v>
                </c:pt>
                <c:pt idx="29">
                  <c:v>9.6041799999999995</c:v>
                </c:pt>
                <c:pt idx="30">
                  <c:v>10.7324</c:v>
                </c:pt>
                <c:pt idx="31">
                  <c:v>11.981400000000001</c:v>
                </c:pt>
                <c:pt idx="32">
                  <c:v>13.388</c:v>
                </c:pt>
                <c:pt idx="33">
                  <c:v>14.9825</c:v>
                </c:pt>
                <c:pt idx="34">
                  <c:v>16.737100000000002</c:v>
                </c:pt>
                <c:pt idx="35">
                  <c:v>18.706299999999999</c:v>
                </c:pt>
                <c:pt idx="36">
                  <c:v>20.927600000000002</c:v>
                </c:pt>
                <c:pt idx="37">
                  <c:v>23.417999999999999</c:v>
                </c:pt>
                <c:pt idx="38">
                  <c:v>26.1981</c:v>
                </c:pt>
                <c:pt idx="39">
                  <c:v>29.299299999999999</c:v>
                </c:pt>
                <c:pt idx="40">
                  <c:v>32.7592</c:v>
                </c:pt>
                <c:pt idx="41">
                  <c:v>36.657400000000003</c:v>
                </c:pt>
                <c:pt idx="42">
                  <c:v>41.037399999999998</c:v>
                </c:pt>
                <c:pt idx="43">
                  <c:v>45.929000000000002</c:v>
                </c:pt>
                <c:pt idx="44">
                  <c:v>51.386400000000002</c:v>
                </c:pt>
                <c:pt idx="45">
                  <c:v>57.481299999999997</c:v>
                </c:pt>
                <c:pt idx="46">
                  <c:v>64.280699999999996</c:v>
                </c:pt>
                <c:pt idx="47">
                  <c:v>71.989900000000006</c:v>
                </c:pt>
                <c:pt idx="48">
                  <c:v>80.590500000000006</c:v>
                </c:pt>
                <c:pt idx="49">
                  <c:v>90.192599999999999</c:v>
                </c:pt>
                <c:pt idx="50">
                  <c:v>100.911</c:v>
                </c:pt>
                <c:pt idx="51">
                  <c:v>112.864</c:v>
                </c:pt>
                <c:pt idx="52">
                  <c:v>126.49</c:v>
                </c:pt>
                <c:pt idx="53">
                  <c:v>145.40700000000001</c:v>
                </c:pt>
                <c:pt idx="54">
                  <c:v>228.298</c:v>
                </c:pt>
                <c:pt idx="55">
                  <c:v>1278.6600000000001</c:v>
                </c:pt>
                <c:pt idx="56">
                  <c:v>16496.900000000001</c:v>
                </c:pt>
                <c:pt idx="57">
                  <c:v>315135</c:v>
                </c:pt>
                <c:pt idx="58" formatCode="0.00E+00">
                  <c:v>9136570</c:v>
                </c:pt>
                <c:pt idx="59" formatCode="0.00E+00">
                  <c:v>172818000</c:v>
                </c:pt>
                <c:pt idx="60" formatCode="0.00E+00">
                  <c:v>2818860000</c:v>
                </c:pt>
                <c:pt idx="61" formatCode="0.00E+00">
                  <c:v>42585700000</c:v>
                </c:pt>
                <c:pt idx="62" formatCode="0.00E+00">
                  <c:v>613096000000</c:v>
                </c:pt>
                <c:pt idx="63" formatCode="0.00E+00">
                  <c:v>16140700000000</c:v>
                </c:pt>
                <c:pt idx="64" formatCode="0.00E+00">
                  <c:v>94169100000000</c:v>
                </c:pt>
                <c:pt idx="65" formatCode="0.00E+00">
                  <c:v>149718000000000</c:v>
                </c:pt>
                <c:pt idx="66" formatCode="0.00E+00">
                  <c:v>150000000000000</c:v>
                </c:pt>
                <c:pt idx="67" formatCode="0.00E+00">
                  <c:v>150000000000000</c:v>
                </c:pt>
                <c:pt idx="68" formatCode="0.00E+00">
                  <c:v>150000000000000</c:v>
                </c:pt>
                <c:pt idx="69" formatCode="0.00E+00">
                  <c:v>150000000000000</c:v>
                </c:pt>
                <c:pt idx="70" formatCode="0.00E+00">
                  <c:v>150000000000000</c:v>
                </c:pt>
                <c:pt idx="71" formatCode="0.00E+00">
                  <c:v>150000000000000</c:v>
                </c:pt>
                <c:pt idx="72" formatCode="0.00E+00">
                  <c:v>150000000000000</c:v>
                </c:pt>
                <c:pt idx="73" formatCode="0.00E+00">
                  <c:v>150000000000000</c:v>
                </c:pt>
                <c:pt idx="74" formatCode="0.00E+00">
                  <c:v>150000000000000</c:v>
                </c:pt>
                <c:pt idx="75" formatCode="0.00E+00">
                  <c:v>150000000000000</c:v>
                </c:pt>
                <c:pt idx="76" formatCode="0.00E+00">
                  <c:v>150000000000000</c:v>
                </c:pt>
                <c:pt idx="77" formatCode="0.00E+00">
                  <c:v>150000000000000</c:v>
                </c:pt>
                <c:pt idx="78" formatCode="0.00E+00">
                  <c:v>150000000000000</c:v>
                </c:pt>
                <c:pt idx="79" formatCode="0.00E+00">
                  <c:v>150000000000000</c:v>
                </c:pt>
                <c:pt idx="80" formatCode="0.00E+00">
                  <c:v>150000000000000</c:v>
                </c:pt>
                <c:pt idx="81" formatCode="0.00E+00">
                  <c:v>150000000000000</c:v>
                </c:pt>
                <c:pt idx="82" formatCode="0.00E+00">
                  <c:v>150000000000000</c:v>
                </c:pt>
                <c:pt idx="83" formatCode="0.00E+00">
                  <c:v>150000000000000</c:v>
                </c:pt>
                <c:pt idx="84" formatCode="0.00E+00">
                  <c:v>150000000000000</c:v>
                </c:pt>
                <c:pt idx="85" formatCode="0.00E+00">
                  <c:v>150000000000000</c:v>
                </c:pt>
                <c:pt idx="86" formatCode="0.00E+00">
                  <c:v>150000000000000</c:v>
                </c:pt>
                <c:pt idx="87" formatCode="0.00E+00">
                  <c:v>150000000000000</c:v>
                </c:pt>
                <c:pt idx="88" formatCode="0.00E+00">
                  <c:v>150000000000000</c:v>
                </c:pt>
                <c:pt idx="89" formatCode="0.00E+00">
                  <c:v>150000000000000</c:v>
                </c:pt>
                <c:pt idx="90" formatCode="0.00E+00">
                  <c:v>150000000000000</c:v>
                </c:pt>
                <c:pt idx="91" formatCode="0.00E+00">
                  <c:v>150000000000000</c:v>
                </c:pt>
                <c:pt idx="92" formatCode="0.00E+00">
                  <c:v>150000000000000</c:v>
                </c:pt>
                <c:pt idx="93" formatCode="0.00E+00">
                  <c:v>150000000000000</c:v>
                </c:pt>
                <c:pt idx="94" formatCode="0.00E+00">
                  <c:v>150000000000000</c:v>
                </c:pt>
                <c:pt idx="95" formatCode="0.00E+00">
                  <c:v>150000000000000</c:v>
                </c:pt>
                <c:pt idx="96" formatCode="0.00E+00">
                  <c:v>150000000000000</c:v>
                </c:pt>
                <c:pt idx="97" formatCode="0.00E+00">
                  <c:v>150000000000000</c:v>
                </c:pt>
                <c:pt idx="98" formatCode="0.00E+00">
                  <c:v>150000000000000</c:v>
                </c:pt>
                <c:pt idx="99" formatCode="0.00E+00">
                  <c:v>150000000000000</c:v>
                </c:pt>
                <c:pt idx="100" formatCode="0.00E+00">
                  <c:v>150000000000000</c:v>
                </c:pt>
                <c:pt idx="101" formatCode="0.00E+00">
                  <c:v>150000000000000</c:v>
                </c:pt>
                <c:pt idx="102" formatCode="0.00E+00">
                  <c:v>150000000000000</c:v>
                </c:pt>
                <c:pt idx="103" formatCode="0.00E+00">
                  <c:v>150000000000000</c:v>
                </c:pt>
                <c:pt idx="104" formatCode="0.00E+00">
                  <c:v>150000000000000</c:v>
                </c:pt>
                <c:pt idx="105" formatCode="0.00E+00">
                  <c:v>150000000000000</c:v>
                </c:pt>
                <c:pt idx="106" formatCode="0.00E+00">
                  <c:v>150000000000000</c:v>
                </c:pt>
                <c:pt idx="107" formatCode="0.00E+00">
                  <c:v>150000000000000</c:v>
                </c:pt>
                <c:pt idx="108" formatCode="0.00E+00">
                  <c:v>150000000000000</c:v>
                </c:pt>
                <c:pt idx="109" formatCode="0.00E+00">
                  <c:v>150000000000000</c:v>
                </c:pt>
                <c:pt idx="110" formatCode="0.00E+00">
                  <c:v>150000000000000</c:v>
                </c:pt>
                <c:pt idx="111" formatCode="0.00E+00">
                  <c:v>150000000000000</c:v>
                </c:pt>
                <c:pt idx="112" formatCode="0.00E+00">
                  <c:v>150000000000000</c:v>
                </c:pt>
                <c:pt idx="113" formatCode="0.00E+00">
                  <c:v>150000000000000</c:v>
                </c:pt>
                <c:pt idx="114" formatCode="0.00E+00">
                  <c:v>150000000000000</c:v>
                </c:pt>
                <c:pt idx="115" formatCode="0.00E+00">
                  <c:v>150000000000000</c:v>
                </c:pt>
                <c:pt idx="116" formatCode="0.00E+00">
                  <c:v>150000000000000</c:v>
                </c:pt>
                <c:pt idx="117" formatCode="0.00E+00">
                  <c:v>150000000000000</c:v>
                </c:pt>
                <c:pt idx="118" formatCode="0.00E+00">
                  <c:v>150000000000000</c:v>
                </c:pt>
                <c:pt idx="119" formatCode="0.00E+00">
                  <c:v>150000000000000</c:v>
                </c:pt>
                <c:pt idx="120" formatCode="0.00E+00">
                  <c:v>149560000000000</c:v>
                </c:pt>
                <c:pt idx="121" formatCode="0.00E+00">
                  <c:v>147500000000000</c:v>
                </c:pt>
                <c:pt idx="122" formatCode="0.00E+00">
                  <c:v>145000000000000</c:v>
                </c:pt>
                <c:pt idx="123" formatCode="0.00E+00">
                  <c:v>142500000000000</c:v>
                </c:pt>
                <c:pt idx="124" formatCode="0.00E+00">
                  <c:v>140000000000000</c:v>
                </c:pt>
                <c:pt idx="125" formatCode="0.00E+00">
                  <c:v>137500000000000</c:v>
                </c:pt>
                <c:pt idx="126" formatCode="0.00E+00">
                  <c:v>135000000000000</c:v>
                </c:pt>
                <c:pt idx="127" formatCode="0.00E+00">
                  <c:v>132500000000000</c:v>
                </c:pt>
                <c:pt idx="128" formatCode="0.00E+00">
                  <c:v>129841000000000</c:v>
                </c:pt>
                <c:pt idx="129" formatCode="0.00E+00">
                  <c:v>126250000000000</c:v>
                </c:pt>
                <c:pt idx="130" formatCode="0.00E+00">
                  <c:v>122500000000000</c:v>
                </c:pt>
                <c:pt idx="131" formatCode="0.00E+00">
                  <c:v>118750000000000</c:v>
                </c:pt>
                <c:pt idx="132" formatCode="0.00E+00">
                  <c:v>115000000000000</c:v>
                </c:pt>
                <c:pt idx="133" formatCode="0.00E+00">
                  <c:v>111250000000000</c:v>
                </c:pt>
                <c:pt idx="134" formatCode="0.00E+00">
                  <c:v>107500000000000</c:v>
                </c:pt>
                <c:pt idx="135" formatCode="0.00E+00">
                  <c:v>103750000000000</c:v>
                </c:pt>
                <c:pt idx="136" formatCode="0.00E+00">
                  <c:v>99531300000000</c:v>
                </c:pt>
                <c:pt idx="137" formatCode="0.00E+00">
                  <c:v>93750000000000</c:v>
                </c:pt>
                <c:pt idx="138" formatCode="0.00E+00">
                  <c:v>87500000000000</c:v>
                </c:pt>
                <c:pt idx="139" formatCode="0.00E+00">
                  <c:v>81250000000000</c:v>
                </c:pt>
                <c:pt idx="140" formatCode="0.00E+00">
                  <c:v>75000000000000</c:v>
                </c:pt>
                <c:pt idx="141" formatCode="0.00E+00">
                  <c:v>68750000000000</c:v>
                </c:pt>
                <c:pt idx="142" formatCode="0.00E+00">
                  <c:v>62500000000000</c:v>
                </c:pt>
                <c:pt idx="143" formatCode="0.00E+00">
                  <c:v>56250000000000</c:v>
                </c:pt>
                <c:pt idx="144" formatCode="0.00E+00">
                  <c:v>50040000000000</c:v>
                </c:pt>
                <c:pt idx="145" formatCode="0.00E+00">
                  <c:v>44125000000000</c:v>
                </c:pt>
                <c:pt idx="146" formatCode="0.00E+00">
                  <c:v>38250000000000</c:v>
                </c:pt>
                <c:pt idx="147" formatCode="0.00E+00">
                  <c:v>32375000000000</c:v>
                </c:pt>
                <c:pt idx="148" formatCode="0.00E+00">
                  <c:v>26500000000000</c:v>
                </c:pt>
                <c:pt idx="149" formatCode="0.00E+00">
                  <c:v>20625000000000</c:v>
                </c:pt>
                <c:pt idx="150" formatCode="0.00E+00">
                  <c:v>14750000000000</c:v>
                </c:pt>
                <c:pt idx="151" formatCode="0.00E+00">
                  <c:v>8875040000000</c:v>
                </c:pt>
                <c:pt idx="152" formatCode="0.00E+00">
                  <c:v>43088600</c:v>
                </c:pt>
                <c:pt idx="153" formatCode="0.00E+00">
                  <c:v>-21375000000000</c:v>
                </c:pt>
                <c:pt idx="154" formatCode="0.00E+00">
                  <c:v>-39750000000000</c:v>
                </c:pt>
                <c:pt idx="155" formatCode="0.00E+00">
                  <c:v>-58125000000000</c:v>
                </c:pt>
                <c:pt idx="156" formatCode="0.00E+00">
                  <c:v>-76500000000000</c:v>
                </c:pt>
                <c:pt idx="157" formatCode="0.00E+00">
                  <c:v>-94874900000000</c:v>
                </c:pt>
                <c:pt idx="158" formatCode="0.00E+00">
                  <c:v>-113250000000000</c:v>
                </c:pt>
                <c:pt idx="159" formatCode="0.00E+00">
                  <c:v>-131625000000000</c:v>
                </c:pt>
                <c:pt idx="160" formatCode="0.00E+00">
                  <c:v>-151073000000000</c:v>
                </c:pt>
                <c:pt idx="161" formatCode="0.00E+00">
                  <c:v>-181250000000000</c:v>
                </c:pt>
                <c:pt idx="162" formatCode="0.00E+00">
                  <c:v>-212500000000000</c:v>
                </c:pt>
                <c:pt idx="163" formatCode="0.00E+00">
                  <c:v>-243750000000000</c:v>
                </c:pt>
                <c:pt idx="164" formatCode="0.00E+00">
                  <c:v>-275000000000000</c:v>
                </c:pt>
                <c:pt idx="165" formatCode="0.00E+00">
                  <c:v>-306250000000000</c:v>
                </c:pt>
                <c:pt idx="166" formatCode="0.00E+00">
                  <c:v>-337500000000000</c:v>
                </c:pt>
                <c:pt idx="167" formatCode="0.00E+00">
                  <c:v>-368750000000000</c:v>
                </c:pt>
                <c:pt idx="168" formatCode="0.00E+00">
                  <c:v>-403819000000000</c:v>
                </c:pt>
                <c:pt idx="169" formatCode="0.00E+00">
                  <c:v>-450000000000000</c:v>
                </c:pt>
                <c:pt idx="170" formatCode="0.00E+00">
                  <c:v>-500000000000000</c:v>
                </c:pt>
                <c:pt idx="171" formatCode="0.00E+00">
                  <c:v>-550000000000000</c:v>
                </c:pt>
                <c:pt idx="172" formatCode="0.00E+00">
                  <c:v>-600000000000000</c:v>
                </c:pt>
                <c:pt idx="173" formatCode="0.00E+00">
                  <c:v>-650000000000000</c:v>
                </c:pt>
                <c:pt idx="174" formatCode="0.00E+00">
                  <c:v>-700000000000000</c:v>
                </c:pt>
                <c:pt idx="175" formatCode="0.00E+00">
                  <c:v>-750000000000000</c:v>
                </c:pt>
                <c:pt idx="176" formatCode="0.00E+00">
                  <c:v>-802170000000000</c:v>
                </c:pt>
                <c:pt idx="177" formatCode="0.00E+00">
                  <c:v>-887500000000000</c:v>
                </c:pt>
                <c:pt idx="178" formatCode="0.00E+00">
                  <c:v>-975000000000000</c:v>
                </c:pt>
                <c:pt idx="179" formatCode="0.00E+00">
                  <c:v>-1051520000000000</c:v>
                </c:pt>
                <c:pt idx="180" formatCode="0.00E+00">
                  <c:v>-247970000000000</c:v>
                </c:pt>
                <c:pt idx="181" formatCode="0.00E+00">
                  <c:v>-837562000000</c:v>
                </c:pt>
                <c:pt idx="182" formatCode="0.00E+00">
                  <c:v>-54595200000</c:v>
                </c:pt>
                <c:pt idx="183" formatCode="0.00E+00">
                  <c:v>-75670600000</c:v>
                </c:pt>
                <c:pt idx="184" formatCode="0.00E+00">
                  <c:v>-133845000000</c:v>
                </c:pt>
                <c:pt idx="185" formatCode="0.00E+00">
                  <c:v>-48849300000</c:v>
                </c:pt>
                <c:pt idx="186" formatCode="0.00E+00">
                  <c:v>-15935500000</c:v>
                </c:pt>
                <c:pt idx="187" formatCode="0.00E+00">
                  <c:v>-14688800000</c:v>
                </c:pt>
                <c:pt idx="188" formatCode="0.00E+00">
                  <c:v>-13649200000</c:v>
                </c:pt>
                <c:pt idx="189" formatCode="0.00E+00">
                  <c:v>-10286900000</c:v>
                </c:pt>
                <c:pt idx="190" formatCode="0.00E+00">
                  <c:v>420165000000</c:v>
                </c:pt>
                <c:pt idx="191" formatCode="0.00E+00">
                  <c:v>74002800000000</c:v>
                </c:pt>
                <c:pt idx="192" formatCode="0.00E+00">
                  <c:v>-89462400000000</c:v>
                </c:pt>
                <c:pt idx="193" formatCode="0.00E+00">
                  <c:v>23270300000</c:v>
                </c:pt>
                <c:pt idx="194">
                  <c:v>266454</c:v>
                </c:pt>
                <c:pt idx="195">
                  <c:v>0</c:v>
                </c:pt>
                <c:pt idx="196">
                  <c:v>0</c:v>
                </c:pt>
                <c:pt idx="197">
                  <c:v>0</c:v>
                </c:pt>
                <c:pt idx="198">
                  <c:v>0</c:v>
                </c:pt>
                <c:pt idx="199">
                  <c:v>0</c:v>
                </c:pt>
                <c:pt idx="200">
                  <c:v>0</c:v>
                </c:pt>
              </c:numCache>
            </c:numRef>
          </c:yVal>
          <c:smooth val="1"/>
        </c:ser>
        <c:dLbls>
          <c:showLegendKey val="0"/>
          <c:showVal val="0"/>
          <c:showCatName val="0"/>
          <c:showSerName val="0"/>
          <c:showPercent val="0"/>
          <c:showBubbleSize val="0"/>
        </c:dLbls>
        <c:axId val="355607680"/>
        <c:axId val="355608240"/>
      </c:scatterChart>
      <c:valAx>
        <c:axId val="355607680"/>
        <c:scaling>
          <c:orientation val="minMax"/>
        </c:scaling>
        <c:delete val="0"/>
        <c:axPos val="b"/>
        <c:title>
          <c:tx>
            <c:rich>
              <a:bodyPr/>
              <a:lstStyle/>
              <a:p>
                <a:pPr>
                  <a:defRPr/>
                </a:pPr>
                <a:r>
                  <a:rPr lang="en-US" i="1" dirty="0" smtClean="0"/>
                  <a:t>y</a:t>
                </a:r>
                <a:r>
                  <a:rPr lang="en-US" dirty="0" smtClean="0"/>
                  <a:t> (</a:t>
                </a:r>
                <a:r>
                  <a:rPr lang="en-US" dirty="0" smtClean="0">
                    <a:sym typeface="Symbol"/>
                  </a:rPr>
                  <a:t></a:t>
                </a:r>
                <a:r>
                  <a:rPr lang="en-US" dirty="0" smtClean="0"/>
                  <a:t>m</a:t>
                </a:r>
                <a:r>
                  <a:rPr lang="en-US" dirty="0"/>
                  <a:t>)</a:t>
                </a:r>
              </a:p>
            </c:rich>
          </c:tx>
          <c:layout/>
          <c:overlay val="0"/>
        </c:title>
        <c:numFmt formatCode="General" sourceLinked="1"/>
        <c:majorTickMark val="out"/>
        <c:minorTickMark val="none"/>
        <c:tickLblPos val="nextTo"/>
        <c:crossAx val="355608240"/>
        <c:crossesAt val="-1000000000000000"/>
        <c:crossBetween val="midCat"/>
      </c:valAx>
      <c:valAx>
        <c:axId val="355608240"/>
        <c:scaling>
          <c:orientation val="minMax"/>
        </c:scaling>
        <c:delete val="0"/>
        <c:axPos val="l"/>
        <c:majorGridlines/>
        <c:title>
          <c:tx>
            <c:rich>
              <a:bodyPr rot="-5400000" vert="horz"/>
              <a:lstStyle/>
              <a:p>
                <a:pPr>
                  <a:defRPr/>
                </a:pPr>
                <a:r>
                  <a:rPr lang="en-US"/>
                  <a:t>Charge distribution (e's)</a:t>
                </a:r>
              </a:p>
            </c:rich>
          </c:tx>
          <c:layout/>
          <c:overlay val="0"/>
        </c:title>
        <c:numFmt formatCode="General" sourceLinked="1"/>
        <c:majorTickMark val="out"/>
        <c:minorTickMark val="none"/>
        <c:tickLblPos val="nextTo"/>
        <c:crossAx val="355607680"/>
        <c:crossesAt val="-250"/>
        <c:crossBetween val="midCat"/>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1"/>
          <c:order val="0"/>
          <c:tx>
            <c:v>Bias 0V</c:v>
          </c:tx>
          <c:marker>
            <c:symbol val="none"/>
          </c:marker>
          <c:xVal>
            <c:numRef>
              <c:f>Qstep1!$A$2:$A$202</c:f>
              <c:numCache>
                <c:formatCode>General</c:formatCode>
                <c:ptCount val="201"/>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Qstep1!$N$2:$N$202</c:f>
              <c:numCache>
                <c:formatCode>0.000E+00</c:formatCode>
                <c:ptCount val="201"/>
                <c:pt idx="0">
                  <c:v>1.7017799024578689E-10</c:v>
                </c:pt>
                <c:pt idx="1">
                  <c:v>3.4035598049157377E-10</c:v>
                </c:pt>
                <c:pt idx="2">
                  <c:v>5.1053397073736069E-10</c:v>
                </c:pt>
                <c:pt idx="3">
                  <c:v>6.8071196098314755E-10</c:v>
                </c:pt>
                <c:pt idx="4">
                  <c:v>8.5088995122893441E-10</c:v>
                </c:pt>
                <c:pt idx="5">
                  <c:v>1.0210679414747214E-9</c:v>
                </c:pt>
                <c:pt idx="6">
                  <c:v>1.1912459317205082E-9</c:v>
                </c:pt>
                <c:pt idx="7">
                  <c:v>1.3022167509353424E-4</c:v>
                </c:pt>
                <c:pt idx="8">
                  <c:v>3015.3654303327385</c:v>
                </c:pt>
                <c:pt idx="9">
                  <c:v>619.09327812838274</c:v>
                </c:pt>
                <c:pt idx="10">
                  <c:v>504.7889659935621</c:v>
                </c:pt>
                <c:pt idx="11">
                  <c:v>497.71762503069573</c:v>
                </c:pt>
                <c:pt idx="12">
                  <c:v>497.31614934379633</c:v>
                </c:pt>
                <c:pt idx="13">
                  <c:v>497.29851179490453</c:v>
                </c:pt>
                <c:pt idx="14">
                  <c:v>497.29788679707752</c:v>
                </c:pt>
                <c:pt idx="15">
                  <c:v>497.29784382600212</c:v>
                </c:pt>
                <c:pt idx="16">
                  <c:v>497.29784101777381</c:v>
                </c:pt>
                <c:pt idx="17">
                  <c:v>497.29784084927121</c:v>
                </c:pt>
                <c:pt idx="18">
                  <c:v>497.29784084078409</c:v>
                </c:pt>
                <c:pt idx="19">
                  <c:v>497.29784084054762</c:v>
                </c:pt>
                <c:pt idx="20">
                  <c:v>497.29784084053097</c:v>
                </c:pt>
                <c:pt idx="21">
                  <c:v>497.29784084052989</c:v>
                </c:pt>
                <c:pt idx="22">
                  <c:v>497.29784084052983</c:v>
                </c:pt>
                <c:pt idx="23">
                  <c:v>497.29784084052977</c:v>
                </c:pt>
                <c:pt idx="24">
                  <c:v>497.29784084052972</c:v>
                </c:pt>
                <c:pt idx="25">
                  <c:v>497.29784084052966</c:v>
                </c:pt>
                <c:pt idx="26">
                  <c:v>497.2978408405296</c:v>
                </c:pt>
                <c:pt idx="27">
                  <c:v>497.29784084052955</c:v>
                </c:pt>
                <c:pt idx="28">
                  <c:v>497.29784084052949</c:v>
                </c:pt>
                <c:pt idx="29">
                  <c:v>497.29784084052943</c:v>
                </c:pt>
                <c:pt idx="30">
                  <c:v>497.29784084052937</c:v>
                </c:pt>
                <c:pt idx="31">
                  <c:v>497.29784084052932</c:v>
                </c:pt>
                <c:pt idx="32">
                  <c:v>497.29784084052926</c:v>
                </c:pt>
                <c:pt idx="33">
                  <c:v>497.2978408405292</c:v>
                </c:pt>
                <c:pt idx="34">
                  <c:v>497.29784084052915</c:v>
                </c:pt>
                <c:pt idx="35">
                  <c:v>497.29784084052909</c:v>
                </c:pt>
                <c:pt idx="36">
                  <c:v>497.29784084052903</c:v>
                </c:pt>
                <c:pt idx="37">
                  <c:v>497.29784084052898</c:v>
                </c:pt>
                <c:pt idx="38">
                  <c:v>497.29784084052892</c:v>
                </c:pt>
                <c:pt idx="39">
                  <c:v>497.29784084052886</c:v>
                </c:pt>
                <c:pt idx="40">
                  <c:v>497.29784084052881</c:v>
                </c:pt>
                <c:pt idx="41">
                  <c:v>497.29784084052875</c:v>
                </c:pt>
                <c:pt idx="42">
                  <c:v>497.29784084052869</c:v>
                </c:pt>
                <c:pt idx="43">
                  <c:v>497.29784084052864</c:v>
                </c:pt>
                <c:pt idx="44">
                  <c:v>497.29784084052858</c:v>
                </c:pt>
                <c:pt idx="45">
                  <c:v>497.29784084052852</c:v>
                </c:pt>
                <c:pt idx="46">
                  <c:v>497.29784084052847</c:v>
                </c:pt>
                <c:pt idx="47">
                  <c:v>497.29784084052841</c:v>
                </c:pt>
                <c:pt idx="48">
                  <c:v>497.29784084052835</c:v>
                </c:pt>
                <c:pt idx="49">
                  <c:v>497.29784084052829</c:v>
                </c:pt>
                <c:pt idx="50">
                  <c:v>497.29784084052824</c:v>
                </c:pt>
                <c:pt idx="51">
                  <c:v>497.29784084052818</c:v>
                </c:pt>
                <c:pt idx="52">
                  <c:v>497.29784084052812</c:v>
                </c:pt>
                <c:pt idx="53">
                  <c:v>497.29784084052807</c:v>
                </c:pt>
                <c:pt idx="54">
                  <c:v>497.29784084052801</c:v>
                </c:pt>
                <c:pt idx="55">
                  <c:v>497.29784084052795</c:v>
                </c:pt>
                <c:pt idx="56">
                  <c:v>497.2978408405279</c:v>
                </c:pt>
                <c:pt idx="57">
                  <c:v>497.29784084052784</c:v>
                </c:pt>
                <c:pt idx="58">
                  <c:v>497.29784084052778</c:v>
                </c:pt>
                <c:pt idx="59">
                  <c:v>497.29784084052773</c:v>
                </c:pt>
                <c:pt idx="60">
                  <c:v>497.29784084052767</c:v>
                </c:pt>
                <c:pt idx="61">
                  <c:v>497.29784084052761</c:v>
                </c:pt>
                <c:pt idx="62">
                  <c:v>497.29784084052756</c:v>
                </c:pt>
                <c:pt idx="63">
                  <c:v>497.2978408405275</c:v>
                </c:pt>
                <c:pt idx="64">
                  <c:v>497.29784084052744</c:v>
                </c:pt>
                <c:pt idx="65">
                  <c:v>497.29784084052739</c:v>
                </c:pt>
                <c:pt idx="66">
                  <c:v>497.29784084052733</c:v>
                </c:pt>
                <c:pt idx="67">
                  <c:v>497.29784084052727</c:v>
                </c:pt>
                <c:pt idx="68">
                  <c:v>497.29784084052721</c:v>
                </c:pt>
                <c:pt idx="69">
                  <c:v>497.29784084052716</c:v>
                </c:pt>
                <c:pt idx="70">
                  <c:v>497.2978408405271</c:v>
                </c:pt>
                <c:pt idx="71">
                  <c:v>497.29784084052704</c:v>
                </c:pt>
                <c:pt idx="72">
                  <c:v>497.29784084052699</c:v>
                </c:pt>
                <c:pt idx="73">
                  <c:v>497.29784084052693</c:v>
                </c:pt>
                <c:pt idx="74">
                  <c:v>497.29784084052687</c:v>
                </c:pt>
                <c:pt idx="75">
                  <c:v>497.29784084052682</c:v>
                </c:pt>
                <c:pt idx="76">
                  <c:v>497.29784084052676</c:v>
                </c:pt>
                <c:pt idx="77">
                  <c:v>497.2978408405267</c:v>
                </c:pt>
                <c:pt idx="78">
                  <c:v>497.29784084052665</c:v>
                </c:pt>
                <c:pt idx="79">
                  <c:v>497.29784084052659</c:v>
                </c:pt>
                <c:pt idx="80">
                  <c:v>497.29784084052653</c:v>
                </c:pt>
                <c:pt idx="81">
                  <c:v>497.29784084052648</c:v>
                </c:pt>
                <c:pt idx="82">
                  <c:v>497.29784084052642</c:v>
                </c:pt>
                <c:pt idx="83">
                  <c:v>497.29784084052636</c:v>
                </c:pt>
                <c:pt idx="84">
                  <c:v>497.29784084052631</c:v>
                </c:pt>
                <c:pt idx="85">
                  <c:v>497.29784084052625</c:v>
                </c:pt>
                <c:pt idx="86">
                  <c:v>497.29784084052619</c:v>
                </c:pt>
                <c:pt idx="87">
                  <c:v>497.29784084052613</c:v>
                </c:pt>
                <c:pt idx="88">
                  <c:v>497.29784084052642</c:v>
                </c:pt>
                <c:pt idx="89">
                  <c:v>497.29784084052676</c:v>
                </c:pt>
                <c:pt idx="90">
                  <c:v>497.29784084052687</c:v>
                </c:pt>
                <c:pt idx="91">
                  <c:v>497.29784084052682</c:v>
                </c:pt>
                <c:pt idx="92">
                  <c:v>497.29784084052676</c:v>
                </c:pt>
                <c:pt idx="93">
                  <c:v>497.2978408405267</c:v>
                </c:pt>
                <c:pt idx="94">
                  <c:v>497.29784084052665</c:v>
                </c:pt>
                <c:pt idx="95">
                  <c:v>497.29784084052659</c:v>
                </c:pt>
                <c:pt idx="96">
                  <c:v>497.29784084052653</c:v>
                </c:pt>
                <c:pt idx="97">
                  <c:v>497.29784084052648</c:v>
                </c:pt>
                <c:pt idx="98">
                  <c:v>497.29784084052642</c:v>
                </c:pt>
                <c:pt idx="99">
                  <c:v>497.29784084052636</c:v>
                </c:pt>
                <c:pt idx="100">
                  <c:v>497.29784084052631</c:v>
                </c:pt>
                <c:pt idx="101">
                  <c:v>497.29784084052625</c:v>
                </c:pt>
                <c:pt idx="102">
                  <c:v>497.29784084052619</c:v>
                </c:pt>
                <c:pt idx="103">
                  <c:v>497.29784084052613</c:v>
                </c:pt>
                <c:pt idx="104">
                  <c:v>497.29784084052608</c:v>
                </c:pt>
                <c:pt idx="105">
                  <c:v>497.29784084052602</c:v>
                </c:pt>
                <c:pt idx="106">
                  <c:v>497.29784084052596</c:v>
                </c:pt>
                <c:pt idx="107">
                  <c:v>497.29784084052591</c:v>
                </c:pt>
                <c:pt idx="108">
                  <c:v>497.29784084052585</c:v>
                </c:pt>
                <c:pt idx="109">
                  <c:v>497.29784084052608</c:v>
                </c:pt>
                <c:pt idx="110">
                  <c:v>497.29784084052784</c:v>
                </c:pt>
                <c:pt idx="111">
                  <c:v>497.29784084055825</c:v>
                </c:pt>
                <c:pt idx="112">
                  <c:v>497.29784084144103</c:v>
                </c:pt>
                <c:pt idx="113">
                  <c:v>497.29784085813628</c:v>
                </c:pt>
                <c:pt idx="114">
                  <c:v>497.29784113047003</c:v>
                </c:pt>
                <c:pt idx="115">
                  <c:v>497.29784524748197</c:v>
                </c:pt>
                <c:pt idx="116">
                  <c:v>497.29790466396759</c:v>
                </c:pt>
                <c:pt idx="117">
                  <c:v>497.29981787078589</c:v>
                </c:pt>
                <c:pt idx="118">
                  <c:v>497.34015163871288</c:v>
                </c:pt>
                <c:pt idx="119">
                  <c:v>498.02896519803494</c:v>
                </c:pt>
                <c:pt idx="120">
                  <c:v>500.19063403766989</c:v>
                </c:pt>
                <c:pt idx="121">
                  <c:v>500.71400455290484</c:v>
                </c:pt>
                <c:pt idx="122">
                  <c:v>500.79213792486871</c:v>
                </c:pt>
                <c:pt idx="123">
                  <c:v>500.85694935951068</c:v>
                </c:pt>
                <c:pt idx="124">
                  <c:v>500.92301725269721</c:v>
                </c:pt>
                <c:pt idx="125">
                  <c:v>500.99226830296521</c:v>
                </c:pt>
                <c:pt idx="126">
                  <c:v>501.07538733333848</c:v>
                </c:pt>
                <c:pt idx="127">
                  <c:v>501.3060889606503</c:v>
                </c:pt>
                <c:pt idx="128">
                  <c:v>502.84484602279719</c:v>
                </c:pt>
                <c:pt idx="129">
                  <c:v>503.36139052035861</c:v>
                </c:pt>
                <c:pt idx="130">
                  <c:v>503.57939814989169</c:v>
                </c:pt>
                <c:pt idx="131">
                  <c:v>503.78743137216219</c:v>
                </c:pt>
                <c:pt idx="132">
                  <c:v>504.00790556212792</c:v>
                </c:pt>
                <c:pt idx="133">
                  <c:v>504.24885007900463</c:v>
                </c:pt>
                <c:pt idx="134">
                  <c:v>504.59143349684228</c:v>
                </c:pt>
                <c:pt idx="135">
                  <c:v>505.98692917504985</c:v>
                </c:pt>
                <c:pt idx="136">
                  <c:v>509.51227564276923</c:v>
                </c:pt>
                <c:pt idx="137">
                  <c:v>511.25044938365482</c:v>
                </c:pt>
                <c:pt idx="138">
                  <c:v>512.3608748025548</c:v>
                </c:pt>
                <c:pt idx="139">
                  <c:v>513.60596437713593</c:v>
                </c:pt>
                <c:pt idx="140">
                  <c:v>515.06826965503444</c:v>
                </c:pt>
                <c:pt idx="141">
                  <c:v>516.81274596968024</c:v>
                </c:pt>
                <c:pt idx="142">
                  <c:v>518.90659888387211</c:v>
                </c:pt>
                <c:pt idx="143">
                  <c:v>521.32562442832136</c:v>
                </c:pt>
                <c:pt idx="144">
                  <c:v>523.68054257984966</c:v>
                </c:pt>
                <c:pt idx="145">
                  <c:v>528.54155952900214</c:v>
                </c:pt>
                <c:pt idx="146">
                  <c:v>539.82355286523273</c:v>
                </c:pt>
                <c:pt idx="147">
                  <c:v>572.52257261509999</c:v>
                </c:pt>
                <c:pt idx="148">
                  <c:v>667.87802193665107</c:v>
                </c:pt>
                <c:pt idx="149">
                  <c:v>876.53319601555404</c:v>
                </c:pt>
                <c:pt idx="150">
                  <c:v>1123.0810737498725</c:v>
                </c:pt>
                <c:pt idx="151">
                  <c:v>1291.6479770286403</c:v>
                </c:pt>
                <c:pt idx="152">
                  <c:v>1293.0201765554161</c:v>
                </c:pt>
                <c:pt idx="153">
                  <c:v>956.45346642938398</c:v>
                </c:pt>
                <c:pt idx="154">
                  <c:v>674.16653804076077</c:v>
                </c:pt>
                <c:pt idx="155">
                  <c:v>583.27349636805809</c:v>
                </c:pt>
                <c:pt idx="156">
                  <c:v>558.01838989261262</c:v>
                </c:pt>
                <c:pt idx="157">
                  <c:v>548.02976658873513</c:v>
                </c:pt>
                <c:pt idx="158">
                  <c:v>542.20642408064691</c:v>
                </c:pt>
                <c:pt idx="159">
                  <c:v>539.12046145570127</c:v>
                </c:pt>
                <c:pt idx="160">
                  <c:v>548.25675968352493</c:v>
                </c:pt>
                <c:pt idx="161">
                  <c:v>544.58340027457234</c:v>
                </c:pt>
                <c:pt idx="162">
                  <c:v>540.11645353643917</c:v>
                </c:pt>
                <c:pt idx="163">
                  <c:v>536.64542161794964</c:v>
                </c:pt>
                <c:pt idx="164">
                  <c:v>533.93724642841846</c:v>
                </c:pt>
                <c:pt idx="165">
                  <c:v>531.76680845459066</c:v>
                </c:pt>
                <c:pt idx="166">
                  <c:v>530.01826627486207</c:v>
                </c:pt>
                <c:pt idx="167">
                  <c:v>530.39501841161416</c:v>
                </c:pt>
                <c:pt idx="168">
                  <c:v>533.95325879019356</c:v>
                </c:pt>
                <c:pt idx="169">
                  <c:v>533.09367503433862</c:v>
                </c:pt>
                <c:pt idx="170">
                  <c:v>531.02840872500451</c:v>
                </c:pt>
                <c:pt idx="171">
                  <c:v>529.30888001767914</c:v>
                </c:pt>
                <c:pt idx="172">
                  <c:v>527.86357604356158</c:v>
                </c:pt>
                <c:pt idx="173">
                  <c:v>526.63300962316464</c:v>
                </c:pt>
                <c:pt idx="174">
                  <c:v>525.5757321109719</c:v>
                </c:pt>
                <c:pt idx="175">
                  <c:v>524.80940635888339</c:v>
                </c:pt>
                <c:pt idx="176">
                  <c:v>532.86103608508938</c:v>
                </c:pt>
                <c:pt idx="177">
                  <c:v>531.60436120943143</c:v>
                </c:pt>
                <c:pt idx="178">
                  <c:v>529.93625941793982</c:v>
                </c:pt>
                <c:pt idx="179">
                  <c:v>528.52554909875494</c:v>
                </c:pt>
                <c:pt idx="180">
                  <c:v>527.3237122162401</c:v>
                </c:pt>
                <c:pt idx="181">
                  <c:v>526.28831311440035</c:v>
                </c:pt>
                <c:pt idx="182">
                  <c:v>525.38077726042377</c:v>
                </c:pt>
                <c:pt idx="183">
                  <c:v>523.92052712763132</c:v>
                </c:pt>
                <c:pt idx="184">
                  <c:v>521.33535160008296</c:v>
                </c:pt>
                <c:pt idx="185">
                  <c:v>520.39185650133368</c:v>
                </c:pt>
                <c:pt idx="186">
                  <c:v>520.08409659018389</c:v>
                </c:pt>
                <c:pt idx="187">
                  <c:v>519.80041316751738</c:v>
                </c:pt>
                <c:pt idx="188">
                  <c:v>519.53659936675444</c:v>
                </c:pt>
                <c:pt idx="189">
                  <c:v>519.29599286716484</c:v>
                </c:pt>
                <c:pt idx="190">
                  <c:v>520.0117666853115</c:v>
                </c:pt>
                <c:pt idx="191">
                  <c:v>678.66607157690453</c:v>
                </c:pt>
                <c:pt idx="192">
                  <c:v>274.08255716288164</c:v>
                </c:pt>
                <c:pt idx="193">
                  <c:v>436.20414680989506</c:v>
                </c:pt>
                <c:pt idx="194">
                  <c:v>437.11879068453896</c:v>
                </c:pt>
                <c:pt idx="195">
                  <c:v>437.12347181834554</c:v>
                </c:pt>
                <c:pt idx="196">
                  <c:v>437.12349100298991</c:v>
                </c:pt>
                <c:pt idx="197">
                  <c:v>437.12349103050451</c:v>
                </c:pt>
                <c:pt idx="198">
                  <c:v>437.12349103053236</c:v>
                </c:pt>
                <c:pt idx="199">
                  <c:v>437.12349103053236</c:v>
                </c:pt>
                <c:pt idx="200">
                  <c:v>437.12349103053236</c:v>
                </c:pt>
              </c:numCache>
            </c:numRef>
          </c:yVal>
          <c:smooth val="1"/>
        </c:ser>
        <c:ser>
          <c:idx val="2"/>
          <c:order val="1"/>
          <c:tx>
            <c:v>Bias -281V</c:v>
          </c:tx>
          <c:marker>
            <c:symbol val="none"/>
          </c:marker>
          <c:xVal>
            <c:numRef>
              <c:f>Qstep1!$A$2:$A$202</c:f>
              <c:numCache>
                <c:formatCode>General</c:formatCode>
                <c:ptCount val="201"/>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Qstep1!$Q$2:$Q$202</c:f>
              <c:numCache>
                <c:formatCode>0.000E+00</c:formatCode>
                <c:ptCount val="201"/>
                <c:pt idx="0">
                  <c:v>1.7017799024578689E-10</c:v>
                </c:pt>
                <c:pt idx="1">
                  <c:v>3.4035598049157377E-10</c:v>
                </c:pt>
                <c:pt idx="2">
                  <c:v>5.1053397073736069E-10</c:v>
                </c:pt>
                <c:pt idx="3">
                  <c:v>6.8071196098314755E-10</c:v>
                </c:pt>
                <c:pt idx="4">
                  <c:v>8.5088995122893441E-10</c:v>
                </c:pt>
                <c:pt idx="5">
                  <c:v>1.0210679414747214E-9</c:v>
                </c:pt>
                <c:pt idx="6">
                  <c:v>1.1912459317205082E-9</c:v>
                </c:pt>
                <c:pt idx="7">
                  <c:v>1.3022167509353424E-4</c:v>
                </c:pt>
                <c:pt idx="8">
                  <c:v>3015.3654303327385</c:v>
                </c:pt>
                <c:pt idx="9">
                  <c:v>619.09327812838274</c:v>
                </c:pt>
                <c:pt idx="10">
                  <c:v>504.78935229903317</c:v>
                </c:pt>
                <c:pt idx="11">
                  <c:v>497.71804996671386</c:v>
                </c:pt>
                <c:pt idx="12">
                  <c:v>497.31657814286916</c:v>
                </c:pt>
                <c:pt idx="13">
                  <c:v>497.29894084507595</c:v>
                </c:pt>
                <c:pt idx="14">
                  <c:v>497.29831585883807</c:v>
                </c:pt>
                <c:pt idx="15">
                  <c:v>497.29827288892159</c:v>
                </c:pt>
                <c:pt idx="16">
                  <c:v>497.29827008077052</c:v>
                </c:pt>
                <c:pt idx="17">
                  <c:v>497.29826991227355</c:v>
                </c:pt>
                <c:pt idx="18">
                  <c:v>497.29826990378717</c:v>
                </c:pt>
                <c:pt idx="19">
                  <c:v>497.29826990355127</c:v>
                </c:pt>
                <c:pt idx="20">
                  <c:v>497.29826990353513</c:v>
                </c:pt>
                <c:pt idx="21">
                  <c:v>497.2982699035345</c:v>
                </c:pt>
                <c:pt idx="22">
                  <c:v>497.2982699035349</c:v>
                </c:pt>
                <c:pt idx="23">
                  <c:v>497.29826990353524</c:v>
                </c:pt>
                <c:pt idx="24">
                  <c:v>497.29826990353575</c:v>
                </c:pt>
                <c:pt idx="25">
                  <c:v>497.29826990353615</c:v>
                </c:pt>
                <c:pt idx="26">
                  <c:v>497.29826990353666</c:v>
                </c:pt>
                <c:pt idx="27">
                  <c:v>497.29826990353695</c:v>
                </c:pt>
                <c:pt idx="28">
                  <c:v>497.2982699035374</c:v>
                </c:pt>
                <c:pt idx="29">
                  <c:v>497.29826990353797</c:v>
                </c:pt>
                <c:pt idx="30">
                  <c:v>497.29826990353843</c:v>
                </c:pt>
                <c:pt idx="31">
                  <c:v>497.29826990353911</c:v>
                </c:pt>
                <c:pt idx="32">
                  <c:v>497.2982699035399</c:v>
                </c:pt>
                <c:pt idx="33">
                  <c:v>497.2982699035407</c:v>
                </c:pt>
                <c:pt idx="34">
                  <c:v>497.29826990354155</c:v>
                </c:pt>
                <c:pt idx="35">
                  <c:v>497.29826990354235</c:v>
                </c:pt>
                <c:pt idx="36">
                  <c:v>497.2982699035436</c:v>
                </c:pt>
                <c:pt idx="37">
                  <c:v>497.29826990354491</c:v>
                </c:pt>
                <c:pt idx="38">
                  <c:v>497.29826990354627</c:v>
                </c:pt>
                <c:pt idx="39">
                  <c:v>497.29826990354775</c:v>
                </c:pt>
                <c:pt idx="40">
                  <c:v>497.29826990354945</c:v>
                </c:pt>
                <c:pt idx="41">
                  <c:v>497.29826990355139</c:v>
                </c:pt>
                <c:pt idx="42">
                  <c:v>497.2982699035536</c:v>
                </c:pt>
                <c:pt idx="43">
                  <c:v>497.29826990355599</c:v>
                </c:pt>
                <c:pt idx="44">
                  <c:v>497.29826990355855</c:v>
                </c:pt>
                <c:pt idx="45">
                  <c:v>497.29826990356139</c:v>
                </c:pt>
                <c:pt idx="46">
                  <c:v>497.29826990356457</c:v>
                </c:pt>
                <c:pt idx="47">
                  <c:v>497.29826990356821</c:v>
                </c:pt>
                <c:pt idx="48">
                  <c:v>497.29826990357242</c:v>
                </c:pt>
                <c:pt idx="49">
                  <c:v>497.29826990357708</c:v>
                </c:pt>
                <c:pt idx="50">
                  <c:v>497.2982699035822</c:v>
                </c:pt>
                <c:pt idx="51">
                  <c:v>497.29826990358799</c:v>
                </c:pt>
                <c:pt idx="52">
                  <c:v>497.29826990359425</c:v>
                </c:pt>
                <c:pt idx="53">
                  <c:v>497.29826990360141</c:v>
                </c:pt>
                <c:pt idx="54">
                  <c:v>497.29826990360948</c:v>
                </c:pt>
                <c:pt idx="55">
                  <c:v>497.29826990361857</c:v>
                </c:pt>
                <c:pt idx="56">
                  <c:v>497.29826990362875</c:v>
                </c:pt>
                <c:pt idx="57">
                  <c:v>497.29826990363989</c:v>
                </c:pt>
                <c:pt idx="58">
                  <c:v>497.2982699036524</c:v>
                </c:pt>
                <c:pt idx="59">
                  <c:v>497.29826990366638</c:v>
                </c:pt>
                <c:pt idx="60">
                  <c:v>497.29826990368207</c:v>
                </c:pt>
                <c:pt idx="61">
                  <c:v>497.2982699036998</c:v>
                </c:pt>
                <c:pt idx="62">
                  <c:v>497.29826990371959</c:v>
                </c:pt>
                <c:pt idx="63">
                  <c:v>497.2982699037417</c:v>
                </c:pt>
                <c:pt idx="64">
                  <c:v>497.29826990376637</c:v>
                </c:pt>
                <c:pt idx="65">
                  <c:v>497.29826990379394</c:v>
                </c:pt>
                <c:pt idx="66">
                  <c:v>497.29826990382486</c:v>
                </c:pt>
                <c:pt idx="67">
                  <c:v>497.29826990385936</c:v>
                </c:pt>
                <c:pt idx="68">
                  <c:v>497.29826990389802</c:v>
                </c:pt>
                <c:pt idx="69">
                  <c:v>497.29826990394145</c:v>
                </c:pt>
                <c:pt idx="70">
                  <c:v>497.2982699039901</c:v>
                </c:pt>
                <c:pt idx="71">
                  <c:v>497.29826990404439</c:v>
                </c:pt>
                <c:pt idx="72">
                  <c:v>497.29826990410515</c:v>
                </c:pt>
                <c:pt idx="73">
                  <c:v>497.29826990417303</c:v>
                </c:pt>
                <c:pt idx="74">
                  <c:v>497.29826990424914</c:v>
                </c:pt>
                <c:pt idx="75">
                  <c:v>497.2982699043344</c:v>
                </c:pt>
                <c:pt idx="76">
                  <c:v>497.2982699044299</c:v>
                </c:pt>
                <c:pt idx="77">
                  <c:v>497.29826990453654</c:v>
                </c:pt>
                <c:pt idx="78">
                  <c:v>497.29826990465597</c:v>
                </c:pt>
                <c:pt idx="79">
                  <c:v>497.29826990478949</c:v>
                </c:pt>
                <c:pt idx="80">
                  <c:v>497.29826990493893</c:v>
                </c:pt>
                <c:pt idx="81">
                  <c:v>497.29826990510628</c:v>
                </c:pt>
                <c:pt idx="82">
                  <c:v>497.29826990529364</c:v>
                </c:pt>
                <c:pt idx="83">
                  <c:v>497.29826990550333</c:v>
                </c:pt>
                <c:pt idx="84">
                  <c:v>497.2982699057377</c:v>
                </c:pt>
                <c:pt idx="85">
                  <c:v>497.29826990600031</c:v>
                </c:pt>
                <c:pt idx="86">
                  <c:v>497.29826990629419</c:v>
                </c:pt>
                <c:pt idx="87">
                  <c:v>497.29826990662303</c:v>
                </c:pt>
                <c:pt idx="88">
                  <c:v>497.29826990699092</c:v>
                </c:pt>
                <c:pt idx="89">
                  <c:v>497.29826990740264</c:v>
                </c:pt>
                <c:pt idx="90">
                  <c:v>497.29826990786341</c:v>
                </c:pt>
                <c:pt idx="91">
                  <c:v>497.29826990837938</c:v>
                </c:pt>
                <c:pt idx="92">
                  <c:v>497.29826990895685</c:v>
                </c:pt>
                <c:pt idx="93">
                  <c:v>497.29826990960277</c:v>
                </c:pt>
                <c:pt idx="94">
                  <c:v>497.29826991032564</c:v>
                </c:pt>
                <c:pt idx="95">
                  <c:v>497.29826991113435</c:v>
                </c:pt>
                <c:pt idx="96">
                  <c:v>497.29826991203998</c:v>
                </c:pt>
                <c:pt idx="97">
                  <c:v>497.29826991305373</c:v>
                </c:pt>
                <c:pt idx="98">
                  <c:v>497.29826991418832</c:v>
                </c:pt>
                <c:pt idx="99">
                  <c:v>497.29826991545747</c:v>
                </c:pt>
                <c:pt idx="100">
                  <c:v>497.29826991687702</c:v>
                </c:pt>
                <c:pt idx="101">
                  <c:v>497.29826991846664</c:v>
                </c:pt>
                <c:pt idx="102">
                  <c:v>497.29826992024658</c:v>
                </c:pt>
                <c:pt idx="103">
                  <c:v>497.29826992223872</c:v>
                </c:pt>
                <c:pt idx="104">
                  <c:v>497.29826992446812</c:v>
                </c:pt>
                <c:pt idx="105">
                  <c:v>497.29826992696565</c:v>
                </c:pt>
                <c:pt idx="106">
                  <c:v>497.29826992987284</c:v>
                </c:pt>
                <c:pt idx="107">
                  <c:v>497.29826993564097</c:v>
                </c:pt>
                <c:pt idx="108">
                  <c:v>497.29826998558718</c:v>
                </c:pt>
                <c:pt idx="109">
                  <c:v>497.29827072062028</c:v>
                </c:pt>
                <c:pt idx="110">
                  <c:v>497.29828154679245</c:v>
                </c:pt>
                <c:pt idx="111">
                  <c:v>497.29849064814937</c:v>
                </c:pt>
                <c:pt idx="112">
                  <c:v>497.30455568267541</c:v>
                </c:pt>
                <c:pt idx="113">
                  <c:v>497.41927198959513</c:v>
                </c:pt>
                <c:pt idx="114">
                  <c:v>499.28957958532646</c:v>
                </c:pt>
                <c:pt idx="115">
                  <c:v>527.39407521524583</c:v>
                </c:pt>
                <c:pt idx="116">
                  <c:v>905.33410129086519</c:v>
                </c:pt>
                <c:pt idx="117">
                  <c:v>3316.730112686877</c:v>
                </c:pt>
                <c:pt idx="118">
                  <c:v>6213.9825150240249</c:v>
                </c:pt>
                <c:pt idx="119">
                  <c:v>9111.2735479082785</c:v>
                </c:pt>
                <c:pt idx="120">
                  <c:v>12000.065860429404</c:v>
                </c:pt>
                <c:pt idx="121">
                  <c:v>14849.068709432253</c:v>
                </c:pt>
                <c:pt idx="122">
                  <c:v>17649.783374553699</c:v>
                </c:pt>
                <c:pt idx="123">
                  <c:v>20402.209855793739</c:v>
                </c:pt>
                <c:pt idx="124">
                  <c:v>23106.348153152376</c:v>
                </c:pt>
                <c:pt idx="125">
                  <c:v>25762.19826662961</c:v>
                </c:pt>
                <c:pt idx="126">
                  <c:v>28369.760196225438</c:v>
                </c:pt>
                <c:pt idx="127">
                  <c:v>30929.033941939862</c:v>
                </c:pt>
                <c:pt idx="128">
                  <c:v>33436.948375278022</c:v>
                </c:pt>
                <c:pt idx="129">
                  <c:v>35875.501661288938</c:v>
                </c:pt>
                <c:pt idx="130">
                  <c:v>38241.622671477744</c:v>
                </c:pt>
                <c:pt idx="131">
                  <c:v>40535.311405844448</c:v>
                </c:pt>
                <c:pt idx="132">
                  <c:v>42756.567864389042</c:v>
                </c:pt>
                <c:pt idx="133">
                  <c:v>44905.392047111527</c:v>
                </c:pt>
                <c:pt idx="134">
                  <c:v>46981.783954011909</c:v>
                </c:pt>
                <c:pt idx="135">
                  <c:v>48985.743585090182</c:v>
                </c:pt>
                <c:pt idx="136">
                  <c:v>50908.215940104907</c:v>
                </c:pt>
                <c:pt idx="137">
                  <c:v>52719.022835657568</c:v>
                </c:pt>
                <c:pt idx="138">
                  <c:v>54409.109271506713</c:v>
                </c:pt>
                <c:pt idx="139">
                  <c:v>55978.47524765235</c:v>
                </c:pt>
                <c:pt idx="140">
                  <c:v>57427.120764094478</c:v>
                </c:pt>
                <c:pt idx="141">
                  <c:v>58755.045820833097</c:v>
                </c:pt>
                <c:pt idx="142">
                  <c:v>59962.250417868199</c:v>
                </c:pt>
                <c:pt idx="143">
                  <c:v>61048.734555199793</c:v>
                </c:pt>
                <c:pt idx="144">
                  <c:v>62015.268912242624</c:v>
                </c:pt>
                <c:pt idx="145">
                  <c:v>62867.555357749407</c:v>
                </c:pt>
                <c:pt idx="146">
                  <c:v>63606.364571134895</c:v>
                </c:pt>
                <c:pt idx="147">
                  <c:v>64231.69655239908</c:v>
                </c:pt>
                <c:pt idx="148">
                  <c:v>64743.551301541964</c:v>
                </c:pt>
                <c:pt idx="149">
                  <c:v>65141.928818563545</c:v>
                </c:pt>
                <c:pt idx="150">
                  <c:v>65426.829103463831</c:v>
                </c:pt>
                <c:pt idx="151">
                  <c:v>65598.252542548289</c:v>
                </c:pt>
                <c:pt idx="152">
                  <c:v>65598.252906442242</c:v>
                </c:pt>
                <c:pt idx="153">
                  <c:v>65185.388934256232</c:v>
                </c:pt>
                <c:pt idx="154">
                  <c:v>64417.606810541904</c:v>
                </c:pt>
                <c:pt idx="155">
                  <c:v>63294.906535299255</c:v>
                </c:pt>
                <c:pt idx="156">
                  <c:v>61817.288108528286</c:v>
                </c:pt>
                <c:pt idx="157">
                  <c:v>59984.751530228998</c:v>
                </c:pt>
                <c:pt idx="158">
                  <c:v>57797.296800401389</c:v>
                </c:pt>
                <c:pt idx="159">
                  <c:v>55254.923919045454</c:v>
                </c:pt>
                <c:pt idx="160">
                  <c:v>52336.9075976393</c:v>
                </c:pt>
                <c:pt idx="161">
                  <c:v>48836.014266237493</c:v>
                </c:pt>
                <c:pt idx="162">
                  <c:v>44731.518636318135</c:v>
                </c:pt>
                <c:pt idx="163">
                  <c:v>40023.420707881225</c:v>
                </c:pt>
                <c:pt idx="164">
                  <c:v>34711.720480926757</c:v>
                </c:pt>
                <c:pt idx="165">
                  <c:v>28796.417955454737</c:v>
                </c:pt>
                <c:pt idx="166">
                  <c:v>22277.513131465166</c:v>
                </c:pt>
                <c:pt idx="167">
                  <c:v>15155.006008958044</c:v>
                </c:pt>
                <c:pt idx="168">
                  <c:v>7355.1315582361358</c:v>
                </c:pt>
                <c:pt idx="169">
                  <c:v>1487.1707682414471</c:v>
                </c:pt>
                <c:pt idx="170">
                  <c:v>1055.457020595496</c:v>
                </c:pt>
                <c:pt idx="171">
                  <c:v>1047.7124844035022</c:v>
                </c:pt>
                <c:pt idx="172">
                  <c:v>1046.1420522242565</c:v>
                </c:pt>
                <c:pt idx="173">
                  <c:v>1044.9091602449239</c:v>
                </c:pt>
                <c:pt idx="174">
                  <c:v>1043.8517764987266</c:v>
                </c:pt>
                <c:pt idx="175">
                  <c:v>1043.085385074708</c:v>
                </c:pt>
                <c:pt idx="176">
                  <c:v>1051.1369375398199</c:v>
                </c:pt>
                <c:pt idx="177">
                  <c:v>1049.8801834715405</c:v>
                </c:pt>
                <c:pt idx="178">
                  <c:v>1048.2120140765915</c:v>
                </c:pt>
                <c:pt idx="179">
                  <c:v>1046.8012477431132</c:v>
                </c:pt>
                <c:pt idx="180">
                  <c:v>1045.5993625724145</c:v>
                </c:pt>
                <c:pt idx="181">
                  <c:v>1044.5639209769729</c:v>
                </c:pt>
                <c:pt idx="182">
                  <c:v>1043.6563484239766</c:v>
                </c:pt>
                <c:pt idx="183">
                  <c:v>1042.196065455219</c:v>
                </c:pt>
                <c:pt idx="184">
                  <c:v>1039.6108512971234</c:v>
                </c:pt>
                <c:pt idx="185">
                  <c:v>1038.6673368831005</c:v>
                </c:pt>
                <c:pt idx="186">
                  <c:v>1038.3595595882045</c:v>
                </c:pt>
                <c:pt idx="187">
                  <c:v>1038.0758587817918</c:v>
                </c:pt>
                <c:pt idx="188">
                  <c:v>1037.8120295288099</c:v>
                </c:pt>
                <c:pt idx="189">
                  <c:v>1037.5714095085289</c:v>
                </c:pt>
                <c:pt idx="190">
                  <c:v>1038.2871678744568</c:v>
                </c:pt>
                <c:pt idx="191">
                  <c:v>1196.9412796133142</c:v>
                </c:pt>
                <c:pt idx="192">
                  <c:v>792.35776519929141</c:v>
                </c:pt>
                <c:pt idx="193">
                  <c:v>954.47954799904028</c:v>
                </c:pt>
                <c:pt idx="194">
                  <c:v>955.39419380521156</c:v>
                </c:pt>
                <c:pt idx="195">
                  <c:v>955.39887493901813</c:v>
                </c:pt>
                <c:pt idx="196">
                  <c:v>955.39889412373975</c:v>
                </c:pt>
                <c:pt idx="197">
                  <c:v>955.39889415125469</c:v>
                </c:pt>
                <c:pt idx="198">
                  <c:v>955.39889415128812</c:v>
                </c:pt>
                <c:pt idx="199">
                  <c:v>955.39889415128812</c:v>
                </c:pt>
                <c:pt idx="200">
                  <c:v>955.39889415128812</c:v>
                </c:pt>
              </c:numCache>
            </c:numRef>
          </c:yVal>
          <c:smooth val="1"/>
        </c:ser>
        <c:ser>
          <c:idx val="3"/>
          <c:order val="2"/>
          <c:tx>
            <c:v>Bias -875V</c:v>
          </c:tx>
          <c:marker>
            <c:symbol val="none"/>
          </c:marker>
          <c:xVal>
            <c:numRef>
              <c:f>Qstep1!$A$2:$A$202</c:f>
              <c:numCache>
                <c:formatCode>General</c:formatCode>
                <c:ptCount val="201"/>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Qstep1!$S$2:$S$202</c:f>
              <c:numCache>
                <c:formatCode>0.000E+00</c:formatCode>
                <c:ptCount val="201"/>
                <c:pt idx="0">
                  <c:v>1.7017799024578689E-10</c:v>
                </c:pt>
                <c:pt idx="1">
                  <c:v>3.4035598049157377E-10</c:v>
                </c:pt>
                <c:pt idx="2">
                  <c:v>5.1053397073736069E-10</c:v>
                </c:pt>
                <c:pt idx="3">
                  <c:v>6.8071196098314755E-10</c:v>
                </c:pt>
                <c:pt idx="4">
                  <c:v>8.5088995122893441E-10</c:v>
                </c:pt>
                <c:pt idx="5">
                  <c:v>1.0210679414747214E-9</c:v>
                </c:pt>
                <c:pt idx="6">
                  <c:v>1.1912459317205082E-9</c:v>
                </c:pt>
                <c:pt idx="7">
                  <c:v>1.3022167509353424E-4</c:v>
                </c:pt>
                <c:pt idx="8">
                  <c:v>3015.3654303327385</c:v>
                </c:pt>
                <c:pt idx="9">
                  <c:v>619.09327812838274</c:v>
                </c:pt>
                <c:pt idx="10">
                  <c:v>504.78954545176867</c:v>
                </c:pt>
                <c:pt idx="11">
                  <c:v>497.71826243472293</c:v>
                </c:pt>
                <c:pt idx="12">
                  <c:v>497.31679254240561</c:v>
                </c:pt>
                <c:pt idx="13">
                  <c:v>497.29915539913458</c:v>
                </c:pt>
                <c:pt idx="14">
                  <c:v>497.2985304206228</c:v>
                </c:pt>
                <c:pt idx="15">
                  <c:v>497.29848745128578</c:v>
                </c:pt>
                <c:pt idx="16">
                  <c:v>497.29848464317337</c:v>
                </c:pt>
                <c:pt idx="17">
                  <c:v>497.29848447468157</c:v>
                </c:pt>
                <c:pt idx="18">
                  <c:v>497.29848446619775</c:v>
                </c:pt>
                <c:pt idx="19">
                  <c:v>497.29848446596429</c:v>
                </c:pt>
                <c:pt idx="20">
                  <c:v>497.29848446595082</c:v>
                </c:pt>
                <c:pt idx="21">
                  <c:v>497.29848446595298</c:v>
                </c:pt>
                <c:pt idx="22">
                  <c:v>497.29848446595685</c:v>
                </c:pt>
                <c:pt idx="23">
                  <c:v>497.29848446596088</c:v>
                </c:pt>
                <c:pt idx="24">
                  <c:v>497.29848446596532</c:v>
                </c:pt>
                <c:pt idx="25">
                  <c:v>497.29848446597038</c:v>
                </c:pt>
                <c:pt idx="26">
                  <c:v>497.29848446597583</c:v>
                </c:pt>
                <c:pt idx="27">
                  <c:v>497.29848446598191</c:v>
                </c:pt>
                <c:pt idx="28">
                  <c:v>497.29848446598862</c:v>
                </c:pt>
                <c:pt idx="29">
                  <c:v>497.29848446599635</c:v>
                </c:pt>
                <c:pt idx="30">
                  <c:v>497.29848446600488</c:v>
                </c:pt>
                <c:pt idx="31">
                  <c:v>497.2984844660142</c:v>
                </c:pt>
                <c:pt idx="32">
                  <c:v>497.29848446602472</c:v>
                </c:pt>
                <c:pt idx="33">
                  <c:v>497.29848446603637</c:v>
                </c:pt>
                <c:pt idx="34">
                  <c:v>497.29848446604939</c:v>
                </c:pt>
                <c:pt idx="35">
                  <c:v>497.29848446606417</c:v>
                </c:pt>
                <c:pt idx="36">
                  <c:v>497.29848446608042</c:v>
                </c:pt>
                <c:pt idx="37">
                  <c:v>497.29848446609856</c:v>
                </c:pt>
                <c:pt idx="38">
                  <c:v>497.29848446611868</c:v>
                </c:pt>
                <c:pt idx="39">
                  <c:v>497.29848446614142</c:v>
                </c:pt>
                <c:pt idx="40">
                  <c:v>497.29848446616666</c:v>
                </c:pt>
                <c:pt idx="41">
                  <c:v>497.29848446619508</c:v>
                </c:pt>
                <c:pt idx="42">
                  <c:v>497.29848446622697</c:v>
                </c:pt>
                <c:pt idx="43">
                  <c:v>497.29848446626266</c:v>
                </c:pt>
                <c:pt idx="44">
                  <c:v>497.29848446630257</c:v>
                </c:pt>
                <c:pt idx="45">
                  <c:v>497.29848446634719</c:v>
                </c:pt>
                <c:pt idx="46">
                  <c:v>497.29848446639687</c:v>
                </c:pt>
                <c:pt idx="47">
                  <c:v>497.29848446645269</c:v>
                </c:pt>
                <c:pt idx="48">
                  <c:v>497.29848446651499</c:v>
                </c:pt>
                <c:pt idx="49">
                  <c:v>497.29848446658491</c:v>
                </c:pt>
                <c:pt idx="50">
                  <c:v>497.29848446666273</c:v>
                </c:pt>
                <c:pt idx="51">
                  <c:v>497.2984844667501</c:v>
                </c:pt>
                <c:pt idx="52">
                  <c:v>497.29848446684781</c:v>
                </c:pt>
                <c:pt idx="53">
                  <c:v>497.2984844669574</c:v>
                </c:pt>
                <c:pt idx="54">
                  <c:v>497.29848446707979</c:v>
                </c:pt>
                <c:pt idx="55">
                  <c:v>497.29848446721672</c:v>
                </c:pt>
                <c:pt idx="56">
                  <c:v>497.29848446737009</c:v>
                </c:pt>
                <c:pt idx="57">
                  <c:v>497.29848446754153</c:v>
                </c:pt>
                <c:pt idx="58">
                  <c:v>497.29848446773337</c:v>
                </c:pt>
                <c:pt idx="59">
                  <c:v>497.29848446794836</c:v>
                </c:pt>
                <c:pt idx="60">
                  <c:v>497.29848446818909</c:v>
                </c:pt>
                <c:pt idx="61">
                  <c:v>497.29848446845813</c:v>
                </c:pt>
                <c:pt idx="62">
                  <c:v>497.298484468759</c:v>
                </c:pt>
                <c:pt idx="63">
                  <c:v>497.29848446909602</c:v>
                </c:pt>
                <c:pt idx="64">
                  <c:v>497.29848446947312</c:v>
                </c:pt>
                <c:pt idx="65">
                  <c:v>497.29848446989519</c:v>
                </c:pt>
                <c:pt idx="66">
                  <c:v>497.29848447036761</c:v>
                </c:pt>
                <c:pt idx="67">
                  <c:v>497.29848447089597</c:v>
                </c:pt>
                <c:pt idx="68">
                  <c:v>497.2984844714872</c:v>
                </c:pt>
                <c:pt idx="69">
                  <c:v>497.29848447214903</c:v>
                </c:pt>
                <c:pt idx="70">
                  <c:v>497.29848447288981</c:v>
                </c:pt>
                <c:pt idx="71">
                  <c:v>497.29848447371876</c:v>
                </c:pt>
                <c:pt idx="72">
                  <c:v>497.29848447464622</c:v>
                </c:pt>
                <c:pt idx="73">
                  <c:v>497.29848447568355</c:v>
                </c:pt>
                <c:pt idx="74">
                  <c:v>497.29848447684515</c:v>
                </c:pt>
                <c:pt idx="75">
                  <c:v>497.29848447814538</c:v>
                </c:pt>
                <c:pt idx="76">
                  <c:v>497.29848447960057</c:v>
                </c:pt>
                <c:pt idx="77">
                  <c:v>497.29848448122891</c:v>
                </c:pt>
                <c:pt idx="78">
                  <c:v>497.29848448305006</c:v>
                </c:pt>
                <c:pt idx="79">
                  <c:v>497.29848448508852</c:v>
                </c:pt>
                <c:pt idx="80">
                  <c:v>497.2984844873717</c:v>
                </c:pt>
                <c:pt idx="81">
                  <c:v>497.29848448993931</c:v>
                </c:pt>
                <c:pt idx="82">
                  <c:v>497.29848449299868</c:v>
                </c:pt>
                <c:pt idx="83">
                  <c:v>497.29848449916341</c:v>
                </c:pt>
                <c:pt idx="84">
                  <c:v>497.29848456006312</c:v>
                </c:pt>
                <c:pt idx="85">
                  <c:v>497.29848622693066</c:v>
                </c:pt>
                <c:pt idx="86">
                  <c:v>497.29851768475095</c:v>
                </c:pt>
                <c:pt idx="87">
                  <c:v>497.29903073897856</c:v>
                </c:pt>
                <c:pt idx="88">
                  <c:v>497.30678423745746</c:v>
                </c:pt>
                <c:pt idx="89">
                  <c:v>497.41865366620823</c:v>
                </c:pt>
                <c:pt idx="90">
                  <c:v>501.01396005473498</c:v>
                </c:pt>
                <c:pt idx="91">
                  <c:v>574.64185130974488</c:v>
                </c:pt>
                <c:pt idx="92">
                  <c:v>1476.7790863283362</c:v>
                </c:pt>
                <c:pt idx="93">
                  <c:v>3976.8901491512638</c:v>
                </c:pt>
                <c:pt idx="94">
                  <c:v>6873.8528223851235</c:v>
                </c:pt>
                <c:pt idx="95">
                  <c:v>9771.1438552693762</c:v>
                </c:pt>
                <c:pt idx="96">
                  <c:v>12668.43488815363</c:v>
                </c:pt>
                <c:pt idx="97">
                  <c:v>15565.725921037883</c:v>
                </c:pt>
                <c:pt idx="98">
                  <c:v>18463.016953922139</c:v>
                </c:pt>
                <c:pt idx="99">
                  <c:v>21360.307986806394</c:v>
                </c:pt>
                <c:pt idx="100">
                  <c:v>24257.59901969065</c:v>
                </c:pt>
                <c:pt idx="101">
                  <c:v>27154.890052574905</c:v>
                </c:pt>
                <c:pt idx="102">
                  <c:v>30052.18108545916</c:v>
                </c:pt>
                <c:pt idx="103">
                  <c:v>32949.472118343416</c:v>
                </c:pt>
                <c:pt idx="104">
                  <c:v>35846.763151227671</c:v>
                </c:pt>
                <c:pt idx="105">
                  <c:v>38744.054184111927</c:v>
                </c:pt>
                <c:pt idx="106">
                  <c:v>41641.345216996182</c:v>
                </c:pt>
                <c:pt idx="107">
                  <c:v>44538.636249880437</c:v>
                </c:pt>
                <c:pt idx="108">
                  <c:v>47435.927282764693</c:v>
                </c:pt>
                <c:pt idx="109">
                  <c:v>50333.218315648948</c:v>
                </c:pt>
                <c:pt idx="110">
                  <c:v>53230.509348533204</c:v>
                </c:pt>
                <c:pt idx="111">
                  <c:v>56127.800381417459</c:v>
                </c:pt>
                <c:pt idx="112">
                  <c:v>59025.091414301714</c:v>
                </c:pt>
                <c:pt idx="113">
                  <c:v>61922.38244718597</c:v>
                </c:pt>
                <c:pt idx="114">
                  <c:v>64819.673480070225</c:v>
                </c:pt>
                <c:pt idx="115">
                  <c:v>67716.964512954481</c:v>
                </c:pt>
                <c:pt idx="116">
                  <c:v>70614.255545838736</c:v>
                </c:pt>
                <c:pt idx="117">
                  <c:v>73511.546578722991</c:v>
                </c:pt>
                <c:pt idx="118">
                  <c:v>76408.837611607247</c:v>
                </c:pt>
                <c:pt idx="119">
                  <c:v>79306.128644491502</c:v>
                </c:pt>
                <c:pt idx="120">
                  <c:v>82194.920957012626</c:v>
                </c:pt>
                <c:pt idx="121">
                  <c:v>85043.923806015475</c:v>
                </c:pt>
                <c:pt idx="122">
                  <c:v>87844.638471136917</c:v>
                </c:pt>
                <c:pt idx="123">
                  <c:v>90597.064952376953</c:v>
                </c:pt>
                <c:pt idx="124">
                  <c:v>93301.203249735583</c:v>
                </c:pt>
                <c:pt idx="125">
                  <c:v>95957.053363212821</c:v>
                </c:pt>
                <c:pt idx="126">
                  <c:v>98564.615292808652</c:v>
                </c:pt>
                <c:pt idx="127">
                  <c:v>101123.88903852308</c:v>
                </c:pt>
                <c:pt idx="128">
                  <c:v>103631.80347186123</c:v>
                </c:pt>
                <c:pt idx="129">
                  <c:v>106070.35675787214</c:v>
                </c:pt>
                <c:pt idx="130">
                  <c:v>108436.47776806095</c:v>
                </c:pt>
                <c:pt idx="131">
                  <c:v>110730.16650242766</c:v>
                </c:pt>
                <c:pt idx="132">
                  <c:v>112951.42296097225</c:v>
                </c:pt>
                <c:pt idx="133">
                  <c:v>115100.24714369474</c:v>
                </c:pt>
                <c:pt idx="134">
                  <c:v>117176.63905059511</c:v>
                </c:pt>
                <c:pt idx="135">
                  <c:v>119180.59868167339</c:v>
                </c:pt>
                <c:pt idx="136">
                  <c:v>121103.07296821548</c:v>
                </c:pt>
                <c:pt idx="137">
                  <c:v>122913.87986376813</c:v>
                </c:pt>
                <c:pt idx="138">
                  <c:v>124603.96629961728</c:v>
                </c:pt>
                <c:pt idx="139">
                  <c:v>126173.33227576292</c:v>
                </c:pt>
                <c:pt idx="140">
                  <c:v>127621.97779220504</c:v>
                </c:pt>
                <c:pt idx="141">
                  <c:v>128949.90284894366</c:v>
                </c:pt>
                <c:pt idx="142">
                  <c:v>130157.10744597876</c:v>
                </c:pt>
                <c:pt idx="143">
                  <c:v>131243.59158331036</c:v>
                </c:pt>
                <c:pt idx="144">
                  <c:v>132210.12787188054</c:v>
                </c:pt>
                <c:pt idx="145">
                  <c:v>133062.41431738733</c:v>
                </c:pt>
                <c:pt idx="146">
                  <c:v>133801.22353077281</c:v>
                </c:pt>
                <c:pt idx="147">
                  <c:v>134426.55551203698</c:v>
                </c:pt>
                <c:pt idx="148">
                  <c:v>134938.41026117987</c:v>
                </c:pt>
                <c:pt idx="149">
                  <c:v>135336.78777820145</c:v>
                </c:pt>
                <c:pt idx="150">
                  <c:v>135621.68806310173</c:v>
                </c:pt>
                <c:pt idx="151">
                  <c:v>135793.11169533891</c:v>
                </c:pt>
                <c:pt idx="152">
                  <c:v>135793.11224886443</c:v>
                </c:pt>
                <c:pt idx="153">
                  <c:v>135380.24827667844</c:v>
                </c:pt>
                <c:pt idx="154">
                  <c:v>134612.4661529641</c:v>
                </c:pt>
                <c:pt idx="155">
                  <c:v>133489.76587772145</c:v>
                </c:pt>
                <c:pt idx="156">
                  <c:v>132012.14745095049</c:v>
                </c:pt>
                <c:pt idx="157">
                  <c:v>130179.6108726512</c:v>
                </c:pt>
                <c:pt idx="158">
                  <c:v>127992.15614282359</c:v>
                </c:pt>
                <c:pt idx="159">
                  <c:v>125449.78326146766</c:v>
                </c:pt>
                <c:pt idx="160">
                  <c:v>122531.76694006151</c:v>
                </c:pt>
                <c:pt idx="161">
                  <c:v>119030.87360865971</c:v>
                </c:pt>
                <c:pt idx="162">
                  <c:v>114926.37797874035</c:v>
                </c:pt>
                <c:pt idx="163">
                  <c:v>110218.28005030344</c:v>
                </c:pt>
                <c:pt idx="164">
                  <c:v>104906.57982334898</c:v>
                </c:pt>
                <c:pt idx="165">
                  <c:v>98991.277297876964</c:v>
                </c:pt>
                <c:pt idx="166">
                  <c:v>92472.372473887401</c:v>
                </c:pt>
                <c:pt idx="167">
                  <c:v>85349.865351380271</c:v>
                </c:pt>
                <c:pt idx="168">
                  <c:v>77549.990900658362</c:v>
                </c:pt>
                <c:pt idx="169">
                  <c:v>68858.11780200561</c:v>
                </c:pt>
                <c:pt idx="170">
                  <c:v>59200.481025724766</c:v>
                </c:pt>
                <c:pt idx="171">
                  <c:v>48577.080571815837</c:v>
                </c:pt>
                <c:pt idx="172">
                  <c:v>36987.916440278823</c:v>
                </c:pt>
                <c:pt idx="173">
                  <c:v>24432.988631113727</c:v>
                </c:pt>
                <c:pt idx="174">
                  <c:v>10912.297144320542</c:v>
                </c:pt>
                <c:pt idx="175">
                  <c:v>1709.9213656735756</c:v>
                </c:pt>
                <c:pt idx="176">
                  <c:v>1485.3407485505854</c:v>
                </c:pt>
                <c:pt idx="177">
                  <c:v>1480.6499957377987</c:v>
                </c:pt>
                <c:pt idx="178">
                  <c:v>1478.9382974423715</c:v>
                </c:pt>
                <c:pt idx="179">
                  <c:v>1477.5270424324724</c:v>
                </c:pt>
                <c:pt idx="180">
                  <c:v>1476.3251263573359</c:v>
                </c:pt>
                <c:pt idx="181">
                  <c:v>1475.2896615835659</c:v>
                </c:pt>
                <c:pt idx="182">
                  <c:v>1474.3820677837687</c:v>
                </c:pt>
                <c:pt idx="183">
                  <c:v>1472.9217674312649</c:v>
                </c:pt>
                <c:pt idx="184">
                  <c:v>1470.3365532731693</c:v>
                </c:pt>
                <c:pt idx="185">
                  <c:v>1469.3930292015098</c:v>
                </c:pt>
                <c:pt idx="186">
                  <c:v>1469.0852403174497</c:v>
                </c:pt>
                <c:pt idx="187">
                  <c:v>1468.8015317849276</c:v>
                </c:pt>
                <c:pt idx="188">
                  <c:v>1468.5376948058365</c:v>
                </c:pt>
                <c:pt idx="189">
                  <c:v>1468.2970651279186</c:v>
                </c:pt>
                <c:pt idx="190">
                  <c:v>1469.012815767737</c:v>
                </c:pt>
                <c:pt idx="191">
                  <c:v>1627.6669275065947</c:v>
                </c:pt>
                <c:pt idx="192">
                  <c:v>1223.0834130925718</c:v>
                </c:pt>
                <c:pt idx="193">
                  <c:v>1385.2051958923207</c:v>
                </c:pt>
                <c:pt idx="194">
                  <c:v>1386.1198416984919</c:v>
                </c:pt>
                <c:pt idx="195">
                  <c:v>1386.1245228322985</c:v>
                </c:pt>
                <c:pt idx="196">
                  <c:v>1386.1245420170394</c:v>
                </c:pt>
                <c:pt idx="197">
                  <c:v>1386.1245420445543</c:v>
                </c:pt>
                <c:pt idx="198">
                  <c:v>1386.1245420445878</c:v>
                </c:pt>
                <c:pt idx="199">
                  <c:v>1386.1245420445878</c:v>
                </c:pt>
                <c:pt idx="200">
                  <c:v>1386.1245420445878</c:v>
                </c:pt>
              </c:numCache>
            </c:numRef>
          </c:yVal>
          <c:smooth val="1"/>
        </c:ser>
        <c:ser>
          <c:idx val="0"/>
          <c:order val="3"/>
          <c:tx>
            <c:v>Bias -1500V</c:v>
          </c:tx>
          <c:marker>
            <c:symbol val="none"/>
          </c:marker>
          <c:xVal>
            <c:numRef>
              <c:f>Qstep1!$A$2:$A$204</c:f>
              <c:numCache>
                <c:formatCode>General</c:formatCode>
                <c:ptCount val="203"/>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Qstep1!$U$2:$U$204</c:f>
              <c:numCache>
                <c:formatCode>0.000E+00</c:formatCode>
                <c:ptCount val="203"/>
                <c:pt idx="0">
                  <c:v>1.7017799024578689E-10</c:v>
                </c:pt>
                <c:pt idx="1">
                  <c:v>3.4035598049157377E-10</c:v>
                </c:pt>
                <c:pt idx="2">
                  <c:v>5.1053397073736069E-10</c:v>
                </c:pt>
                <c:pt idx="3">
                  <c:v>6.8071196098314755E-10</c:v>
                </c:pt>
                <c:pt idx="4">
                  <c:v>8.5088995122893441E-10</c:v>
                </c:pt>
                <c:pt idx="5">
                  <c:v>1.0210679414747214E-9</c:v>
                </c:pt>
                <c:pt idx="6">
                  <c:v>1.1912457385677728E-9</c:v>
                </c:pt>
                <c:pt idx="7">
                  <c:v>1.3022167509334109E-4</c:v>
                </c:pt>
                <c:pt idx="8">
                  <c:v>3015.3654303327385</c:v>
                </c:pt>
                <c:pt idx="9">
                  <c:v>619.09327812838274</c:v>
                </c:pt>
                <c:pt idx="10">
                  <c:v>504.78973860450424</c:v>
                </c:pt>
                <c:pt idx="11">
                  <c:v>497.71847490273205</c:v>
                </c:pt>
                <c:pt idx="12">
                  <c:v>497.31700694194205</c:v>
                </c:pt>
                <c:pt idx="13">
                  <c:v>497.29936989524737</c:v>
                </c:pt>
                <c:pt idx="14">
                  <c:v>497.2987449225302</c:v>
                </c:pt>
                <c:pt idx="15">
                  <c:v>497.2987019535795</c:v>
                </c:pt>
                <c:pt idx="16">
                  <c:v>497.29869914552501</c:v>
                </c:pt>
                <c:pt idx="17">
                  <c:v>497.29869897705083</c:v>
                </c:pt>
                <c:pt idx="18">
                  <c:v>497.29869896858395</c:v>
                </c:pt>
                <c:pt idx="19">
                  <c:v>497.29869896836919</c:v>
                </c:pt>
                <c:pt idx="20">
                  <c:v>497.2986989683763</c:v>
                </c:pt>
                <c:pt idx="21">
                  <c:v>497.29869896840086</c:v>
                </c:pt>
                <c:pt idx="22">
                  <c:v>497.29869896842933</c:v>
                </c:pt>
                <c:pt idx="23">
                  <c:v>497.298698968461</c:v>
                </c:pt>
                <c:pt idx="24">
                  <c:v>497.2986989684959</c:v>
                </c:pt>
                <c:pt idx="25">
                  <c:v>497.29869896853472</c:v>
                </c:pt>
                <c:pt idx="26">
                  <c:v>497.29869896857804</c:v>
                </c:pt>
                <c:pt idx="27">
                  <c:v>497.29869896862596</c:v>
                </c:pt>
                <c:pt idx="28">
                  <c:v>497.29869896867973</c:v>
                </c:pt>
                <c:pt idx="29">
                  <c:v>497.29869896873936</c:v>
                </c:pt>
                <c:pt idx="30">
                  <c:v>497.29869896880604</c:v>
                </c:pt>
                <c:pt idx="31">
                  <c:v>497.29869896888044</c:v>
                </c:pt>
                <c:pt idx="32">
                  <c:v>497.29869896896372</c:v>
                </c:pt>
                <c:pt idx="33">
                  <c:v>497.29869896905683</c:v>
                </c:pt>
                <c:pt idx="34">
                  <c:v>497.29869896916102</c:v>
                </c:pt>
                <c:pt idx="35">
                  <c:v>497.29869896927715</c:v>
                </c:pt>
                <c:pt idx="36">
                  <c:v>497.29869896940698</c:v>
                </c:pt>
                <c:pt idx="37">
                  <c:v>497.29869896955245</c:v>
                </c:pt>
                <c:pt idx="38">
                  <c:v>497.29869896971519</c:v>
                </c:pt>
                <c:pt idx="39">
                  <c:v>497.29869896989732</c:v>
                </c:pt>
                <c:pt idx="40">
                  <c:v>497.29869897010082</c:v>
                </c:pt>
                <c:pt idx="41">
                  <c:v>497.29869897032864</c:v>
                </c:pt>
                <c:pt idx="42">
                  <c:v>497.2986989705837</c:v>
                </c:pt>
                <c:pt idx="43">
                  <c:v>497.29869897086894</c:v>
                </c:pt>
                <c:pt idx="44">
                  <c:v>497.29869897118823</c:v>
                </c:pt>
                <c:pt idx="45">
                  <c:v>497.29869897154515</c:v>
                </c:pt>
                <c:pt idx="46">
                  <c:v>497.29869897194425</c:v>
                </c:pt>
                <c:pt idx="47">
                  <c:v>497.29869897239149</c:v>
                </c:pt>
                <c:pt idx="48">
                  <c:v>497.29869897289228</c:v>
                </c:pt>
                <c:pt idx="49">
                  <c:v>497.29869897345253</c:v>
                </c:pt>
                <c:pt idx="50">
                  <c:v>497.29869897407929</c:v>
                </c:pt>
                <c:pt idx="51">
                  <c:v>497.29869897478022</c:v>
                </c:pt>
                <c:pt idx="52">
                  <c:v>497.29869897556455</c:v>
                </c:pt>
                <c:pt idx="53">
                  <c:v>497.29869897644289</c:v>
                </c:pt>
                <c:pt idx="54">
                  <c:v>497.298698977426</c:v>
                </c:pt>
                <c:pt idx="55">
                  <c:v>497.29869897852603</c:v>
                </c:pt>
                <c:pt idx="56">
                  <c:v>497.29869897975664</c:v>
                </c:pt>
                <c:pt idx="57">
                  <c:v>497.29869898113321</c:v>
                </c:pt>
                <c:pt idx="58">
                  <c:v>497.29869898267469</c:v>
                </c:pt>
                <c:pt idx="59">
                  <c:v>497.29869898440029</c:v>
                </c:pt>
                <c:pt idx="60">
                  <c:v>497.29869898633137</c:v>
                </c:pt>
                <c:pt idx="61">
                  <c:v>497.29869898849182</c:v>
                </c:pt>
                <c:pt idx="62">
                  <c:v>497.29869899090994</c:v>
                </c:pt>
                <c:pt idx="63">
                  <c:v>497.29869899366946</c:v>
                </c:pt>
                <c:pt idx="64">
                  <c:v>497.29869899784165</c:v>
                </c:pt>
                <c:pt idx="65">
                  <c:v>497.29869902076018</c:v>
                </c:pt>
                <c:pt idx="66">
                  <c:v>497.29869932731481</c:v>
                </c:pt>
                <c:pt idx="67">
                  <c:v>497.29870377083211</c:v>
                </c:pt>
                <c:pt idx="68">
                  <c:v>497.29881005911255</c:v>
                </c:pt>
                <c:pt idx="69">
                  <c:v>497.30148707876583</c:v>
                </c:pt>
                <c:pt idx="70">
                  <c:v>497.35014051447013</c:v>
                </c:pt>
                <c:pt idx="71">
                  <c:v>498.12868510860795</c:v>
                </c:pt>
                <c:pt idx="72">
                  <c:v>509.73760876498926</c:v>
                </c:pt>
                <c:pt idx="73">
                  <c:v>671.39737022136092</c:v>
                </c:pt>
                <c:pt idx="74">
                  <c:v>2355.635141238793</c:v>
                </c:pt>
                <c:pt idx="75">
                  <c:v>5248.9665430447712</c:v>
                </c:pt>
                <c:pt idx="76">
                  <c:v>8146.2575759290248</c:v>
                </c:pt>
                <c:pt idx="77">
                  <c:v>11043.548608813278</c:v>
                </c:pt>
                <c:pt idx="78">
                  <c:v>13940.839641697532</c:v>
                </c:pt>
                <c:pt idx="79">
                  <c:v>16838.130674581786</c:v>
                </c:pt>
                <c:pt idx="80">
                  <c:v>19735.421707466041</c:v>
                </c:pt>
                <c:pt idx="81">
                  <c:v>22632.712740350296</c:v>
                </c:pt>
                <c:pt idx="82">
                  <c:v>25530.003773234552</c:v>
                </c:pt>
                <c:pt idx="83">
                  <c:v>28427.294806118807</c:v>
                </c:pt>
                <c:pt idx="84">
                  <c:v>31324.585839003063</c:v>
                </c:pt>
                <c:pt idx="85">
                  <c:v>34221.876871887318</c:v>
                </c:pt>
                <c:pt idx="86">
                  <c:v>37119.167904771573</c:v>
                </c:pt>
                <c:pt idx="87">
                  <c:v>40016.458937655829</c:v>
                </c:pt>
                <c:pt idx="88">
                  <c:v>42913.749970540084</c:v>
                </c:pt>
                <c:pt idx="89">
                  <c:v>45811.04100342434</c:v>
                </c:pt>
                <c:pt idx="90">
                  <c:v>48708.332036308595</c:v>
                </c:pt>
                <c:pt idx="91">
                  <c:v>51605.62306919285</c:v>
                </c:pt>
                <c:pt idx="92">
                  <c:v>54502.914102077106</c:v>
                </c:pt>
                <c:pt idx="93">
                  <c:v>57400.205134961361</c:v>
                </c:pt>
                <c:pt idx="94">
                  <c:v>60297.496167845617</c:v>
                </c:pt>
                <c:pt idx="95">
                  <c:v>63194.787200729872</c:v>
                </c:pt>
                <c:pt idx="96">
                  <c:v>66092.078233614127</c:v>
                </c:pt>
                <c:pt idx="97">
                  <c:v>68989.369266498383</c:v>
                </c:pt>
                <c:pt idx="98">
                  <c:v>71886.660299382638</c:v>
                </c:pt>
                <c:pt idx="99">
                  <c:v>74783.951332266894</c:v>
                </c:pt>
                <c:pt idx="100">
                  <c:v>77681.242365151149</c:v>
                </c:pt>
                <c:pt idx="101">
                  <c:v>80578.533398035404</c:v>
                </c:pt>
                <c:pt idx="102">
                  <c:v>83475.82443091966</c:v>
                </c:pt>
                <c:pt idx="103">
                  <c:v>86373.115463803915</c:v>
                </c:pt>
                <c:pt idx="104">
                  <c:v>89270.406496688171</c:v>
                </c:pt>
                <c:pt idx="105">
                  <c:v>92167.697529572426</c:v>
                </c:pt>
                <c:pt idx="106">
                  <c:v>95064.988562456681</c:v>
                </c:pt>
                <c:pt idx="107">
                  <c:v>97962.279595340937</c:v>
                </c:pt>
                <c:pt idx="108">
                  <c:v>100859.57062822519</c:v>
                </c:pt>
                <c:pt idx="109">
                  <c:v>103756.86166110945</c:v>
                </c:pt>
                <c:pt idx="110">
                  <c:v>106654.1526939937</c:v>
                </c:pt>
                <c:pt idx="111">
                  <c:v>109551.44372687796</c:v>
                </c:pt>
                <c:pt idx="112">
                  <c:v>112448.73475976221</c:v>
                </c:pt>
                <c:pt idx="113">
                  <c:v>115346.02579264647</c:v>
                </c:pt>
                <c:pt idx="114">
                  <c:v>118243.31682553072</c:v>
                </c:pt>
                <c:pt idx="115">
                  <c:v>121140.60785841498</c:v>
                </c:pt>
                <c:pt idx="116">
                  <c:v>124037.89889129924</c:v>
                </c:pt>
                <c:pt idx="117">
                  <c:v>126935.18992418349</c:v>
                </c:pt>
                <c:pt idx="118">
                  <c:v>129832.48095706775</c:v>
                </c:pt>
                <c:pt idx="119">
                  <c:v>132729.77198995199</c:v>
                </c:pt>
                <c:pt idx="120">
                  <c:v>135618.56430247313</c:v>
                </c:pt>
                <c:pt idx="121">
                  <c:v>138467.56715147599</c:v>
                </c:pt>
                <c:pt idx="122">
                  <c:v>141268.28181659745</c:v>
                </c:pt>
                <c:pt idx="123">
                  <c:v>144020.7082978375</c:v>
                </c:pt>
                <c:pt idx="124">
                  <c:v>146724.84659519614</c:v>
                </c:pt>
                <c:pt idx="125">
                  <c:v>149380.69670867338</c:v>
                </c:pt>
                <c:pt idx="126">
                  <c:v>151988.25863826921</c:v>
                </c:pt>
                <c:pt idx="127">
                  <c:v>154547.53238398363</c:v>
                </c:pt>
                <c:pt idx="128">
                  <c:v>157055.44681732179</c:v>
                </c:pt>
                <c:pt idx="129">
                  <c:v>159494.00010333271</c:v>
                </c:pt>
                <c:pt idx="130">
                  <c:v>161860.12111352151</c:v>
                </c:pt>
                <c:pt idx="131">
                  <c:v>164153.80984788822</c:v>
                </c:pt>
                <c:pt idx="132">
                  <c:v>166375.0663064328</c:v>
                </c:pt>
                <c:pt idx="133">
                  <c:v>168523.89048915528</c:v>
                </c:pt>
                <c:pt idx="134">
                  <c:v>170600.28239605567</c:v>
                </c:pt>
                <c:pt idx="135">
                  <c:v>172604.24202713394</c:v>
                </c:pt>
                <c:pt idx="136">
                  <c:v>174526.71631367601</c:v>
                </c:pt>
                <c:pt idx="137">
                  <c:v>176337.52320922868</c:v>
                </c:pt>
                <c:pt idx="138">
                  <c:v>178027.60964507781</c:v>
                </c:pt>
                <c:pt idx="139">
                  <c:v>179596.97562122345</c:v>
                </c:pt>
                <c:pt idx="140">
                  <c:v>181045.62113766558</c:v>
                </c:pt>
                <c:pt idx="141">
                  <c:v>182373.54619440419</c:v>
                </c:pt>
                <c:pt idx="142">
                  <c:v>183580.75079143929</c:v>
                </c:pt>
                <c:pt idx="143">
                  <c:v>184667.23492877089</c:v>
                </c:pt>
                <c:pt idx="144">
                  <c:v>185633.77121734107</c:v>
                </c:pt>
                <c:pt idx="145">
                  <c:v>186486.05766284786</c:v>
                </c:pt>
                <c:pt idx="146">
                  <c:v>187224.86687623334</c:v>
                </c:pt>
                <c:pt idx="147">
                  <c:v>187850.19885749751</c:v>
                </c:pt>
                <c:pt idx="148">
                  <c:v>188362.0536066404</c:v>
                </c:pt>
                <c:pt idx="149">
                  <c:v>188760.43112366198</c:v>
                </c:pt>
                <c:pt idx="150">
                  <c:v>189045.33140856226</c:v>
                </c:pt>
                <c:pt idx="151">
                  <c:v>189216.75523395219</c:v>
                </c:pt>
                <c:pt idx="152">
                  <c:v>189216.75595990324</c:v>
                </c:pt>
                <c:pt idx="153">
                  <c:v>188803.89198771724</c:v>
                </c:pt>
                <c:pt idx="154">
                  <c:v>188036.10986400291</c:v>
                </c:pt>
                <c:pt idx="155">
                  <c:v>186913.40958876026</c:v>
                </c:pt>
                <c:pt idx="156">
                  <c:v>185435.7911619893</c:v>
                </c:pt>
                <c:pt idx="157">
                  <c:v>183603.25458369</c:v>
                </c:pt>
                <c:pt idx="158">
                  <c:v>181415.79985386238</c:v>
                </c:pt>
                <c:pt idx="159">
                  <c:v>178873.42697250645</c:v>
                </c:pt>
                <c:pt idx="160">
                  <c:v>175955.4106511003</c:v>
                </c:pt>
                <c:pt idx="161">
                  <c:v>172454.5173196985</c:v>
                </c:pt>
                <c:pt idx="162">
                  <c:v>168350.02168977913</c:v>
                </c:pt>
                <c:pt idx="163">
                  <c:v>163641.92376134222</c:v>
                </c:pt>
                <c:pt idx="164">
                  <c:v>158330.22353438774</c:v>
                </c:pt>
                <c:pt idx="165">
                  <c:v>152414.92100891573</c:v>
                </c:pt>
                <c:pt idx="166">
                  <c:v>145896.01618492615</c:v>
                </c:pt>
                <c:pt idx="167">
                  <c:v>138773.50906241903</c:v>
                </c:pt>
                <c:pt idx="168">
                  <c:v>130973.63461169713</c:v>
                </c:pt>
                <c:pt idx="169">
                  <c:v>122281.76151304436</c:v>
                </c:pt>
                <c:pt idx="170">
                  <c:v>112624.12473676351</c:v>
                </c:pt>
                <c:pt idx="171">
                  <c:v>102000.72428285459</c:v>
                </c:pt>
                <c:pt idx="172">
                  <c:v>90411.560151317564</c:v>
                </c:pt>
                <c:pt idx="173">
                  <c:v>77856.632342152472</c:v>
                </c:pt>
                <c:pt idx="174">
                  <c:v>64335.940855359288</c:v>
                </c:pt>
                <c:pt idx="175">
                  <c:v>49849.485690938018</c:v>
                </c:pt>
                <c:pt idx="176">
                  <c:v>34355.352705279605</c:v>
                </c:pt>
                <c:pt idx="177">
                  <c:v>17213.047427381101</c:v>
                </c:pt>
                <c:pt idx="178">
                  <c:v>3996.8612281440546</c:v>
                </c:pt>
                <c:pt idx="179">
                  <c:v>1329.7889407327839</c:v>
                </c:pt>
                <c:pt idx="180">
                  <c:v>1304.2000663303502</c:v>
                </c:pt>
                <c:pt idx="181">
                  <c:v>1303.1434455374581</c:v>
                </c:pt>
                <c:pt idx="182">
                  <c:v>1302.2356315435425</c:v>
                </c:pt>
                <c:pt idx="183">
                  <c:v>1300.7753157388199</c:v>
                </c:pt>
                <c:pt idx="184">
                  <c:v>1298.1900822654509</c:v>
                </c:pt>
                <c:pt idx="185">
                  <c:v>1297.2465485361545</c:v>
                </c:pt>
                <c:pt idx="186">
                  <c:v>1296.9387538575124</c:v>
                </c:pt>
                <c:pt idx="187">
                  <c:v>1296.6550375988809</c:v>
                </c:pt>
                <c:pt idx="188">
                  <c:v>1296.3911928936802</c:v>
                </c:pt>
                <c:pt idx="189">
                  <c:v>1296.1505574211803</c:v>
                </c:pt>
                <c:pt idx="190">
                  <c:v>1296.8663022664166</c:v>
                </c:pt>
                <c:pt idx="191">
                  <c:v>1455.5204140052742</c:v>
                </c:pt>
                <c:pt idx="192">
                  <c:v>1050.9368995912514</c:v>
                </c:pt>
                <c:pt idx="193">
                  <c:v>1213.0586823910003</c:v>
                </c:pt>
                <c:pt idx="194">
                  <c:v>1213.9733281971714</c:v>
                </c:pt>
                <c:pt idx="195">
                  <c:v>1213.9780093502932</c:v>
                </c:pt>
                <c:pt idx="196">
                  <c:v>1213.9780285350728</c:v>
                </c:pt>
                <c:pt idx="197">
                  <c:v>1213.9780285625941</c:v>
                </c:pt>
                <c:pt idx="198">
                  <c:v>1213.9780285626275</c:v>
                </c:pt>
                <c:pt idx="199">
                  <c:v>1213.9780285626275</c:v>
                </c:pt>
                <c:pt idx="200">
                  <c:v>1213.9780285626275</c:v>
                </c:pt>
                <c:pt idx="202">
                  <c:v>12159802.986367889</c:v>
                </c:pt>
              </c:numCache>
            </c:numRef>
          </c:yVal>
          <c:smooth val="1"/>
        </c:ser>
        <c:ser>
          <c:idx val="5"/>
          <c:order val="4"/>
          <c:tx>
            <c:v>Bias -1700V</c:v>
          </c:tx>
          <c:marker>
            <c:symbol val="none"/>
          </c:marker>
          <c:xVal>
            <c:numRef>
              <c:f>Qstep1!$A$2:$A$202</c:f>
              <c:numCache>
                <c:formatCode>General</c:formatCode>
                <c:ptCount val="201"/>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Qstep1!$V$2:$V$202</c:f>
              <c:numCache>
                <c:formatCode>0.000E+00</c:formatCode>
                <c:ptCount val="201"/>
                <c:pt idx="0">
                  <c:v>2.5243517311313926E-10</c:v>
                </c:pt>
                <c:pt idx="1">
                  <c:v>5.0487034622627853E-10</c:v>
                </c:pt>
                <c:pt idx="2">
                  <c:v>-4.7868151269496356E-5</c:v>
                </c:pt>
                <c:pt idx="3">
                  <c:v>-1.7232727532184074E-4</c:v>
                </c:pt>
                <c:pt idx="4">
                  <c:v>-3.7337609467574481E-4</c:v>
                </c:pt>
                <c:pt idx="5">
                  <c:v>37.631187780890208</c:v>
                </c:pt>
                <c:pt idx="6">
                  <c:v>150.52606440458038</c:v>
                </c:pt>
                <c:pt idx="7">
                  <c:v>338.6844496477114</c:v>
                </c:pt>
                <c:pt idx="8">
                  <c:v>602.10615035754768</c:v>
                </c:pt>
                <c:pt idx="9">
                  <c:v>668.57985744142422</c:v>
                </c:pt>
                <c:pt idx="10">
                  <c:v>538.10518459387004</c:v>
                </c:pt>
                <c:pt idx="11">
                  <c:v>282.02135630665191</c:v>
                </c:pt>
                <c:pt idx="12">
                  <c:v>114.34508029139283</c:v>
                </c:pt>
                <c:pt idx="13">
                  <c:v>35.076356548092818</c:v>
                </c:pt>
                <c:pt idx="14">
                  <c:v>33.240242781131592</c:v>
                </c:pt>
                <c:pt idx="15">
                  <c:v>32.011580846706948</c:v>
                </c:pt>
                <c:pt idx="16">
                  <c:v>31.390370744818881</c:v>
                </c:pt>
                <c:pt idx="17">
                  <c:v>31.376612069846647</c:v>
                </c:pt>
                <c:pt idx="18">
                  <c:v>31.367224479909904</c:v>
                </c:pt>
                <c:pt idx="19">
                  <c:v>31.362207975008655</c:v>
                </c:pt>
                <c:pt idx="20">
                  <c:v>31.361562553211368</c:v>
                </c:pt>
                <c:pt idx="21">
                  <c:v>31.361491047102913</c:v>
                </c:pt>
                <c:pt idx="22">
                  <c:v>31.361451004609311</c:v>
                </c:pt>
                <c:pt idx="23">
                  <c:v>31.361442425865768</c:v>
                </c:pt>
                <c:pt idx="24">
                  <c:v>31.361441882907634</c:v>
                </c:pt>
                <c:pt idx="25">
                  <c:v>31.361441566436536</c:v>
                </c:pt>
                <c:pt idx="26">
                  <c:v>31.361441476453823</c:v>
                </c:pt>
                <c:pt idx="27">
                  <c:v>31.361441472429505</c:v>
                </c:pt>
                <c:pt idx="28">
                  <c:v>31.361441470045961</c:v>
                </c:pt>
                <c:pt idx="29">
                  <c:v>31.361441469303166</c:v>
                </c:pt>
                <c:pt idx="30">
                  <c:v>31.361441469394208</c:v>
                </c:pt>
                <c:pt idx="31">
                  <c:v>31.361441469512169</c:v>
                </c:pt>
                <c:pt idx="32">
                  <c:v>31.361441469657048</c:v>
                </c:pt>
                <c:pt idx="33">
                  <c:v>31.361441469826822</c:v>
                </c:pt>
                <c:pt idx="34">
                  <c:v>31.361441470018104</c:v>
                </c:pt>
                <c:pt idx="35">
                  <c:v>31.361441470230897</c:v>
                </c:pt>
                <c:pt idx="36">
                  <c:v>31.361441470467501</c:v>
                </c:pt>
                <c:pt idx="37">
                  <c:v>31.361441470734814</c:v>
                </c:pt>
                <c:pt idx="38">
                  <c:v>31.36144147103284</c:v>
                </c:pt>
                <c:pt idx="39">
                  <c:v>31.361441471363182</c:v>
                </c:pt>
                <c:pt idx="40">
                  <c:v>31.361441471737081</c:v>
                </c:pt>
                <c:pt idx="41">
                  <c:v>31.361441472154539</c:v>
                </c:pt>
                <c:pt idx="42">
                  <c:v>31.361441472615557</c:v>
                </c:pt>
                <c:pt idx="43">
                  <c:v>31.361441473138285</c:v>
                </c:pt>
                <c:pt idx="44">
                  <c:v>31.361441473722724</c:v>
                </c:pt>
                <c:pt idx="45">
                  <c:v>31.361441474368874</c:v>
                </c:pt>
                <c:pt idx="46">
                  <c:v>31.361441475101397</c:v>
                </c:pt>
                <c:pt idx="47">
                  <c:v>31.361441475923822</c:v>
                </c:pt>
                <c:pt idx="48">
                  <c:v>31.361441476836145</c:v>
                </c:pt>
                <c:pt idx="49">
                  <c:v>31.361441478057746</c:v>
                </c:pt>
                <c:pt idx="50">
                  <c:v>31.361441479661753</c:v>
                </c:pt>
                <c:pt idx="51">
                  <c:v>31.361441481648175</c:v>
                </c:pt>
                <c:pt idx="52">
                  <c:v>31.361441506245018</c:v>
                </c:pt>
                <c:pt idx="53">
                  <c:v>31.361441566789129</c:v>
                </c:pt>
                <c:pt idx="54">
                  <c:v>31.361441663280317</c:v>
                </c:pt>
                <c:pt idx="55">
                  <c:v>31.361444262401474</c:v>
                </c:pt>
                <c:pt idx="56">
                  <c:v>31.361451830859632</c:v>
                </c:pt>
                <c:pt idx="57">
                  <c:v>31.361464368635477</c:v>
                </c:pt>
                <c:pt idx="58">
                  <c:v>31.361738871508624</c:v>
                </c:pt>
                <c:pt idx="59">
                  <c:v>31.362703665559518</c:v>
                </c:pt>
                <c:pt idx="60">
                  <c:v>31.364358750788163</c:v>
                </c:pt>
                <c:pt idx="61">
                  <c:v>31.390503711916175</c:v>
                </c:pt>
                <c:pt idx="62">
                  <c:v>31.512536837610316</c:v>
                </c:pt>
                <c:pt idx="63">
                  <c:v>31.730457548412382</c:v>
                </c:pt>
                <c:pt idx="64">
                  <c:v>33.68527912357294</c:v>
                </c:pt>
                <c:pt idx="65">
                  <c:v>48.864051637938672</c:v>
                </c:pt>
                <c:pt idx="66">
                  <c:v>77.266775091509587</c:v>
                </c:pt>
                <c:pt idx="67">
                  <c:v>118.89350743010634</c:v>
                </c:pt>
                <c:pt idx="68">
                  <c:v>948.36088876189444</c:v>
                </c:pt>
                <c:pt idx="69">
                  <c:v>2565.6673738649897</c:v>
                </c:pt>
                <c:pt idx="70">
                  <c:v>4970.8052366299708</c:v>
                </c:pt>
                <c:pt idx="71">
                  <c:v>7584.6639454039341</c:v>
                </c:pt>
                <c:pt idx="72">
                  <c:v>10324.496868287704</c:v>
                </c:pt>
                <c:pt idx="73">
                  <c:v>13190.284690007729</c:v>
                </c:pt>
                <c:pt idx="74">
                  <c:v>16087.575722891983</c:v>
                </c:pt>
                <c:pt idx="75">
                  <c:v>18984.866755776238</c:v>
                </c:pt>
                <c:pt idx="76">
                  <c:v>21882.157788660494</c:v>
                </c:pt>
                <c:pt idx="77">
                  <c:v>24779.448821544749</c:v>
                </c:pt>
                <c:pt idx="78">
                  <c:v>27676.739854429004</c:v>
                </c:pt>
                <c:pt idx="79">
                  <c:v>30574.03088731326</c:v>
                </c:pt>
                <c:pt idx="80">
                  <c:v>33471.321920197515</c:v>
                </c:pt>
                <c:pt idx="81">
                  <c:v>36368.612953081771</c:v>
                </c:pt>
                <c:pt idx="82">
                  <c:v>39265.903985966026</c:v>
                </c:pt>
                <c:pt idx="83">
                  <c:v>42163.195018850281</c:v>
                </c:pt>
                <c:pt idx="84">
                  <c:v>45060.486051734537</c:v>
                </c:pt>
                <c:pt idx="85">
                  <c:v>47957.777084618792</c:v>
                </c:pt>
                <c:pt idx="86">
                  <c:v>50855.068117503048</c:v>
                </c:pt>
                <c:pt idx="87">
                  <c:v>53752.359150387303</c:v>
                </c:pt>
                <c:pt idx="88">
                  <c:v>56649.650183271558</c:v>
                </c:pt>
                <c:pt idx="89">
                  <c:v>59546.941216155814</c:v>
                </c:pt>
                <c:pt idx="90">
                  <c:v>62444.232249040069</c:v>
                </c:pt>
                <c:pt idx="91">
                  <c:v>65341.523281924325</c:v>
                </c:pt>
                <c:pt idx="92">
                  <c:v>68238.81431480858</c:v>
                </c:pt>
                <c:pt idx="93">
                  <c:v>71136.105347692835</c:v>
                </c:pt>
                <c:pt idx="94">
                  <c:v>74033.396380577091</c:v>
                </c:pt>
                <c:pt idx="95">
                  <c:v>76930.687413461346</c:v>
                </c:pt>
                <c:pt idx="96">
                  <c:v>79827.978446345602</c:v>
                </c:pt>
                <c:pt idx="97">
                  <c:v>82725.269479229857</c:v>
                </c:pt>
                <c:pt idx="98">
                  <c:v>85622.560512114112</c:v>
                </c:pt>
                <c:pt idx="99">
                  <c:v>88519.851544998368</c:v>
                </c:pt>
                <c:pt idx="100">
                  <c:v>91417.142577882623</c:v>
                </c:pt>
                <c:pt idx="101">
                  <c:v>94314.433610766879</c:v>
                </c:pt>
                <c:pt idx="102">
                  <c:v>97211.724643651134</c:v>
                </c:pt>
                <c:pt idx="103">
                  <c:v>100109.01567653539</c:v>
                </c:pt>
                <c:pt idx="104">
                  <c:v>103006.30670941964</c:v>
                </c:pt>
                <c:pt idx="105">
                  <c:v>105903.5977423039</c:v>
                </c:pt>
                <c:pt idx="106">
                  <c:v>108800.88877518816</c:v>
                </c:pt>
                <c:pt idx="107">
                  <c:v>111698.17980807241</c:v>
                </c:pt>
                <c:pt idx="108">
                  <c:v>114595.47084095667</c:v>
                </c:pt>
                <c:pt idx="109">
                  <c:v>117492.76187384092</c:v>
                </c:pt>
                <c:pt idx="110">
                  <c:v>120390.05290672518</c:v>
                </c:pt>
                <c:pt idx="111">
                  <c:v>123287.34393960943</c:v>
                </c:pt>
                <c:pt idx="112">
                  <c:v>126184.63497249369</c:v>
                </c:pt>
                <c:pt idx="113">
                  <c:v>129081.92600537794</c:v>
                </c:pt>
                <c:pt idx="114">
                  <c:v>131979.2170382622</c:v>
                </c:pt>
                <c:pt idx="115">
                  <c:v>134876.50807114644</c:v>
                </c:pt>
                <c:pt idx="116">
                  <c:v>137773.79910403068</c:v>
                </c:pt>
                <c:pt idx="117">
                  <c:v>140671.09013691492</c:v>
                </c:pt>
                <c:pt idx="118">
                  <c:v>143566.44964244391</c:v>
                </c:pt>
                <c:pt idx="119">
                  <c:v>146459.87762061766</c:v>
                </c:pt>
                <c:pt idx="120">
                  <c:v>149351.37407143615</c:v>
                </c:pt>
                <c:pt idx="121">
                  <c:v>152200.37692043901</c:v>
                </c:pt>
                <c:pt idx="122">
                  <c:v>155001.09158556047</c:v>
                </c:pt>
                <c:pt idx="123">
                  <c:v>157753.51806680052</c:v>
                </c:pt>
                <c:pt idx="124">
                  <c:v>160457.65636415916</c:v>
                </c:pt>
                <c:pt idx="125">
                  <c:v>163113.5064776364</c:v>
                </c:pt>
                <c:pt idx="126">
                  <c:v>165721.06840723223</c:v>
                </c:pt>
                <c:pt idx="127">
                  <c:v>168273.09892536444</c:v>
                </c:pt>
                <c:pt idx="128">
                  <c:v>170765.25209548371</c:v>
                </c:pt>
                <c:pt idx="129">
                  <c:v>173197.52791759005</c:v>
                </c:pt>
                <c:pt idx="130">
                  <c:v>175563.64892777885</c:v>
                </c:pt>
                <c:pt idx="131">
                  <c:v>177857.33766214555</c:v>
                </c:pt>
                <c:pt idx="132">
                  <c:v>180078.59412069013</c:v>
                </c:pt>
                <c:pt idx="133">
                  <c:v>182227.41830341262</c:v>
                </c:pt>
                <c:pt idx="134">
                  <c:v>184303.81021031301</c:v>
                </c:pt>
                <c:pt idx="135">
                  <c:v>186307.76984139127</c:v>
                </c:pt>
                <c:pt idx="136">
                  <c:v>188228.19091435472</c:v>
                </c:pt>
                <c:pt idx="137">
                  <c:v>190031.75458232517</c:v>
                </c:pt>
                <c:pt idx="138">
                  <c:v>191718.46084530262</c:v>
                </c:pt>
                <c:pt idx="139">
                  <c:v>193287.82682144825</c:v>
                </c:pt>
                <c:pt idx="140">
                  <c:v>194736.47233789039</c:v>
                </c:pt>
                <c:pt idx="141">
                  <c:v>196064.39739462899</c:v>
                </c:pt>
                <c:pt idx="142">
                  <c:v>197271.60199166409</c:v>
                </c:pt>
                <c:pt idx="143">
                  <c:v>198360.69369092528</c:v>
                </c:pt>
                <c:pt idx="144">
                  <c:v>199331.67249241256</c:v>
                </c:pt>
                <c:pt idx="145">
                  <c:v>200184.53839612592</c:v>
                </c:pt>
                <c:pt idx="146">
                  <c:v>200923.3476095114</c:v>
                </c:pt>
                <c:pt idx="147">
                  <c:v>201548.67959077557</c:v>
                </c:pt>
                <c:pt idx="148">
                  <c:v>202060.53433991846</c:v>
                </c:pt>
                <c:pt idx="149">
                  <c:v>202447.32269280852</c:v>
                </c:pt>
                <c:pt idx="150">
                  <c:v>202705.18159473522</c:v>
                </c:pt>
                <c:pt idx="151">
                  <c:v>202834.11181830949</c:v>
                </c:pt>
                <c:pt idx="152">
                  <c:v>202834.11259989624</c:v>
                </c:pt>
                <c:pt idx="153">
                  <c:v>202456.01612010485</c:v>
                </c:pt>
                <c:pt idx="154">
                  <c:v>201699.82316052206</c:v>
                </c:pt>
                <c:pt idx="155">
                  <c:v>200577.12288527942</c:v>
                </c:pt>
                <c:pt idx="156">
                  <c:v>199099.50445850845</c:v>
                </c:pt>
                <c:pt idx="157">
                  <c:v>197266.96788020915</c:v>
                </c:pt>
                <c:pt idx="158">
                  <c:v>195057.12674833412</c:v>
                </c:pt>
                <c:pt idx="159">
                  <c:v>192432.68326965335</c:v>
                </c:pt>
                <c:pt idx="160">
                  <c:v>189393.63744416684</c:v>
                </c:pt>
                <c:pt idx="161">
                  <c:v>185892.74411276504</c:v>
                </c:pt>
                <c:pt idx="162">
                  <c:v>181788.24848284567</c:v>
                </c:pt>
                <c:pt idx="163">
                  <c:v>177080.15055440876</c:v>
                </c:pt>
                <c:pt idx="164">
                  <c:v>171768.45032745428</c:v>
                </c:pt>
                <c:pt idx="165">
                  <c:v>165853.14780198227</c:v>
                </c:pt>
                <c:pt idx="166">
                  <c:v>159334.24297799269</c:v>
                </c:pt>
                <c:pt idx="167">
                  <c:v>152211.73585548557</c:v>
                </c:pt>
                <c:pt idx="168">
                  <c:v>144239.35669666575</c:v>
                </c:pt>
                <c:pt idx="169">
                  <c:v>135417.10550153319</c:v>
                </c:pt>
                <c:pt idx="170">
                  <c:v>125744.98227008793</c:v>
                </c:pt>
                <c:pt idx="171">
                  <c:v>115121.58181617901</c:v>
                </c:pt>
                <c:pt idx="172">
                  <c:v>103532.41768464199</c:v>
                </c:pt>
                <c:pt idx="173">
                  <c:v>90977.489875476895</c:v>
                </c:pt>
                <c:pt idx="174">
                  <c:v>77391.609340443814</c:v>
                </c:pt>
                <c:pt idx="175">
                  <c:v>62753.046396796126</c:v>
                </c:pt>
                <c:pt idx="176">
                  <c:v>47061.801044533822</c:v>
                </c:pt>
                <c:pt idx="177">
                  <c:v>32667.614941873144</c:v>
                </c:pt>
                <c:pt idx="178">
                  <c:v>20980.309905415561</c:v>
                </c:pt>
                <c:pt idx="179">
                  <c:v>11999.885935161081</c:v>
                </c:pt>
                <c:pt idx="180">
                  <c:v>5591.5031064392679</c:v>
                </c:pt>
                <c:pt idx="181">
                  <c:v>1620.3214945796899</c:v>
                </c:pt>
                <c:pt idx="182">
                  <c:v>86.331441945569168</c:v>
                </c:pt>
                <c:pt idx="183">
                  <c:v>76.787630076333571</c:v>
                </c:pt>
                <c:pt idx="184">
                  <c:v>70.436806762798398</c:v>
                </c:pt>
                <c:pt idx="185">
                  <c:v>67.278991320237196</c:v>
                </c:pt>
                <c:pt idx="186">
                  <c:v>77.018853216031289</c:v>
                </c:pt>
                <c:pt idx="187">
                  <c:v>128.77045879814534</c:v>
                </c:pt>
                <c:pt idx="188">
                  <c:v>222.53375012075873</c:v>
                </c:pt>
                <c:pt idx="189">
                  <c:v>342.51346908352855</c:v>
                </c:pt>
                <c:pt idx="190">
                  <c:v>378.14396790046806</c:v>
                </c:pt>
                <c:pt idx="191">
                  <c:v>329.42505341884169</c:v>
                </c:pt>
                <c:pt idx="192">
                  <c:v>196.35672563864949</c:v>
                </c:pt>
                <c:pt idx="193">
                  <c:v>105.88359801297949</c:v>
                </c:pt>
                <c:pt idx="194">
                  <c:v>58.005670541831677</c:v>
                </c:pt>
                <c:pt idx="195">
                  <c:v>52.722846648838292</c:v>
                </c:pt>
                <c:pt idx="196">
                  <c:v>52.75277102954233</c:v>
                </c:pt>
                <c:pt idx="197">
                  <c:v>52.769395704804296</c:v>
                </c:pt>
                <c:pt idx="198">
                  <c:v>52.772720693939455</c:v>
                </c:pt>
                <c:pt idx="199">
                  <c:v>52.772720726488778</c:v>
                </c:pt>
                <c:pt idx="200">
                  <c:v>52.772720726488778</c:v>
                </c:pt>
              </c:numCache>
            </c:numRef>
          </c:yVal>
          <c:smooth val="1"/>
        </c:ser>
        <c:ser>
          <c:idx val="4"/>
          <c:order val="5"/>
          <c:tx>
            <c:v>Bias -1750V</c:v>
          </c:tx>
          <c:marker>
            <c:symbol val="none"/>
          </c:marker>
          <c:xVal>
            <c:numRef>
              <c:f>Qstep1!$A$2:$A$202</c:f>
              <c:numCache>
                <c:formatCode>General</c:formatCode>
                <c:ptCount val="201"/>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Qstep1!$W$2:$W$202</c:f>
              <c:numCache>
                <c:formatCode>0.000E+00</c:formatCode>
                <c:ptCount val="201"/>
                <c:pt idx="0">
                  <c:v>1.7017799024578689E-10</c:v>
                </c:pt>
                <c:pt idx="1">
                  <c:v>3.4035598049157377E-10</c:v>
                </c:pt>
                <c:pt idx="2">
                  <c:v>5.1053397073736069E-10</c:v>
                </c:pt>
                <c:pt idx="3">
                  <c:v>6.8071196098314755E-10</c:v>
                </c:pt>
                <c:pt idx="4">
                  <c:v>8.5088995122893441E-10</c:v>
                </c:pt>
                <c:pt idx="5">
                  <c:v>1.0210679414747214E-9</c:v>
                </c:pt>
                <c:pt idx="6">
                  <c:v>1.1912453522623017E-9</c:v>
                </c:pt>
                <c:pt idx="7">
                  <c:v>1.3022167509295476E-4</c:v>
                </c:pt>
                <c:pt idx="8">
                  <c:v>3015.3654303327385</c:v>
                </c:pt>
                <c:pt idx="9">
                  <c:v>619.09327812838274</c:v>
                </c:pt>
                <c:pt idx="10">
                  <c:v>504.78973860450424</c:v>
                </c:pt>
                <c:pt idx="11">
                  <c:v>497.71849421800562</c:v>
                </c:pt>
                <c:pt idx="12">
                  <c:v>497.31702625721562</c:v>
                </c:pt>
                <c:pt idx="13">
                  <c:v>497.29938924915149</c:v>
                </c:pt>
                <c:pt idx="14">
                  <c:v>497.29876427836587</c:v>
                </c:pt>
                <c:pt idx="15">
                  <c:v>497.29872130960831</c:v>
                </c:pt>
                <c:pt idx="16">
                  <c:v>497.29871850157315</c:v>
                </c:pt>
                <c:pt idx="17">
                  <c:v>497.29871833311864</c:v>
                </c:pt>
                <c:pt idx="18">
                  <c:v>497.29871832467228</c:v>
                </c:pt>
                <c:pt idx="19">
                  <c:v>497.29871832447958</c:v>
                </c:pt>
                <c:pt idx="20">
                  <c:v>497.29871832451113</c:v>
                </c:pt>
                <c:pt idx="21">
                  <c:v>497.29871832456297</c:v>
                </c:pt>
                <c:pt idx="22">
                  <c:v>497.2987183246214</c:v>
                </c:pt>
                <c:pt idx="23">
                  <c:v>497.29871832468615</c:v>
                </c:pt>
                <c:pt idx="24">
                  <c:v>497.29871832475789</c:v>
                </c:pt>
                <c:pt idx="25">
                  <c:v>497.29871832483764</c:v>
                </c:pt>
                <c:pt idx="26">
                  <c:v>497.29871832492637</c:v>
                </c:pt>
                <c:pt idx="27">
                  <c:v>497.29871832502516</c:v>
                </c:pt>
                <c:pt idx="28">
                  <c:v>497.29871832513521</c:v>
                </c:pt>
                <c:pt idx="29">
                  <c:v>497.29871832525799</c:v>
                </c:pt>
                <c:pt idx="30">
                  <c:v>497.29871832539516</c:v>
                </c:pt>
                <c:pt idx="31">
                  <c:v>497.29871832554835</c:v>
                </c:pt>
                <c:pt idx="32">
                  <c:v>497.29871832571951</c:v>
                </c:pt>
                <c:pt idx="33">
                  <c:v>497.29871832591084</c:v>
                </c:pt>
                <c:pt idx="34">
                  <c:v>497.29871832612451</c:v>
                </c:pt>
                <c:pt idx="35">
                  <c:v>497.29871832636343</c:v>
                </c:pt>
                <c:pt idx="36">
                  <c:v>497.29871832663076</c:v>
                </c:pt>
                <c:pt idx="37">
                  <c:v>497.29871832692982</c:v>
                </c:pt>
                <c:pt idx="38">
                  <c:v>497.2987183272644</c:v>
                </c:pt>
                <c:pt idx="39">
                  <c:v>497.29871832763848</c:v>
                </c:pt>
                <c:pt idx="40">
                  <c:v>497.29871832805708</c:v>
                </c:pt>
                <c:pt idx="41">
                  <c:v>497.29871832852513</c:v>
                </c:pt>
                <c:pt idx="42">
                  <c:v>497.29871832904922</c:v>
                </c:pt>
                <c:pt idx="43">
                  <c:v>497.29871832963573</c:v>
                </c:pt>
                <c:pt idx="44">
                  <c:v>497.29871833029199</c:v>
                </c:pt>
                <c:pt idx="45">
                  <c:v>497.29871833102618</c:v>
                </c:pt>
                <c:pt idx="46">
                  <c:v>497.29871833184717</c:v>
                </c:pt>
                <c:pt idx="47">
                  <c:v>497.29871833276661</c:v>
                </c:pt>
                <c:pt idx="48">
                  <c:v>497.29871833379553</c:v>
                </c:pt>
                <c:pt idx="49">
                  <c:v>497.29871833494707</c:v>
                </c:pt>
                <c:pt idx="50">
                  <c:v>497.29871833623537</c:v>
                </c:pt>
                <c:pt idx="51">
                  <c:v>497.29871833767623</c:v>
                </c:pt>
                <c:pt idx="52">
                  <c:v>497.29871833928894</c:v>
                </c:pt>
                <c:pt idx="53">
                  <c:v>497.29871834109468</c:v>
                </c:pt>
                <c:pt idx="54">
                  <c:v>497.29871834311552</c:v>
                </c:pt>
                <c:pt idx="55">
                  <c:v>497.2987183453771</c:v>
                </c:pt>
                <c:pt idx="56">
                  <c:v>497.2987183479126</c:v>
                </c:pt>
                <c:pt idx="57">
                  <c:v>497.2987183508622</c:v>
                </c:pt>
                <c:pt idx="58">
                  <c:v>497.29871835752391</c:v>
                </c:pt>
                <c:pt idx="59">
                  <c:v>497.29871842714869</c:v>
                </c:pt>
                <c:pt idx="60">
                  <c:v>497.29871950894113</c:v>
                </c:pt>
                <c:pt idx="61">
                  <c:v>497.29873579930762</c:v>
                </c:pt>
                <c:pt idx="62">
                  <c:v>497.2989707580212</c:v>
                </c:pt>
                <c:pt idx="63">
                  <c:v>497.30653888781984</c:v>
                </c:pt>
                <c:pt idx="64">
                  <c:v>497.46608864879335</c:v>
                </c:pt>
                <c:pt idx="65">
                  <c:v>500.18917522950704</c:v>
                </c:pt>
                <c:pt idx="66">
                  <c:v>542.00345887429921</c:v>
                </c:pt>
                <c:pt idx="67">
                  <c:v>1089.5219291046337</c:v>
                </c:pt>
                <c:pt idx="68">
                  <c:v>3777.029775934514</c:v>
                </c:pt>
                <c:pt idx="69">
                  <c:v>6674.3208088187675</c:v>
                </c:pt>
                <c:pt idx="70">
                  <c:v>9571.6118417030211</c:v>
                </c:pt>
                <c:pt idx="71">
                  <c:v>12468.902874587275</c:v>
                </c:pt>
                <c:pt idx="72">
                  <c:v>15366.193907471528</c:v>
                </c:pt>
                <c:pt idx="73">
                  <c:v>18263.484940355782</c:v>
                </c:pt>
                <c:pt idx="74">
                  <c:v>21160.775973240037</c:v>
                </c:pt>
                <c:pt idx="75">
                  <c:v>24058.067006124293</c:v>
                </c:pt>
                <c:pt idx="76">
                  <c:v>26955.358039008548</c:v>
                </c:pt>
                <c:pt idx="77">
                  <c:v>29852.649071892803</c:v>
                </c:pt>
                <c:pt idx="78">
                  <c:v>32749.940104777059</c:v>
                </c:pt>
                <c:pt idx="79">
                  <c:v>35647.231137661314</c:v>
                </c:pt>
                <c:pt idx="80">
                  <c:v>38544.52217054557</c:v>
                </c:pt>
                <c:pt idx="81">
                  <c:v>41441.813203429825</c:v>
                </c:pt>
                <c:pt idx="82">
                  <c:v>44339.10423631408</c:v>
                </c:pt>
                <c:pt idx="83">
                  <c:v>47236.395269198336</c:v>
                </c:pt>
                <c:pt idx="84">
                  <c:v>50133.686302082591</c:v>
                </c:pt>
                <c:pt idx="85">
                  <c:v>53030.977334966847</c:v>
                </c:pt>
                <c:pt idx="86">
                  <c:v>55928.268367851102</c:v>
                </c:pt>
                <c:pt idx="87">
                  <c:v>58825.559400735357</c:v>
                </c:pt>
                <c:pt idx="88">
                  <c:v>61722.850433619613</c:v>
                </c:pt>
                <c:pt idx="89">
                  <c:v>64620.141466503868</c:v>
                </c:pt>
                <c:pt idx="90">
                  <c:v>67517.432499388116</c:v>
                </c:pt>
                <c:pt idx="91">
                  <c:v>70414.723532272372</c:v>
                </c:pt>
                <c:pt idx="92">
                  <c:v>73312.014565156627</c:v>
                </c:pt>
                <c:pt idx="93">
                  <c:v>76209.305598040883</c:v>
                </c:pt>
                <c:pt idx="94">
                  <c:v>79106.596630925138</c:v>
                </c:pt>
                <c:pt idx="95">
                  <c:v>82003.887663809393</c:v>
                </c:pt>
                <c:pt idx="96">
                  <c:v>84901.178696693649</c:v>
                </c:pt>
                <c:pt idx="97">
                  <c:v>87798.469729577904</c:v>
                </c:pt>
                <c:pt idx="98">
                  <c:v>90695.76076246216</c:v>
                </c:pt>
                <c:pt idx="99">
                  <c:v>93593.051795346415</c:v>
                </c:pt>
                <c:pt idx="100">
                  <c:v>96490.34282823067</c:v>
                </c:pt>
                <c:pt idx="101">
                  <c:v>99387.633861114926</c:v>
                </c:pt>
                <c:pt idx="102">
                  <c:v>102284.92489399918</c:v>
                </c:pt>
                <c:pt idx="103">
                  <c:v>105182.21592688344</c:v>
                </c:pt>
                <c:pt idx="104">
                  <c:v>108079.50695976769</c:v>
                </c:pt>
                <c:pt idx="105">
                  <c:v>110976.79799265195</c:v>
                </c:pt>
                <c:pt idx="106">
                  <c:v>113874.0890255362</c:v>
                </c:pt>
                <c:pt idx="107">
                  <c:v>116771.38005842046</c:v>
                </c:pt>
                <c:pt idx="108">
                  <c:v>119668.67109130471</c:v>
                </c:pt>
                <c:pt idx="109">
                  <c:v>122565.96212418897</c:v>
                </c:pt>
                <c:pt idx="110">
                  <c:v>125463.25315707322</c:v>
                </c:pt>
                <c:pt idx="111">
                  <c:v>128360.54418995748</c:v>
                </c:pt>
                <c:pt idx="112">
                  <c:v>131257.83522284174</c:v>
                </c:pt>
                <c:pt idx="113">
                  <c:v>134155.12625572598</c:v>
                </c:pt>
                <c:pt idx="114">
                  <c:v>137052.41728861022</c:v>
                </c:pt>
                <c:pt idx="115">
                  <c:v>139949.70832149446</c:v>
                </c:pt>
                <c:pt idx="116">
                  <c:v>142846.9993543787</c:v>
                </c:pt>
                <c:pt idx="117">
                  <c:v>145744.29038726294</c:v>
                </c:pt>
                <c:pt idx="118">
                  <c:v>148641.58142014718</c:v>
                </c:pt>
                <c:pt idx="119">
                  <c:v>151538.87245303142</c:v>
                </c:pt>
                <c:pt idx="120">
                  <c:v>154427.66476555256</c:v>
                </c:pt>
                <c:pt idx="121">
                  <c:v>157276.66761455542</c:v>
                </c:pt>
                <c:pt idx="122">
                  <c:v>160077.38227967688</c:v>
                </c:pt>
                <c:pt idx="123">
                  <c:v>162829.80876091693</c:v>
                </c:pt>
                <c:pt idx="124">
                  <c:v>165533.94705827557</c:v>
                </c:pt>
                <c:pt idx="125">
                  <c:v>168189.79717175281</c:v>
                </c:pt>
                <c:pt idx="126">
                  <c:v>170797.35910134864</c:v>
                </c:pt>
                <c:pt idx="127">
                  <c:v>173356.63284706307</c:v>
                </c:pt>
                <c:pt idx="128">
                  <c:v>175864.54728040122</c:v>
                </c:pt>
                <c:pt idx="129">
                  <c:v>178303.10056641215</c:v>
                </c:pt>
                <c:pt idx="130">
                  <c:v>180669.22157660095</c:v>
                </c:pt>
                <c:pt idx="131">
                  <c:v>182962.91031096765</c:v>
                </c:pt>
                <c:pt idx="132">
                  <c:v>185184.16676951223</c:v>
                </c:pt>
                <c:pt idx="133">
                  <c:v>187332.99095223472</c:v>
                </c:pt>
                <c:pt idx="134">
                  <c:v>189409.3828591351</c:v>
                </c:pt>
                <c:pt idx="135">
                  <c:v>191413.34249021337</c:v>
                </c:pt>
                <c:pt idx="136">
                  <c:v>193335.81677675544</c:v>
                </c:pt>
                <c:pt idx="137">
                  <c:v>195146.62367230811</c:v>
                </c:pt>
                <c:pt idx="138">
                  <c:v>196836.71010815725</c:v>
                </c:pt>
                <c:pt idx="139">
                  <c:v>198406.07608430288</c:v>
                </c:pt>
                <c:pt idx="140">
                  <c:v>199854.72160074502</c:v>
                </c:pt>
                <c:pt idx="141">
                  <c:v>201182.64665748362</c:v>
                </c:pt>
                <c:pt idx="142">
                  <c:v>202389.85125451873</c:v>
                </c:pt>
                <c:pt idx="143">
                  <c:v>203476.33539185033</c:v>
                </c:pt>
                <c:pt idx="144">
                  <c:v>204442.8716804205</c:v>
                </c:pt>
                <c:pt idx="145">
                  <c:v>205295.15812592729</c:v>
                </c:pt>
                <c:pt idx="146">
                  <c:v>206033.96733931277</c:v>
                </c:pt>
                <c:pt idx="147">
                  <c:v>206659.29932057695</c:v>
                </c:pt>
                <c:pt idx="148">
                  <c:v>207171.15406971984</c:v>
                </c:pt>
                <c:pt idx="149">
                  <c:v>207569.53158674142</c:v>
                </c:pt>
                <c:pt idx="150">
                  <c:v>207854.43187164169</c:v>
                </c:pt>
                <c:pt idx="151">
                  <c:v>208025.85569703163</c:v>
                </c:pt>
                <c:pt idx="152">
                  <c:v>208025.85649004142</c:v>
                </c:pt>
                <c:pt idx="153">
                  <c:v>207612.99251785543</c:v>
                </c:pt>
                <c:pt idx="154">
                  <c:v>206845.21039414109</c:v>
                </c:pt>
                <c:pt idx="155">
                  <c:v>205722.51011889844</c:v>
                </c:pt>
                <c:pt idx="156">
                  <c:v>204244.89169212748</c:v>
                </c:pt>
                <c:pt idx="157">
                  <c:v>202412.35511382818</c:v>
                </c:pt>
                <c:pt idx="158">
                  <c:v>200224.90038400056</c:v>
                </c:pt>
                <c:pt idx="159">
                  <c:v>197682.52750264463</c:v>
                </c:pt>
                <c:pt idx="160">
                  <c:v>194764.51118123849</c:v>
                </c:pt>
                <c:pt idx="161">
                  <c:v>191263.61784983668</c:v>
                </c:pt>
                <c:pt idx="162">
                  <c:v>187159.12221991731</c:v>
                </c:pt>
                <c:pt idx="163">
                  <c:v>182451.0242914804</c:v>
                </c:pt>
                <c:pt idx="164">
                  <c:v>177139.32406452592</c:v>
                </c:pt>
                <c:pt idx="165">
                  <c:v>171224.02153905391</c:v>
                </c:pt>
                <c:pt idx="166">
                  <c:v>164705.11671506433</c:v>
                </c:pt>
                <c:pt idx="167">
                  <c:v>157582.60959255722</c:v>
                </c:pt>
                <c:pt idx="168">
                  <c:v>149782.73514183532</c:v>
                </c:pt>
                <c:pt idx="169">
                  <c:v>141090.86204318257</c:v>
                </c:pt>
                <c:pt idx="170">
                  <c:v>131433.22526690172</c:v>
                </c:pt>
                <c:pt idx="171">
                  <c:v>120809.8248129928</c:v>
                </c:pt>
                <c:pt idx="172">
                  <c:v>109220.66068145577</c:v>
                </c:pt>
                <c:pt idx="173">
                  <c:v>96665.732872290682</c:v>
                </c:pt>
                <c:pt idx="174">
                  <c:v>83145.04138549749</c:v>
                </c:pt>
                <c:pt idx="175">
                  <c:v>68658.586221076228</c:v>
                </c:pt>
                <c:pt idx="176">
                  <c:v>53164.453235417815</c:v>
                </c:pt>
                <c:pt idx="177">
                  <c:v>36022.147957519308</c:v>
                </c:pt>
                <c:pt idx="178">
                  <c:v>17189.756243771659</c:v>
                </c:pt>
                <c:pt idx="179">
                  <c:v>4112.6979599337137</c:v>
                </c:pt>
                <c:pt idx="180">
                  <c:v>2270.5153340222737</c:v>
                </c:pt>
                <c:pt idx="181">
                  <c:v>2267.4149622032578</c:v>
                </c:pt>
                <c:pt idx="182">
                  <c:v>2266.4873210810406</c:v>
                </c:pt>
                <c:pt idx="183">
                  <c:v>2265.0268295073288</c:v>
                </c:pt>
                <c:pt idx="184">
                  <c:v>2262.4415960339597</c:v>
                </c:pt>
                <c:pt idx="185">
                  <c:v>2261.498060373136</c:v>
                </c:pt>
                <c:pt idx="186">
                  <c:v>2261.1902618314393</c:v>
                </c:pt>
                <c:pt idx="187">
                  <c:v>2260.9065436412807</c:v>
                </c:pt>
                <c:pt idx="188">
                  <c:v>2260.6429075410342</c:v>
                </c:pt>
                <c:pt idx="189">
                  <c:v>2260.4442151850535</c:v>
                </c:pt>
                <c:pt idx="190">
                  <c:v>2268.5598170972657</c:v>
                </c:pt>
                <c:pt idx="191">
                  <c:v>3697.9441427527781</c:v>
                </c:pt>
                <c:pt idx="192">
                  <c:v>1969.9534140840831</c:v>
                </c:pt>
                <c:pt idx="193">
                  <c:v>1970.4028862942332</c:v>
                </c:pt>
                <c:pt idx="194">
                  <c:v>1970.402891440865</c:v>
                </c:pt>
                <c:pt idx="195">
                  <c:v>1970.402891440865</c:v>
                </c:pt>
                <c:pt idx="196">
                  <c:v>1970.402891440865</c:v>
                </c:pt>
                <c:pt idx="197">
                  <c:v>1970.402891440865</c:v>
                </c:pt>
                <c:pt idx="198">
                  <c:v>1970.402891440865</c:v>
                </c:pt>
                <c:pt idx="199">
                  <c:v>1970.402891440865</c:v>
                </c:pt>
                <c:pt idx="200">
                  <c:v>1970.402891440865</c:v>
                </c:pt>
              </c:numCache>
            </c:numRef>
          </c:yVal>
          <c:smooth val="1"/>
        </c:ser>
        <c:ser>
          <c:idx val="6"/>
          <c:order val="6"/>
          <c:tx>
            <c:v>Bias -1800V</c:v>
          </c:tx>
          <c:marker>
            <c:symbol val="none"/>
          </c:marker>
          <c:xVal>
            <c:numRef>
              <c:f>Qstep1!$A$2:$A$202</c:f>
              <c:numCache>
                <c:formatCode>General</c:formatCode>
                <c:ptCount val="201"/>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Qstep1!$X$2:$X$202</c:f>
              <c:numCache>
                <c:formatCode>0.000E+00</c:formatCode>
                <c:ptCount val="201"/>
                <c:pt idx="0">
                  <c:v>1.7017799024578689E-10</c:v>
                </c:pt>
                <c:pt idx="1">
                  <c:v>3.4035598049157377E-10</c:v>
                </c:pt>
                <c:pt idx="2">
                  <c:v>5.1053397073736069E-10</c:v>
                </c:pt>
                <c:pt idx="3">
                  <c:v>6.8071196098314755E-10</c:v>
                </c:pt>
                <c:pt idx="4">
                  <c:v>8.5088995122893441E-10</c:v>
                </c:pt>
                <c:pt idx="5">
                  <c:v>1.0210679414747214E-9</c:v>
                </c:pt>
                <c:pt idx="6">
                  <c:v>1.1912453522623017E-9</c:v>
                </c:pt>
                <c:pt idx="7">
                  <c:v>1.3022167509295476E-4</c:v>
                </c:pt>
                <c:pt idx="8">
                  <c:v>3015.3654303327385</c:v>
                </c:pt>
                <c:pt idx="9">
                  <c:v>619.09327812838274</c:v>
                </c:pt>
                <c:pt idx="10">
                  <c:v>504.78973860450424</c:v>
                </c:pt>
                <c:pt idx="11">
                  <c:v>497.71849421800562</c:v>
                </c:pt>
                <c:pt idx="12">
                  <c:v>497.31702625721562</c:v>
                </c:pt>
                <c:pt idx="13">
                  <c:v>497.29938924915149</c:v>
                </c:pt>
                <c:pt idx="14">
                  <c:v>497.29876427836587</c:v>
                </c:pt>
                <c:pt idx="15">
                  <c:v>497.29872130960831</c:v>
                </c:pt>
                <c:pt idx="16">
                  <c:v>497.29871850159248</c:v>
                </c:pt>
                <c:pt idx="17">
                  <c:v>497.29871833314377</c:v>
                </c:pt>
                <c:pt idx="18">
                  <c:v>497.29871832470349</c:v>
                </c:pt>
                <c:pt idx="19">
                  <c:v>497.29871832451727</c:v>
                </c:pt>
                <c:pt idx="20">
                  <c:v>497.29871832455603</c:v>
                </c:pt>
                <c:pt idx="21">
                  <c:v>497.29871832461566</c:v>
                </c:pt>
                <c:pt idx="22">
                  <c:v>497.2987183246828</c:v>
                </c:pt>
                <c:pt idx="23">
                  <c:v>497.2987183247572</c:v>
                </c:pt>
                <c:pt idx="24">
                  <c:v>497.29871832483985</c:v>
                </c:pt>
                <c:pt idx="25">
                  <c:v>497.29871832493143</c:v>
                </c:pt>
                <c:pt idx="26">
                  <c:v>497.29871832503324</c:v>
                </c:pt>
                <c:pt idx="27">
                  <c:v>497.29871832514692</c:v>
                </c:pt>
                <c:pt idx="28">
                  <c:v>497.29871832527368</c:v>
                </c:pt>
                <c:pt idx="29">
                  <c:v>497.29871832541482</c:v>
                </c:pt>
                <c:pt idx="30">
                  <c:v>497.29871832557245</c:v>
                </c:pt>
                <c:pt idx="31">
                  <c:v>497.29871832574867</c:v>
                </c:pt>
                <c:pt idx="32">
                  <c:v>497.29871832594557</c:v>
                </c:pt>
                <c:pt idx="33">
                  <c:v>497.29871832616561</c:v>
                </c:pt>
                <c:pt idx="34">
                  <c:v>497.29871832641163</c:v>
                </c:pt>
                <c:pt idx="35">
                  <c:v>497.29871832668636</c:v>
                </c:pt>
                <c:pt idx="36">
                  <c:v>497.29871832699388</c:v>
                </c:pt>
                <c:pt idx="37">
                  <c:v>497.29871832733801</c:v>
                </c:pt>
                <c:pt idx="38">
                  <c:v>497.2987183277229</c:v>
                </c:pt>
                <c:pt idx="39">
                  <c:v>497.29871832815331</c:v>
                </c:pt>
                <c:pt idx="40">
                  <c:v>497.29871832863461</c:v>
                </c:pt>
                <c:pt idx="41">
                  <c:v>497.29871832917303</c:v>
                </c:pt>
                <c:pt idx="42">
                  <c:v>497.29871832977597</c:v>
                </c:pt>
                <c:pt idx="43">
                  <c:v>497.29871833045087</c:v>
                </c:pt>
                <c:pt idx="44">
                  <c:v>497.29871833120603</c:v>
                </c:pt>
                <c:pt idx="45">
                  <c:v>497.2987183320505</c:v>
                </c:pt>
                <c:pt idx="46">
                  <c:v>497.29871833299501</c:v>
                </c:pt>
                <c:pt idx="47">
                  <c:v>497.29871833405269</c:v>
                </c:pt>
                <c:pt idx="48">
                  <c:v>497.29871833523663</c:v>
                </c:pt>
                <c:pt idx="49">
                  <c:v>497.29871833656148</c:v>
                </c:pt>
                <c:pt idx="50">
                  <c:v>497.29871833804373</c:v>
                </c:pt>
                <c:pt idx="51">
                  <c:v>497.29871833970162</c:v>
                </c:pt>
                <c:pt idx="52">
                  <c:v>497.29871834155705</c:v>
                </c:pt>
                <c:pt idx="53">
                  <c:v>497.29871834363473</c:v>
                </c:pt>
                <c:pt idx="54">
                  <c:v>497.29871834596111</c:v>
                </c:pt>
                <c:pt idx="55">
                  <c:v>497.29871834858034</c:v>
                </c:pt>
                <c:pt idx="56">
                  <c:v>497.29871835174464</c:v>
                </c:pt>
                <c:pt idx="57">
                  <c:v>497.29871835989627</c:v>
                </c:pt>
                <c:pt idx="58">
                  <c:v>497.29871850556299</c:v>
                </c:pt>
                <c:pt idx="59">
                  <c:v>497.29872119602607</c:v>
                </c:pt>
                <c:pt idx="60">
                  <c:v>497.2987650192913</c:v>
                </c:pt>
                <c:pt idx="61">
                  <c:v>497.29942715652629</c:v>
                </c:pt>
                <c:pt idx="62">
                  <c:v>497.3089799113672</c:v>
                </c:pt>
                <c:pt idx="63">
                  <c:v>497.61662006782092</c:v>
                </c:pt>
                <c:pt idx="64">
                  <c:v>504.08636752061921</c:v>
                </c:pt>
                <c:pt idx="65">
                  <c:v>611.17661813629354</c:v>
                </c:pt>
                <c:pt idx="66">
                  <c:v>1780.2586597607083</c:v>
                </c:pt>
                <c:pt idx="67">
                  <c:v>4528.6482488282636</c:v>
                </c:pt>
                <c:pt idx="68">
                  <c:v>7425.9392817125172</c:v>
                </c:pt>
                <c:pt idx="69">
                  <c:v>10323.230314596771</c:v>
                </c:pt>
                <c:pt idx="70">
                  <c:v>13220.521347481024</c:v>
                </c:pt>
                <c:pt idx="71">
                  <c:v>16117.812380365278</c:v>
                </c:pt>
                <c:pt idx="72">
                  <c:v>19015.103413249533</c:v>
                </c:pt>
                <c:pt idx="73">
                  <c:v>21912.394446133789</c:v>
                </c:pt>
                <c:pt idx="74">
                  <c:v>24809.685479018044</c:v>
                </c:pt>
                <c:pt idx="75">
                  <c:v>27706.9765119023</c:v>
                </c:pt>
                <c:pt idx="76">
                  <c:v>30604.267544786555</c:v>
                </c:pt>
                <c:pt idx="77">
                  <c:v>33501.55857767081</c:v>
                </c:pt>
                <c:pt idx="78">
                  <c:v>36398.849610555066</c:v>
                </c:pt>
                <c:pt idx="79">
                  <c:v>39296.140643439321</c:v>
                </c:pt>
                <c:pt idx="80">
                  <c:v>42193.431676323577</c:v>
                </c:pt>
                <c:pt idx="81">
                  <c:v>45090.722709207832</c:v>
                </c:pt>
                <c:pt idx="82">
                  <c:v>47988.013742092087</c:v>
                </c:pt>
                <c:pt idx="83">
                  <c:v>50885.304774976343</c:v>
                </c:pt>
                <c:pt idx="84">
                  <c:v>53782.595807860598</c:v>
                </c:pt>
                <c:pt idx="85">
                  <c:v>56679.886840744854</c:v>
                </c:pt>
                <c:pt idx="86">
                  <c:v>59577.177873629109</c:v>
                </c:pt>
                <c:pt idx="87">
                  <c:v>62474.468906513364</c:v>
                </c:pt>
                <c:pt idx="88">
                  <c:v>65371.75993939762</c:v>
                </c:pt>
                <c:pt idx="89">
                  <c:v>68269.050972281868</c:v>
                </c:pt>
                <c:pt idx="90">
                  <c:v>71166.342005166123</c:v>
                </c:pt>
                <c:pt idx="91">
                  <c:v>74063.633038050379</c:v>
                </c:pt>
                <c:pt idx="92">
                  <c:v>76960.924070934634</c:v>
                </c:pt>
                <c:pt idx="93">
                  <c:v>79858.215103818889</c:v>
                </c:pt>
                <c:pt idx="94">
                  <c:v>82755.506136703145</c:v>
                </c:pt>
                <c:pt idx="95">
                  <c:v>85652.7971695874</c:v>
                </c:pt>
                <c:pt idx="96">
                  <c:v>88550.088202471656</c:v>
                </c:pt>
                <c:pt idx="97">
                  <c:v>91447.379235355911</c:v>
                </c:pt>
                <c:pt idx="98">
                  <c:v>94344.670268240166</c:v>
                </c:pt>
                <c:pt idx="99">
                  <c:v>97241.961301124422</c:v>
                </c:pt>
                <c:pt idx="100">
                  <c:v>100139.25233400868</c:v>
                </c:pt>
                <c:pt idx="101">
                  <c:v>103036.54336689293</c:v>
                </c:pt>
                <c:pt idx="102">
                  <c:v>105933.83439977719</c:v>
                </c:pt>
                <c:pt idx="103">
                  <c:v>108831.12543266144</c:v>
                </c:pt>
                <c:pt idx="104">
                  <c:v>111728.4164655457</c:v>
                </c:pt>
                <c:pt idx="105">
                  <c:v>114625.70749842995</c:v>
                </c:pt>
                <c:pt idx="106">
                  <c:v>117522.99853131421</c:v>
                </c:pt>
                <c:pt idx="107">
                  <c:v>120420.28956419847</c:v>
                </c:pt>
                <c:pt idx="108">
                  <c:v>123317.58059708272</c:v>
                </c:pt>
                <c:pt idx="109">
                  <c:v>126214.87162996698</c:v>
                </c:pt>
                <c:pt idx="110">
                  <c:v>129112.16266285123</c:v>
                </c:pt>
                <c:pt idx="111">
                  <c:v>132009.45369573549</c:v>
                </c:pt>
                <c:pt idx="112">
                  <c:v>134906.74472861973</c:v>
                </c:pt>
                <c:pt idx="113">
                  <c:v>137804.03576150397</c:v>
                </c:pt>
                <c:pt idx="114">
                  <c:v>140701.32679438821</c:v>
                </c:pt>
                <c:pt idx="115">
                  <c:v>143598.61782727245</c:v>
                </c:pt>
                <c:pt idx="116">
                  <c:v>146495.90886015669</c:v>
                </c:pt>
                <c:pt idx="117">
                  <c:v>149393.19989304093</c:v>
                </c:pt>
                <c:pt idx="118">
                  <c:v>152290.49092592517</c:v>
                </c:pt>
                <c:pt idx="119">
                  <c:v>155187.78195880941</c:v>
                </c:pt>
                <c:pt idx="120">
                  <c:v>158076.57427133055</c:v>
                </c:pt>
                <c:pt idx="121">
                  <c:v>160925.57712033342</c:v>
                </c:pt>
                <c:pt idx="122">
                  <c:v>163726.29178545487</c:v>
                </c:pt>
                <c:pt idx="123">
                  <c:v>166478.71826669492</c:v>
                </c:pt>
                <c:pt idx="124">
                  <c:v>169182.85656405357</c:v>
                </c:pt>
                <c:pt idx="125">
                  <c:v>171838.7066775308</c:v>
                </c:pt>
                <c:pt idx="126">
                  <c:v>174446.26860712664</c:v>
                </c:pt>
                <c:pt idx="127">
                  <c:v>177005.54235284106</c:v>
                </c:pt>
                <c:pt idx="128">
                  <c:v>179513.45678617922</c:v>
                </c:pt>
                <c:pt idx="129">
                  <c:v>181952.01007219014</c:v>
                </c:pt>
                <c:pt idx="130">
                  <c:v>184318.13108237894</c:v>
                </c:pt>
                <c:pt idx="131">
                  <c:v>186611.81981674564</c:v>
                </c:pt>
                <c:pt idx="132">
                  <c:v>188833.07627529022</c:v>
                </c:pt>
                <c:pt idx="133">
                  <c:v>190981.90045801271</c:v>
                </c:pt>
                <c:pt idx="134">
                  <c:v>193058.2923649131</c:v>
                </c:pt>
                <c:pt idx="135">
                  <c:v>195062.25199599136</c:v>
                </c:pt>
                <c:pt idx="136">
                  <c:v>196984.72628253343</c:v>
                </c:pt>
                <c:pt idx="137">
                  <c:v>198795.5331780861</c:v>
                </c:pt>
                <c:pt idx="138">
                  <c:v>200485.61961393524</c:v>
                </c:pt>
                <c:pt idx="139">
                  <c:v>202054.98559008088</c:v>
                </c:pt>
                <c:pt idx="140">
                  <c:v>203503.63110652301</c:v>
                </c:pt>
                <c:pt idx="141">
                  <c:v>204831.55616326162</c:v>
                </c:pt>
                <c:pt idx="142">
                  <c:v>206038.76076029672</c:v>
                </c:pt>
                <c:pt idx="143">
                  <c:v>207125.24489762832</c:v>
                </c:pt>
                <c:pt idx="144">
                  <c:v>208091.7811861985</c:v>
                </c:pt>
                <c:pt idx="145">
                  <c:v>208944.06763170529</c:v>
                </c:pt>
                <c:pt idx="146">
                  <c:v>209682.87684509077</c:v>
                </c:pt>
                <c:pt idx="147">
                  <c:v>210308.20882635494</c:v>
                </c:pt>
                <c:pt idx="148">
                  <c:v>210820.06357549783</c:v>
                </c:pt>
                <c:pt idx="149">
                  <c:v>211218.44109251941</c:v>
                </c:pt>
                <c:pt idx="150">
                  <c:v>211503.34137741968</c:v>
                </c:pt>
                <c:pt idx="151">
                  <c:v>211674.76520280962</c:v>
                </c:pt>
                <c:pt idx="152">
                  <c:v>211674.76600631728</c:v>
                </c:pt>
                <c:pt idx="153">
                  <c:v>211261.90203413129</c:v>
                </c:pt>
                <c:pt idx="154">
                  <c:v>210494.11991041695</c:v>
                </c:pt>
                <c:pt idx="155">
                  <c:v>209371.4196351743</c:v>
                </c:pt>
                <c:pt idx="156">
                  <c:v>207893.80120840334</c:v>
                </c:pt>
                <c:pt idx="157">
                  <c:v>206061.2665616314</c:v>
                </c:pt>
                <c:pt idx="158">
                  <c:v>203873.81183180379</c:v>
                </c:pt>
                <c:pt idx="159">
                  <c:v>201331.43895044786</c:v>
                </c:pt>
                <c:pt idx="160">
                  <c:v>198413.42262904171</c:v>
                </c:pt>
                <c:pt idx="161">
                  <c:v>194912.52929763991</c:v>
                </c:pt>
                <c:pt idx="162">
                  <c:v>190808.03366772053</c:v>
                </c:pt>
                <c:pt idx="163">
                  <c:v>186099.93573928362</c:v>
                </c:pt>
                <c:pt idx="164">
                  <c:v>180788.23551232915</c:v>
                </c:pt>
                <c:pt idx="165">
                  <c:v>174872.93298685714</c:v>
                </c:pt>
                <c:pt idx="166">
                  <c:v>168354.02816286756</c:v>
                </c:pt>
                <c:pt idx="167">
                  <c:v>161231.52104036044</c:v>
                </c:pt>
                <c:pt idx="168">
                  <c:v>153431.64658963855</c:v>
                </c:pt>
                <c:pt idx="169">
                  <c:v>144739.7734909858</c:v>
                </c:pt>
                <c:pt idx="170">
                  <c:v>135082.13671470495</c:v>
                </c:pt>
                <c:pt idx="171">
                  <c:v>124458.73626079602</c:v>
                </c:pt>
                <c:pt idx="172">
                  <c:v>112869.572129259</c:v>
                </c:pt>
                <c:pt idx="173">
                  <c:v>100314.64432009391</c:v>
                </c:pt>
                <c:pt idx="174">
                  <c:v>86793.952833300718</c:v>
                </c:pt>
                <c:pt idx="175">
                  <c:v>72307.497668879456</c:v>
                </c:pt>
                <c:pt idx="176">
                  <c:v>56813.364683221043</c:v>
                </c:pt>
                <c:pt idx="177">
                  <c:v>39671.059405322536</c:v>
                </c:pt>
                <c:pt idx="178">
                  <c:v>20838.667691574887</c:v>
                </c:pt>
                <c:pt idx="179">
                  <c:v>5190.1863549579557</c:v>
                </c:pt>
                <c:pt idx="180">
                  <c:v>2494.0445808500799</c:v>
                </c:pt>
                <c:pt idx="181">
                  <c:v>2489.4176263858371</c:v>
                </c:pt>
                <c:pt idx="182">
                  <c:v>2488.4751762433871</c:v>
                </c:pt>
                <c:pt idx="183">
                  <c:v>2487.0145552573422</c:v>
                </c:pt>
                <c:pt idx="184">
                  <c:v>2484.4293217839731</c:v>
                </c:pt>
                <c:pt idx="185">
                  <c:v>2483.4857861231494</c:v>
                </c:pt>
                <c:pt idx="186">
                  <c:v>2483.1779875814527</c:v>
                </c:pt>
                <c:pt idx="187">
                  <c:v>2482.8942693912941</c:v>
                </c:pt>
                <c:pt idx="188">
                  <c:v>2482.6306332910476</c:v>
                </c:pt>
                <c:pt idx="189">
                  <c:v>2482.4319409350669</c:v>
                </c:pt>
                <c:pt idx="190">
                  <c:v>2490.5475428472791</c:v>
                </c:pt>
                <c:pt idx="191">
                  <c:v>3919.9318685027915</c:v>
                </c:pt>
                <c:pt idx="192">
                  <c:v>2191.9411398340962</c:v>
                </c:pt>
                <c:pt idx="193">
                  <c:v>2192.3906120442466</c:v>
                </c:pt>
                <c:pt idx="194">
                  <c:v>2192.3906171908784</c:v>
                </c:pt>
                <c:pt idx="195">
                  <c:v>2192.3906171908784</c:v>
                </c:pt>
                <c:pt idx="196">
                  <c:v>2192.3906171908784</c:v>
                </c:pt>
                <c:pt idx="197">
                  <c:v>2192.3906171908784</c:v>
                </c:pt>
                <c:pt idx="198">
                  <c:v>2192.3906171908784</c:v>
                </c:pt>
                <c:pt idx="199">
                  <c:v>2192.3906171908784</c:v>
                </c:pt>
                <c:pt idx="200">
                  <c:v>2192.3906171908784</c:v>
                </c:pt>
              </c:numCache>
            </c:numRef>
          </c:yVal>
          <c:smooth val="1"/>
        </c:ser>
        <c:ser>
          <c:idx val="7"/>
          <c:order val="7"/>
          <c:tx>
            <c:v>Bias -1900V</c:v>
          </c:tx>
          <c:marker>
            <c:symbol val="none"/>
          </c:marker>
          <c:xVal>
            <c:numRef>
              <c:f>Qstep1!$A$2:$A$202</c:f>
              <c:numCache>
                <c:formatCode>General</c:formatCode>
                <c:ptCount val="201"/>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Qstep1!$Y$2:$Y$202</c:f>
              <c:numCache>
                <c:formatCode>0.000E+00</c:formatCode>
                <c:ptCount val="201"/>
                <c:pt idx="0">
                  <c:v>1.7017799024578689E-10</c:v>
                </c:pt>
                <c:pt idx="1">
                  <c:v>3.4035598049157377E-10</c:v>
                </c:pt>
                <c:pt idx="2">
                  <c:v>5.1053397073736069E-10</c:v>
                </c:pt>
                <c:pt idx="3">
                  <c:v>6.8071196098314755E-10</c:v>
                </c:pt>
                <c:pt idx="4">
                  <c:v>8.5088995122893441E-10</c:v>
                </c:pt>
                <c:pt idx="5">
                  <c:v>1.0210679414747214E-9</c:v>
                </c:pt>
                <c:pt idx="6">
                  <c:v>1.1912451591095661E-9</c:v>
                </c:pt>
                <c:pt idx="7">
                  <c:v>1.3022167509276161E-4</c:v>
                </c:pt>
                <c:pt idx="8">
                  <c:v>3015.3654303327385</c:v>
                </c:pt>
                <c:pt idx="9">
                  <c:v>619.09327812838274</c:v>
                </c:pt>
                <c:pt idx="10">
                  <c:v>504.78973860450424</c:v>
                </c:pt>
                <c:pt idx="11">
                  <c:v>497.71849421800562</c:v>
                </c:pt>
                <c:pt idx="12">
                  <c:v>497.31702625721562</c:v>
                </c:pt>
                <c:pt idx="13">
                  <c:v>497.29938926846677</c:v>
                </c:pt>
                <c:pt idx="14">
                  <c:v>497.29876429768115</c:v>
                </c:pt>
                <c:pt idx="15">
                  <c:v>497.29872132892359</c:v>
                </c:pt>
                <c:pt idx="16">
                  <c:v>497.29871852090776</c:v>
                </c:pt>
                <c:pt idx="17">
                  <c:v>497.29871835247241</c:v>
                </c:pt>
                <c:pt idx="18">
                  <c:v>497.29871834404673</c:v>
                </c:pt>
                <c:pt idx="19">
                  <c:v>497.29871834387666</c:v>
                </c:pt>
                <c:pt idx="20">
                  <c:v>497.29871834393271</c:v>
                </c:pt>
                <c:pt idx="21">
                  <c:v>497.29871834401132</c:v>
                </c:pt>
                <c:pt idx="22">
                  <c:v>497.29871834409931</c:v>
                </c:pt>
                <c:pt idx="23">
                  <c:v>497.29871834419691</c:v>
                </c:pt>
                <c:pt idx="24">
                  <c:v>497.29871834430514</c:v>
                </c:pt>
                <c:pt idx="25">
                  <c:v>497.29871834442542</c:v>
                </c:pt>
                <c:pt idx="26">
                  <c:v>497.2987183445594</c:v>
                </c:pt>
                <c:pt idx="27">
                  <c:v>497.29871834470867</c:v>
                </c:pt>
                <c:pt idx="28">
                  <c:v>497.29871834487489</c:v>
                </c:pt>
                <c:pt idx="29">
                  <c:v>497.29871834506037</c:v>
                </c:pt>
                <c:pt idx="30">
                  <c:v>497.29871834526767</c:v>
                </c:pt>
                <c:pt idx="31">
                  <c:v>497.29871834549908</c:v>
                </c:pt>
                <c:pt idx="32">
                  <c:v>497.29871834575766</c:v>
                </c:pt>
                <c:pt idx="33">
                  <c:v>497.29871834604705</c:v>
                </c:pt>
                <c:pt idx="34">
                  <c:v>497.29871834637032</c:v>
                </c:pt>
                <c:pt idx="35">
                  <c:v>497.29871834673162</c:v>
                </c:pt>
                <c:pt idx="36">
                  <c:v>497.29871834713583</c:v>
                </c:pt>
                <c:pt idx="37">
                  <c:v>497.29871834758814</c:v>
                </c:pt>
                <c:pt idx="38">
                  <c:v>497.29871834809416</c:v>
                </c:pt>
                <c:pt idx="39">
                  <c:v>497.29871834866009</c:v>
                </c:pt>
                <c:pt idx="40">
                  <c:v>497.29871834929287</c:v>
                </c:pt>
                <c:pt idx="41">
                  <c:v>497.29871835000091</c:v>
                </c:pt>
                <c:pt idx="42">
                  <c:v>497.29871835079354</c:v>
                </c:pt>
                <c:pt idx="43">
                  <c:v>497.29871835168069</c:v>
                </c:pt>
                <c:pt idx="44">
                  <c:v>497.29871835267323</c:v>
                </c:pt>
                <c:pt idx="45">
                  <c:v>497.2987183537835</c:v>
                </c:pt>
                <c:pt idx="46">
                  <c:v>497.29871835502507</c:v>
                </c:pt>
                <c:pt idx="47">
                  <c:v>497.29871835641558</c:v>
                </c:pt>
                <c:pt idx="48">
                  <c:v>497.29871835797218</c:v>
                </c:pt>
                <c:pt idx="49">
                  <c:v>497.29871835971426</c:v>
                </c:pt>
                <c:pt idx="50">
                  <c:v>497.29871836166336</c:v>
                </c:pt>
                <c:pt idx="51">
                  <c:v>497.29871836384336</c:v>
                </c:pt>
                <c:pt idx="52">
                  <c:v>497.29871836628655</c:v>
                </c:pt>
                <c:pt idx="53">
                  <c:v>497.29871836909513</c:v>
                </c:pt>
                <c:pt idx="54">
                  <c:v>497.29871837350476</c:v>
                </c:pt>
                <c:pt idx="55">
                  <c:v>497.29871839820242</c:v>
                </c:pt>
                <c:pt idx="56">
                  <c:v>497.29871871684458</c:v>
                </c:pt>
                <c:pt idx="57">
                  <c:v>497.29872480376332</c:v>
                </c:pt>
                <c:pt idx="58">
                  <c:v>497.29890127911221</c:v>
                </c:pt>
                <c:pt idx="59">
                  <c:v>497.302239306057</c:v>
                </c:pt>
                <c:pt idx="60">
                  <c:v>497.35668635806337</c:v>
                </c:pt>
                <c:pt idx="61">
                  <c:v>498.17924080299071</c:v>
                </c:pt>
                <c:pt idx="62">
                  <c:v>510.02135775697207</c:v>
                </c:pt>
                <c:pt idx="63">
                  <c:v>821.78339358680455</c:v>
                </c:pt>
                <c:pt idx="64">
                  <c:v>2640.6853202853413</c:v>
                </c:pt>
                <c:pt idx="65">
                  <c:v>5532.5294460277728</c:v>
                </c:pt>
                <c:pt idx="66">
                  <c:v>8429.8204789120264</c:v>
                </c:pt>
                <c:pt idx="67">
                  <c:v>11327.11151179628</c:v>
                </c:pt>
                <c:pt idx="68">
                  <c:v>14224.402544680534</c:v>
                </c:pt>
                <c:pt idx="69">
                  <c:v>17121.693577564787</c:v>
                </c:pt>
                <c:pt idx="70">
                  <c:v>20018.984610449043</c:v>
                </c:pt>
                <c:pt idx="71">
                  <c:v>22916.275643333298</c:v>
                </c:pt>
                <c:pt idx="72">
                  <c:v>25813.566676217553</c:v>
                </c:pt>
                <c:pt idx="73">
                  <c:v>28710.857709101809</c:v>
                </c:pt>
                <c:pt idx="74">
                  <c:v>31608.148741986064</c:v>
                </c:pt>
                <c:pt idx="75">
                  <c:v>34505.43977487032</c:v>
                </c:pt>
                <c:pt idx="76">
                  <c:v>37402.730807754575</c:v>
                </c:pt>
                <c:pt idx="77">
                  <c:v>40300.02184063883</c:v>
                </c:pt>
                <c:pt idx="78">
                  <c:v>43197.312873523086</c:v>
                </c:pt>
                <c:pt idx="79">
                  <c:v>46094.603906407341</c:v>
                </c:pt>
                <c:pt idx="80">
                  <c:v>48991.894939291597</c:v>
                </c:pt>
                <c:pt idx="81">
                  <c:v>51889.185972175852</c:v>
                </c:pt>
                <c:pt idx="82">
                  <c:v>54786.477005060107</c:v>
                </c:pt>
                <c:pt idx="83">
                  <c:v>57683.768037944363</c:v>
                </c:pt>
                <c:pt idx="84">
                  <c:v>60581.059070828618</c:v>
                </c:pt>
                <c:pt idx="85">
                  <c:v>63478.350103712874</c:v>
                </c:pt>
                <c:pt idx="86">
                  <c:v>66375.641136597129</c:v>
                </c:pt>
                <c:pt idx="87">
                  <c:v>69272.932169481384</c:v>
                </c:pt>
                <c:pt idx="88">
                  <c:v>72170.22320236564</c:v>
                </c:pt>
                <c:pt idx="89">
                  <c:v>75067.514235249895</c:v>
                </c:pt>
                <c:pt idx="90">
                  <c:v>77964.805268134151</c:v>
                </c:pt>
                <c:pt idx="91">
                  <c:v>80862.096301018406</c:v>
                </c:pt>
                <c:pt idx="92">
                  <c:v>83759.387333902661</c:v>
                </c:pt>
                <c:pt idx="93">
                  <c:v>86656.678366786917</c:v>
                </c:pt>
                <c:pt idx="94">
                  <c:v>89553.969399671172</c:v>
                </c:pt>
                <c:pt idx="95">
                  <c:v>92451.260432555428</c:v>
                </c:pt>
                <c:pt idx="96">
                  <c:v>95348.551465439683</c:v>
                </c:pt>
                <c:pt idx="97">
                  <c:v>98245.842498323938</c:v>
                </c:pt>
                <c:pt idx="98">
                  <c:v>101143.13353120819</c:v>
                </c:pt>
                <c:pt idx="99">
                  <c:v>104040.42456409245</c:v>
                </c:pt>
                <c:pt idx="100">
                  <c:v>106937.7155969767</c:v>
                </c:pt>
                <c:pt idx="101">
                  <c:v>109835.00662986096</c:v>
                </c:pt>
                <c:pt idx="102">
                  <c:v>112732.29766274522</c:v>
                </c:pt>
                <c:pt idx="103">
                  <c:v>115629.58869562947</c:v>
                </c:pt>
                <c:pt idx="104">
                  <c:v>118526.87972851373</c:v>
                </c:pt>
                <c:pt idx="105">
                  <c:v>121424.17076139798</c:v>
                </c:pt>
                <c:pt idx="106">
                  <c:v>124321.46179428224</c:v>
                </c:pt>
                <c:pt idx="107">
                  <c:v>127218.75282716649</c:v>
                </c:pt>
                <c:pt idx="108">
                  <c:v>130116.04386005075</c:v>
                </c:pt>
                <c:pt idx="109">
                  <c:v>133013.334892935</c:v>
                </c:pt>
                <c:pt idx="110">
                  <c:v>135910.62592581924</c:v>
                </c:pt>
                <c:pt idx="111">
                  <c:v>138807.91695870348</c:v>
                </c:pt>
                <c:pt idx="112">
                  <c:v>141705.20799158773</c:v>
                </c:pt>
                <c:pt idx="113">
                  <c:v>144602.49902447197</c:v>
                </c:pt>
                <c:pt idx="114">
                  <c:v>147499.79005735621</c:v>
                </c:pt>
                <c:pt idx="115">
                  <c:v>150397.08109024045</c:v>
                </c:pt>
                <c:pt idx="116">
                  <c:v>153294.37212312469</c:v>
                </c:pt>
                <c:pt idx="117">
                  <c:v>156191.66315600893</c:v>
                </c:pt>
                <c:pt idx="118">
                  <c:v>159088.95418889317</c:v>
                </c:pt>
                <c:pt idx="119">
                  <c:v>161986.24522177741</c:v>
                </c:pt>
                <c:pt idx="120">
                  <c:v>164875.03753429855</c:v>
                </c:pt>
                <c:pt idx="121">
                  <c:v>167724.04038330141</c:v>
                </c:pt>
                <c:pt idx="122">
                  <c:v>170524.75504842287</c:v>
                </c:pt>
                <c:pt idx="123">
                  <c:v>173277.18152966292</c:v>
                </c:pt>
                <c:pt idx="124">
                  <c:v>175981.31982702157</c:v>
                </c:pt>
                <c:pt idx="125">
                  <c:v>178637.1699404988</c:v>
                </c:pt>
                <c:pt idx="126">
                  <c:v>181244.73187009463</c:v>
                </c:pt>
                <c:pt idx="127">
                  <c:v>183804.00561580906</c:v>
                </c:pt>
                <c:pt idx="128">
                  <c:v>186311.92004914721</c:v>
                </c:pt>
                <c:pt idx="129">
                  <c:v>188750.47333515814</c:v>
                </c:pt>
                <c:pt idx="130">
                  <c:v>191116.59434534694</c:v>
                </c:pt>
                <c:pt idx="131">
                  <c:v>193410.28307971364</c:v>
                </c:pt>
                <c:pt idx="132">
                  <c:v>195631.53953825822</c:v>
                </c:pt>
                <c:pt idx="133">
                  <c:v>197780.36372098071</c:v>
                </c:pt>
                <c:pt idx="134">
                  <c:v>199856.7556278811</c:v>
                </c:pt>
                <c:pt idx="135">
                  <c:v>201860.71525895936</c:v>
                </c:pt>
                <c:pt idx="136">
                  <c:v>203783.18954550143</c:v>
                </c:pt>
                <c:pt idx="137">
                  <c:v>205593.9964410541</c:v>
                </c:pt>
                <c:pt idx="138">
                  <c:v>207284.08287690324</c:v>
                </c:pt>
                <c:pt idx="139">
                  <c:v>208853.44885304887</c:v>
                </c:pt>
                <c:pt idx="140">
                  <c:v>210302.09436949101</c:v>
                </c:pt>
                <c:pt idx="141">
                  <c:v>211630.01942622961</c:v>
                </c:pt>
                <c:pt idx="142">
                  <c:v>212837.22402326472</c:v>
                </c:pt>
                <c:pt idx="143">
                  <c:v>213923.70816059632</c:v>
                </c:pt>
                <c:pt idx="144">
                  <c:v>214890.24444916649</c:v>
                </c:pt>
                <c:pt idx="145">
                  <c:v>215742.53089467328</c:v>
                </c:pt>
                <c:pt idx="146">
                  <c:v>216481.34010805876</c:v>
                </c:pt>
                <c:pt idx="147">
                  <c:v>217106.67208932294</c:v>
                </c:pt>
                <c:pt idx="148">
                  <c:v>217618.52683846583</c:v>
                </c:pt>
                <c:pt idx="149">
                  <c:v>218016.90435548741</c:v>
                </c:pt>
                <c:pt idx="150">
                  <c:v>218301.80464038768</c:v>
                </c:pt>
                <c:pt idx="151">
                  <c:v>218473.22846577762</c:v>
                </c:pt>
                <c:pt idx="152">
                  <c:v>218473.22929804571</c:v>
                </c:pt>
                <c:pt idx="153">
                  <c:v>218060.36532585972</c:v>
                </c:pt>
                <c:pt idx="154">
                  <c:v>217292.58320214538</c:v>
                </c:pt>
                <c:pt idx="155">
                  <c:v>216169.88292690273</c:v>
                </c:pt>
                <c:pt idx="156">
                  <c:v>214692.26450013177</c:v>
                </c:pt>
                <c:pt idx="157">
                  <c:v>212859.72985335984</c:v>
                </c:pt>
                <c:pt idx="158">
                  <c:v>210672.27512353222</c:v>
                </c:pt>
                <c:pt idx="159">
                  <c:v>208129.90224217629</c:v>
                </c:pt>
                <c:pt idx="160">
                  <c:v>205211.88592077015</c:v>
                </c:pt>
                <c:pt idx="161">
                  <c:v>201710.99258936834</c:v>
                </c:pt>
                <c:pt idx="162">
                  <c:v>197606.49695944897</c:v>
                </c:pt>
                <c:pt idx="163">
                  <c:v>192898.39903101206</c:v>
                </c:pt>
                <c:pt idx="164">
                  <c:v>187586.69880405758</c:v>
                </c:pt>
                <c:pt idx="165">
                  <c:v>181671.39627858557</c:v>
                </c:pt>
                <c:pt idx="166">
                  <c:v>175152.49145459599</c:v>
                </c:pt>
                <c:pt idx="167">
                  <c:v>168029.98433208888</c:v>
                </c:pt>
                <c:pt idx="168">
                  <c:v>160230.10988136698</c:v>
                </c:pt>
                <c:pt idx="169">
                  <c:v>151538.23678271423</c:v>
                </c:pt>
                <c:pt idx="170">
                  <c:v>141880.60000643338</c:v>
                </c:pt>
                <c:pt idx="171">
                  <c:v>131257.19955252446</c:v>
                </c:pt>
                <c:pt idx="172">
                  <c:v>119668.03542098743</c:v>
                </c:pt>
                <c:pt idx="173">
                  <c:v>107113.10761182234</c:v>
                </c:pt>
                <c:pt idx="174">
                  <c:v>93592.416125029151</c:v>
                </c:pt>
                <c:pt idx="175">
                  <c:v>79105.960960607888</c:v>
                </c:pt>
                <c:pt idx="176">
                  <c:v>63611.827974949476</c:v>
                </c:pt>
                <c:pt idx="177">
                  <c:v>46469.522697050968</c:v>
                </c:pt>
                <c:pt idx="178">
                  <c:v>27637.130983303319</c:v>
                </c:pt>
                <c:pt idx="179">
                  <c:v>7326.7345373136523</c:v>
                </c:pt>
                <c:pt idx="180">
                  <c:v>2537.1261544849312</c:v>
                </c:pt>
                <c:pt idx="181">
                  <c:v>2520.9484153377007</c:v>
                </c:pt>
                <c:pt idx="182">
                  <c:v>2519.8938941150441</c:v>
                </c:pt>
                <c:pt idx="183">
                  <c:v>2518.4322957761574</c:v>
                </c:pt>
                <c:pt idx="184">
                  <c:v>2515.8470429875147</c:v>
                </c:pt>
                <c:pt idx="185">
                  <c:v>2514.9035053951634</c:v>
                </c:pt>
                <c:pt idx="186">
                  <c:v>2514.5957068534667</c:v>
                </c:pt>
                <c:pt idx="187">
                  <c:v>2514.3119886633081</c:v>
                </c:pt>
                <c:pt idx="188">
                  <c:v>2514.0483506315345</c:v>
                </c:pt>
                <c:pt idx="189">
                  <c:v>2513.8496563440267</c:v>
                </c:pt>
                <c:pt idx="190">
                  <c:v>2521.9652582562389</c:v>
                </c:pt>
                <c:pt idx="191">
                  <c:v>3951.3495839117513</c:v>
                </c:pt>
                <c:pt idx="192">
                  <c:v>2223.3588552430565</c:v>
                </c:pt>
                <c:pt idx="193">
                  <c:v>2223.8083274532069</c:v>
                </c:pt>
                <c:pt idx="194">
                  <c:v>2223.8083325998386</c:v>
                </c:pt>
                <c:pt idx="195">
                  <c:v>2223.8083325998386</c:v>
                </c:pt>
                <c:pt idx="196">
                  <c:v>2223.8083325998386</c:v>
                </c:pt>
                <c:pt idx="197">
                  <c:v>2223.8083325998386</c:v>
                </c:pt>
                <c:pt idx="198">
                  <c:v>2223.8083325998386</c:v>
                </c:pt>
                <c:pt idx="199">
                  <c:v>2223.8083325998386</c:v>
                </c:pt>
                <c:pt idx="200">
                  <c:v>2223.8083325998386</c:v>
                </c:pt>
              </c:numCache>
            </c:numRef>
          </c:yVal>
          <c:smooth val="1"/>
        </c:ser>
        <c:dLbls>
          <c:showLegendKey val="0"/>
          <c:showVal val="0"/>
          <c:showCatName val="0"/>
          <c:showSerName val="0"/>
          <c:showPercent val="0"/>
          <c:showBubbleSize val="0"/>
        </c:dLbls>
        <c:axId val="291544784"/>
        <c:axId val="291545344"/>
      </c:scatterChart>
      <c:valAx>
        <c:axId val="291544784"/>
        <c:scaling>
          <c:orientation val="minMax"/>
        </c:scaling>
        <c:delete val="0"/>
        <c:axPos val="b"/>
        <c:title>
          <c:tx>
            <c:rich>
              <a:bodyPr/>
              <a:lstStyle/>
              <a:p>
                <a:pPr>
                  <a:defRPr/>
                </a:pPr>
                <a:r>
                  <a:rPr lang="en-US" i="1" dirty="0" smtClean="0"/>
                  <a:t>y</a:t>
                </a:r>
                <a:r>
                  <a:rPr lang="en-US" baseline="0" dirty="0" smtClean="0"/>
                  <a:t> </a:t>
                </a:r>
                <a:r>
                  <a:rPr lang="en-US" dirty="0" smtClean="0"/>
                  <a:t>(</a:t>
                </a:r>
                <a:r>
                  <a:rPr lang="en-US" dirty="0" smtClean="0">
                    <a:sym typeface="Symbol"/>
                  </a:rPr>
                  <a:t></a:t>
                </a:r>
                <a:r>
                  <a:rPr lang="en-US" dirty="0" smtClean="0"/>
                  <a:t>m</a:t>
                </a:r>
                <a:r>
                  <a:rPr lang="en-US" dirty="0"/>
                  <a:t>)</a:t>
                </a:r>
              </a:p>
            </c:rich>
          </c:tx>
          <c:layout/>
          <c:overlay val="0"/>
        </c:title>
        <c:numFmt formatCode="General" sourceLinked="1"/>
        <c:majorTickMark val="out"/>
        <c:minorTickMark val="none"/>
        <c:tickLblPos val="nextTo"/>
        <c:crossAx val="291545344"/>
        <c:crosses val="autoZero"/>
        <c:crossBetween val="midCat"/>
      </c:valAx>
      <c:valAx>
        <c:axId val="291545344"/>
        <c:scaling>
          <c:orientation val="minMax"/>
          <c:max val="250000"/>
          <c:min val="0"/>
        </c:scaling>
        <c:delete val="0"/>
        <c:axPos val="l"/>
        <c:majorGridlines/>
        <c:title>
          <c:tx>
            <c:rich>
              <a:bodyPr rot="-5400000" vert="horz"/>
              <a:lstStyle/>
              <a:p>
                <a:pPr>
                  <a:defRPr/>
                </a:pPr>
                <a:r>
                  <a:rPr lang="en-US"/>
                  <a:t>E-field (V/cm)</a:t>
                </a:r>
              </a:p>
            </c:rich>
          </c:tx>
          <c:layout/>
          <c:overlay val="0"/>
        </c:title>
        <c:numFmt formatCode="0.0E+00" sourceLinked="0"/>
        <c:majorTickMark val="out"/>
        <c:minorTickMark val="none"/>
        <c:tickLblPos val="nextTo"/>
        <c:crossAx val="291544784"/>
        <c:crossesAt val="-250"/>
        <c:crossBetween val="midCat"/>
      </c:valAx>
    </c:plotArea>
    <c:legend>
      <c:legendPos val="r"/>
      <c:layout/>
      <c:overlay val="0"/>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1"/>
          <c:order val="0"/>
          <c:tx>
            <c:v>Bias 0V</c:v>
          </c:tx>
          <c:marker>
            <c:symbol val="none"/>
          </c:marker>
          <c:xVal>
            <c:numRef>
              <c:f>Qstep1!$A$2:$A$202</c:f>
              <c:numCache>
                <c:formatCode>General</c:formatCode>
                <c:ptCount val="201"/>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Qstep1!$N$2:$N$202</c:f>
              <c:numCache>
                <c:formatCode>0.000E+00</c:formatCode>
                <c:ptCount val="201"/>
                <c:pt idx="0">
                  <c:v>1.7017799024578689E-10</c:v>
                </c:pt>
                <c:pt idx="1">
                  <c:v>3.4035598049157377E-10</c:v>
                </c:pt>
                <c:pt idx="2">
                  <c:v>5.1053397073736069E-10</c:v>
                </c:pt>
                <c:pt idx="3">
                  <c:v>6.8071196098314755E-10</c:v>
                </c:pt>
                <c:pt idx="4">
                  <c:v>8.5088995122893441E-10</c:v>
                </c:pt>
                <c:pt idx="5">
                  <c:v>1.0210679414747214E-9</c:v>
                </c:pt>
                <c:pt idx="6">
                  <c:v>1.1912459317205082E-9</c:v>
                </c:pt>
                <c:pt idx="7">
                  <c:v>1.3022167509353424E-4</c:v>
                </c:pt>
                <c:pt idx="8">
                  <c:v>3015.3654303327385</c:v>
                </c:pt>
                <c:pt idx="9">
                  <c:v>619.09327812838274</c:v>
                </c:pt>
                <c:pt idx="10">
                  <c:v>504.7889659935621</c:v>
                </c:pt>
                <c:pt idx="11">
                  <c:v>497.71762503069573</c:v>
                </c:pt>
                <c:pt idx="12">
                  <c:v>497.31614934379633</c:v>
                </c:pt>
                <c:pt idx="13">
                  <c:v>497.29851179490453</c:v>
                </c:pt>
                <c:pt idx="14">
                  <c:v>497.29788679707752</c:v>
                </c:pt>
                <c:pt idx="15">
                  <c:v>497.29784382600212</c:v>
                </c:pt>
                <c:pt idx="16">
                  <c:v>497.29784101777381</c:v>
                </c:pt>
                <c:pt idx="17">
                  <c:v>497.29784084927121</c:v>
                </c:pt>
                <c:pt idx="18">
                  <c:v>497.29784084078409</c:v>
                </c:pt>
                <c:pt idx="19">
                  <c:v>497.29784084054762</c:v>
                </c:pt>
                <c:pt idx="20">
                  <c:v>497.29784084053097</c:v>
                </c:pt>
                <c:pt idx="21">
                  <c:v>497.29784084052989</c:v>
                </c:pt>
                <c:pt idx="22">
                  <c:v>497.29784084052983</c:v>
                </c:pt>
                <c:pt idx="23">
                  <c:v>497.29784084052977</c:v>
                </c:pt>
                <c:pt idx="24">
                  <c:v>497.29784084052972</c:v>
                </c:pt>
                <c:pt idx="25">
                  <c:v>497.29784084052966</c:v>
                </c:pt>
                <c:pt idx="26">
                  <c:v>497.2978408405296</c:v>
                </c:pt>
                <c:pt idx="27">
                  <c:v>497.29784084052955</c:v>
                </c:pt>
                <c:pt idx="28">
                  <c:v>497.29784084052949</c:v>
                </c:pt>
                <c:pt idx="29">
                  <c:v>497.29784084052943</c:v>
                </c:pt>
                <c:pt idx="30">
                  <c:v>497.29784084052937</c:v>
                </c:pt>
                <c:pt idx="31">
                  <c:v>497.29784084052932</c:v>
                </c:pt>
                <c:pt idx="32">
                  <c:v>497.29784084052926</c:v>
                </c:pt>
                <c:pt idx="33">
                  <c:v>497.2978408405292</c:v>
                </c:pt>
                <c:pt idx="34">
                  <c:v>497.29784084052915</c:v>
                </c:pt>
                <c:pt idx="35">
                  <c:v>497.29784084052909</c:v>
                </c:pt>
                <c:pt idx="36">
                  <c:v>497.29784084052903</c:v>
                </c:pt>
                <c:pt idx="37">
                  <c:v>497.29784084052898</c:v>
                </c:pt>
                <c:pt idx="38">
                  <c:v>497.29784084052892</c:v>
                </c:pt>
                <c:pt idx="39">
                  <c:v>497.29784084052886</c:v>
                </c:pt>
                <c:pt idx="40">
                  <c:v>497.29784084052881</c:v>
                </c:pt>
                <c:pt idx="41">
                  <c:v>497.29784084052875</c:v>
                </c:pt>
                <c:pt idx="42">
                  <c:v>497.29784084052869</c:v>
                </c:pt>
                <c:pt idx="43">
                  <c:v>497.29784084052864</c:v>
                </c:pt>
                <c:pt idx="44">
                  <c:v>497.29784084052858</c:v>
                </c:pt>
                <c:pt idx="45">
                  <c:v>497.29784084052852</c:v>
                </c:pt>
                <c:pt idx="46">
                  <c:v>497.29784084052847</c:v>
                </c:pt>
                <c:pt idx="47">
                  <c:v>497.29784084052841</c:v>
                </c:pt>
                <c:pt idx="48">
                  <c:v>497.29784084052835</c:v>
                </c:pt>
                <c:pt idx="49">
                  <c:v>497.29784084052829</c:v>
                </c:pt>
                <c:pt idx="50">
                  <c:v>497.29784084052824</c:v>
                </c:pt>
                <c:pt idx="51">
                  <c:v>497.29784084052818</c:v>
                </c:pt>
                <c:pt idx="52">
                  <c:v>497.29784084052812</c:v>
                </c:pt>
                <c:pt idx="53">
                  <c:v>497.29784084052807</c:v>
                </c:pt>
                <c:pt idx="54">
                  <c:v>497.29784084052801</c:v>
                </c:pt>
                <c:pt idx="55">
                  <c:v>497.29784084052795</c:v>
                </c:pt>
                <c:pt idx="56">
                  <c:v>497.2978408405279</c:v>
                </c:pt>
                <c:pt idx="57">
                  <c:v>497.29784084052784</c:v>
                </c:pt>
                <c:pt idx="58">
                  <c:v>497.29784084052778</c:v>
                </c:pt>
                <c:pt idx="59">
                  <c:v>497.29784084052773</c:v>
                </c:pt>
                <c:pt idx="60">
                  <c:v>497.29784084052767</c:v>
                </c:pt>
                <c:pt idx="61">
                  <c:v>497.29784084052761</c:v>
                </c:pt>
                <c:pt idx="62">
                  <c:v>497.29784084052756</c:v>
                </c:pt>
                <c:pt idx="63">
                  <c:v>497.2978408405275</c:v>
                </c:pt>
                <c:pt idx="64">
                  <c:v>497.29784084052744</c:v>
                </c:pt>
                <c:pt idx="65">
                  <c:v>497.29784084052739</c:v>
                </c:pt>
                <c:pt idx="66">
                  <c:v>497.29784084052733</c:v>
                </c:pt>
                <c:pt idx="67">
                  <c:v>497.29784084052727</c:v>
                </c:pt>
                <c:pt idx="68">
                  <c:v>497.29784084052721</c:v>
                </c:pt>
                <c:pt idx="69">
                  <c:v>497.29784084052716</c:v>
                </c:pt>
                <c:pt idx="70">
                  <c:v>497.2978408405271</c:v>
                </c:pt>
                <c:pt idx="71">
                  <c:v>497.29784084052704</c:v>
                </c:pt>
                <c:pt idx="72">
                  <c:v>497.29784084052699</c:v>
                </c:pt>
                <c:pt idx="73">
                  <c:v>497.29784084052693</c:v>
                </c:pt>
                <c:pt idx="74">
                  <c:v>497.29784084052687</c:v>
                </c:pt>
                <c:pt idx="75">
                  <c:v>497.29784084052682</c:v>
                </c:pt>
                <c:pt idx="76">
                  <c:v>497.29784084052676</c:v>
                </c:pt>
                <c:pt idx="77">
                  <c:v>497.2978408405267</c:v>
                </c:pt>
                <c:pt idx="78">
                  <c:v>497.29784084052665</c:v>
                </c:pt>
                <c:pt idx="79">
                  <c:v>497.29784084052659</c:v>
                </c:pt>
                <c:pt idx="80">
                  <c:v>497.29784084052653</c:v>
                </c:pt>
                <c:pt idx="81">
                  <c:v>497.29784084052648</c:v>
                </c:pt>
                <c:pt idx="82">
                  <c:v>497.29784084052642</c:v>
                </c:pt>
                <c:pt idx="83">
                  <c:v>497.29784084052636</c:v>
                </c:pt>
                <c:pt idx="84">
                  <c:v>497.29784084052631</c:v>
                </c:pt>
                <c:pt idx="85">
                  <c:v>497.29784084052625</c:v>
                </c:pt>
                <c:pt idx="86">
                  <c:v>497.29784084052619</c:v>
                </c:pt>
                <c:pt idx="87">
                  <c:v>497.29784084052613</c:v>
                </c:pt>
                <c:pt idx="88">
                  <c:v>497.29784084052642</c:v>
                </c:pt>
                <c:pt idx="89">
                  <c:v>497.29784084052676</c:v>
                </c:pt>
                <c:pt idx="90">
                  <c:v>497.29784084052687</c:v>
                </c:pt>
                <c:pt idx="91">
                  <c:v>497.29784084052682</c:v>
                </c:pt>
                <c:pt idx="92">
                  <c:v>497.29784084052676</c:v>
                </c:pt>
                <c:pt idx="93">
                  <c:v>497.2978408405267</c:v>
                </c:pt>
                <c:pt idx="94">
                  <c:v>497.29784084052665</c:v>
                </c:pt>
                <c:pt idx="95">
                  <c:v>497.29784084052659</c:v>
                </c:pt>
                <c:pt idx="96">
                  <c:v>497.29784084052653</c:v>
                </c:pt>
                <c:pt idx="97">
                  <c:v>497.29784084052648</c:v>
                </c:pt>
                <c:pt idx="98">
                  <c:v>497.29784084052642</c:v>
                </c:pt>
                <c:pt idx="99">
                  <c:v>497.29784084052636</c:v>
                </c:pt>
                <c:pt idx="100">
                  <c:v>497.29784084052631</c:v>
                </c:pt>
                <c:pt idx="101">
                  <c:v>497.29784084052625</c:v>
                </c:pt>
                <c:pt idx="102">
                  <c:v>497.29784084052619</c:v>
                </c:pt>
                <c:pt idx="103">
                  <c:v>497.29784084052613</c:v>
                </c:pt>
                <c:pt idx="104">
                  <c:v>497.29784084052608</c:v>
                </c:pt>
                <c:pt idx="105">
                  <c:v>497.29784084052602</c:v>
                </c:pt>
                <c:pt idx="106">
                  <c:v>497.29784084052596</c:v>
                </c:pt>
                <c:pt idx="107">
                  <c:v>497.29784084052591</c:v>
                </c:pt>
                <c:pt idx="108">
                  <c:v>497.29784084052585</c:v>
                </c:pt>
                <c:pt idx="109">
                  <c:v>497.29784084052608</c:v>
                </c:pt>
                <c:pt idx="110">
                  <c:v>497.29784084052784</c:v>
                </c:pt>
                <c:pt idx="111">
                  <c:v>497.29784084055825</c:v>
                </c:pt>
                <c:pt idx="112">
                  <c:v>497.29784084144103</c:v>
                </c:pt>
                <c:pt idx="113">
                  <c:v>497.29784085813628</c:v>
                </c:pt>
                <c:pt idx="114">
                  <c:v>497.29784113047003</c:v>
                </c:pt>
                <c:pt idx="115">
                  <c:v>497.29784524748197</c:v>
                </c:pt>
                <c:pt idx="116">
                  <c:v>497.29790466396759</c:v>
                </c:pt>
                <c:pt idx="117">
                  <c:v>497.29981787078589</c:v>
                </c:pt>
                <c:pt idx="118">
                  <c:v>497.34015163871288</c:v>
                </c:pt>
                <c:pt idx="119">
                  <c:v>498.02896519803494</c:v>
                </c:pt>
                <c:pt idx="120">
                  <c:v>500.19063403766989</c:v>
                </c:pt>
                <c:pt idx="121">
                  <c:v>500.71400455290484</c:v>
                </c:pt>
                <c:pt idx="122">
                  <c:v>500.79213792486871</c:v>
                </c:pt>
                <c:pt idx="123">
                  <c:v>500.85694935951068</c:v>
                </c:pt>
                <c:pt idx="124">
                  <c:v>500.92301725269721</c:v>
                </c:pt>
                <c:pt idx="125">
                  <c:v>500.99226830296521</c:v>
                </c:pt>
                <c:pt idx="126">
                  <c:v>501.07538733333848</c:v>
                </c:pt>
                <c:pt idx="127">
                  <c:v>501.3060889606503</c:v>
                </c:pt>
                <c:pt idx="128">
                  <c:v>502.84484602279719</c:v>
                </c:pt>
                <c:pt idx="129">
                  <c:v>503.36139052035861</c:v>
                </c:pt>
                <c:pt idx="130">
                  <c:v>503.57939814989169</c:v>
                </c:pt>
                <c:pt idx="131">
                  <c:v>503.78743137216219</c:v>
                </c:pt>
                <c:pt idx="132">
                  <c:v>504.00790556212792</c:v>
                </c:pt>
                <c:pt idx="133">
                  <c:v>504.24885007900463</c:v>
                </c:pt>
                <c:pt idx="134">
                  <c:v>504.59143349684228</c:v>
                </c:pt>
                <c:pt idx="135">
                  <c:v>505.98692917504985</c:v>
                </c:pt>
                <c:pt idx="136">
                  <c:v>509.51227564276923</c:v>
                </c:pt>
                <c:pt idx="137">
                  <c:v>511.25044938365482</c:v>
                </c:pt>
                <c:pt idx="138">
                  <c:v>512.3608748025548</c:v>
                </c:pt>
                <c:pt idx="139">
                  <c:v>513.60596437713593</c:v>
                </c:pt>
                <c:pt idx="140">
                  <c:v>515.06826965503444</c:v>
                </c:pt>
                <c:pt idx="141">
                  <c:v>516.81274596968024</c:v>
                </c:pt>
                <c:pt idx="142">
                  <c:v>518.90659888387211</c:v>
                </c:pt>
                <c:pt idx="143">
                  <c:v>521.32562442832136</c:v>
                </c:pt>
                <c:pt idx="144">
                  <c:v>523.68054257984966</c:v>
                </c:pt>
                <c:pt idx="145">
                  <c:v>528.54155952900214</c:v>
                </c:pt>
                <c:pt idx="146">
                  <c:v>539.82355286523273</c:v>
                </c:pt>
                <c:pt idx="147">
                  <c:v>572.52257261509999</c:v>
                </c:pt>
                <c:pt idx="148">
                  <c:v>667.87802193665107</c:v>
                </c:pt>
                <c:pt idx="149">
                  <c:v>876.53319601555404</c:v>
                </c:pt>
                <c:pt idx="150">
                  <c:v>1123.0810737498725</c:v>
                </c:pt>
                <c:pt idx="151">
                  <c:v>1291.6479770286403</c:v>
                </c:pt>
                <c:pt idx="152">
                  <c:v>1293.0201765554161</c:v>
                </c:pt>
                <c:pt idx="153">
                  <c:v>956.45346642938398</c:v>
                </c:pt>
                <c:pt idx="154">
                  <c:v>674.16653804076077</c:v>
                </c:pt>
                <c:pt idx="155">
                  <c:v>583.27349636805809</c:v>
                </c:pt>
                <c:pt idx="156">
                  <c:v>558.01838989261262</c:v>
                </c:pt>
                <c:pt idx="157">
                  <c:v>548.02976658873513</c:v>
                </c:pt>
                <c:pt idx="158">
                  <c:v>542.20642408064691</c:v>
                </c:pt>
                <c:pt idx="159">
                  <c:v>539.12046145570127</c:v>
                </c:pt>
                <c:pt idx="160">
                  <c:v>548.25675968352493</c:v>
                </c:pt>
                <c:pt idx="161">
                  <c:v>544.58340027457234</c:v>
                </c:pt>
                <c:pt idx="162">
                  <c:v>540.11645353643917</c:v>
                </c:pt>
                <c:pt idx="163">
                  <c:v>536.64542161794964</c:v>
                </c:pt>
                <c:pt idx="164">
                  <c:v>533.93724642841846</c:v>
                </c:pt>
                <c:pt idx="165">
                  <c:v>531.76680845459066</c:v>
                </c:pt>
                <c:pt idx="166">
                  <c:v>530.01826627486207</c:v>
                </c:pt>
                <c:pt idx="167">
                  <c:v>530.39501841161416</c:v>
                </c:pt>
                <c:pt idx="168">
                  <c:v>533.95325879019356</c:v>
                </c:pt>
                <c:pt idx="169">
                  <c:v>533.09367503433862</c:v>
                </c:pt>
                <c:pt idx="170">
                  <c:v>531.02840872500451</c:v>
                </c:pt>
                <c:pt idx="171">
                  <c:v>529.30888001767914</c:v>
                </c:pt>
                <c:pt idx="172">
                  <c:v>527.86357604356158</c:v>
                </c:pt>
                <c:pt idx="173">
                  <c:v>526.63300962316464</c:v>
                </c:pt>
                <c:pt idx="174">
                  <c:v>525.5757321109719</c:v>
                </c:pt>
                <c:pt idx="175">
                  <c:v>524.80940635888339</c:v>
                </c:pt>
                <c:pt idx="176">
                  <c:v>532.86103608508938</c:v>
                </c:pt>
                <c:pt idx="177">
                  <c:v>531.60436120943143</c:v>
                </c:pt>
                <c:pt idx="178">
                  <c:v>529.93625941793982</c:v>
                </c:pt>
                <c:pt idx="179">
                  <c:v>528.52554909875494</c:v>
                </c:pt>
                <c:pt idx="180">
                  <c:v>527.3237122162401</c:v>
                </c:pt>
                <c:pt idx="181">
                  <c:v>526.28831311440035</c:v>
                </c:pt>
                <c:pt idx="182">
                  <c:v>525.38077726042377</c:v>
                </c:pt>
                <c:pt idx="183">
                  <c:v>523.92052712763132</c:v>
                </c:pt>
                <c:pt idx="184">
                  <c:v>521.33535160008296</c:v>
                </c:pt>
                <c:pt idx="185">
                  <c:v>520.39185650133368</c:v>
                </c:pt>
                <c:pt idx="186">
                  <c:v>520.08409659018389</c:v>
                </c:pt>
                <c:pt idx="187">
                  <c:v>519.80041316751738</c:v>
                </c:pt>
                <c:pt idx="188">
                  <c:v>519.53659936675444</c:v>
                </c:pt>
                <c:pt idx="189">
                  <c:v>519.29599286716484</c:v>
                </c:pt>
                <c:pt idx="190">
                  <c:v>520.0117666853115</c:v>
                </c:pt>
                <c:pt idx="191">
                  <c:v>678.66607157690453</c:v>
                </c:pt>
                <c:pt idx="192">
                  <c:v>274.08255716288164</c:v>
                </c:pt>
                <c:pt idx="193">
                  <c:v>436.20414680989506</c:v>
                </c:pt>
                <c:pt idx="194">
                  <c:v>437.11879068453896</c:v>
                </c:pt>
                <c:pt idx="195">
                  <c:v>437.12347181834554</c:v>
                </c:pt>
                <c:pt idx="196">
                  <c:v>437.12349100298991</c:v>
                </c:pt>
                <c:pt idx="197">
                  <c:v>437.12349103050451</c:v>
                </c:pt>
                <c:pt idx="198">
                  <c:v>437.12349103053236</c:v>
                </c:pt>
                <c:pt idx="199">
                  <c:v>437.12349103053236</c:v>
                </c:pt>
                <c:pt idx="200">
                  <c:v>437.12349103053236</c:v>
                </c:pt>
              </c:numCache>
            </c:numRef>
          </c:yVal>
          <c:smooth val="1"/>
        </c:ser>
        <c:ser>
          <c:idx val="2"/>
          <c:order val="1"/>
          <c:tx>
            <c:v>Bias -281V</c:v>
          </c:tx>
          <c:marker>
            <c:symbol val="none"/>
          </c:marker>
          <c:xVal>
            <c:numRef>
              <c:f>Qstep1!$A$2:$A$202</c:f>
              <c:numCache>
                <c:formatCode>General</c:formatCode>
                <c:ptCount val="201"/>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Qstep1!$Q$2:$Q$202</c:f>
              <c:numCache>
                <c:formatCode>0.000E+00</c:formatCode>
                <c:ptCount val="201"/>
                <c:pt idx="0">
                  <c:v>1.7017799024578689E-10</c:v>
                </c:pt>
                <c:pt idx="1">
                  <c:v>3.4035598049157377E-10</c:v>
                </c:pt>
                <c:pt idx="2">
                  <c:v>5.1053397073736069E-10</c:v>
                </c:pt>
                <c:pt idx="3">
                  <c:v>6.8071196098314755E-10</c:v>
                </c:pt>
                <c:pt idx="4">
                  <c:v>8.5088995122893441E-10</c:v>
                </c:pt>
                <c:pt idx="5">
                  <c:v>1.0210679414747214E-9</c:v>
                </c:pt>
                <c:pt idx="6">
                  <c:v>1.1912459317205082E-9</c:v>
                </c:pt>
                <c:pt idx="7">
                  <c:v>1.3022167509353424E-4</c:v>
                </c:pt>
                <c:pt idx="8">
                  <c:v>3015.3654303327385</c:v>
                </c:pt>
                <c:pt idx="9">
                  <c:v>619.09327812838274</c:v>
                </c:pt>
                <c:pt idx="10">
                  <c:v>504.78935229903317</c:v>
                </c:pt>
                <c:pt idx="11">
                  <c:v>497.71804996671386</c:v>
                </c:pt>
                <c:pt idx="12">
                  <c:v>497.31657814286916</c:v>
                </c:pt>
                <c:pt idx="13">
                  <c:v>497.29894084507595</c:v>
                </c:pt>
                <c:pt idx="14">
                  <c:v>497.29831585883807</c:v>
                </c:pt>
                <c:pt idx="15">
                  <c:v>497.29827288892159</c:v>
                </c:pt>
                <c:pt idx="16">
                  <c:v>497.29827008077052</c:v>
                </c:pt>
                <c:pt idx="17">
                  <c:v>497.29826991227355</c:v>
                </c:pt>
                <c:pt idx="18">
                  <c:v>497.29826990378717</c:v>
                </c:pt>
                <c:pt idx="19">
                  <c:v>497.29826990355127</c:v>
                </c:pt>
                <c:pt idx="20">
                  <c:v>497.29826990353513</c:v>
                </c:pt>
                <c:pt idx="21">
                  <c:v>497.2982699035345</c:v>
                </c:pt>
                <c:pt idx="22">
                  <c:v>497.2982699035349</c:v>
                </c:pt>
                <c:pt idx="23">
                  <c:v>497.29826990353524</c:v>
                </c:pt>
                <c:pt idx="24">
                  <c:v>497.29826990353575</c:v>
                </c:pt>
                <c:pt idx="25">
                  <c:v>497.29826990353615</c:v>
                </c:pt>
                <c:pt idx="26">
                  <c:v>497.29826990353666</c:v>
                </c:pt>
                <c:pt idx="27">
                  <c:v>497.29826990353695</c:v>
                </c:pt>
                <c:pt idx="28">
                  <c:v>497.2982699035374</c:v>
                </c:pt>
                <c:pt idx="29">
                  <c:v>497.29826990353797</c:v>
                </c:pt>
                <c:pt idx="30">
                  <c:v>497.29826990353843</c:v>
                </c:pt>
                <c:pt idx="31">
                  <c:v>497.29826990353911</c:v>
                </c:pt>
                <c:pt idx="32">
                  <c:v>497.2982699035399</c:v>
                </c:pt>
                <c:pt idx="33">
                  <c:v>497.2982699035407</c:v>
                </c:pt>
                <c:pt idx="34">
                  <c:v>497.29826990354155</c:v>
                </c:pt>
                <c:pt idx="35">
                  <c:v>497.29826990354235</c:v>
                </c:pt>
                <c:pt idx="36">
                  <c:v>497.2982699035436</c:v>
                </c:pt>
                <c:pt idx="37">
                  <c:v>497.29826990354491</c:v>
                </c:pt>
                <c:pt idx="38">
                  <c:v>497.29826990354627</c:v>
                </c:pt>
                <c:pt idx="39">
                  <c:v>497.29826990354775</c:v>
                </c:pt>
                <c:pt idx="40">
                  <c:v>497.29826990354945</c:v>
                </c:pt>
                <c:pt idx="41">
                  <c:v>497.29826990355139</c:v>
                </c:pt>
                <c:pt idx="42">
                  <c:v>497.2982699035536</c:v>
                </c:pt>
                <c:pt idx="43">
                  <c:v>497.29826990355599</c:v>
                </c:pt>
                <c:pt idx="44">
                  <c:v>497.29826990355855</c:v>
                </c:pt>
                <c:pt idx="45">
                  <c:v>497.29826990356139</c:v>
                </c:pt>
                <c:pt idx="46">
                  <c:v>497.29826990356457</c:v>
                </c:pt>
                <c:pt idx="47">
                  <c:v>497.29826990356821</c:v>
                </c:pt>
                <c:pt idx="48">
                  <c:v>497.29826990357242</c:v>
                </c:pt>
                <c:pt idx="49">
                  <c:v>497.29826990357708</c:v>
                </c:pt>
                <c:pt idx="50">
                  <c:v>497.2982699035822</c:v>
                </c:pt>
                <c:pt idx="51">
                  <c:v>497.29826990358799</c:v>
                </c:pt>
                <c:pt idx="52">
                  <c:v>497.29826990359425</c:v>
                </c:pt>
                <c:pt idx="53">
                  <c:v>497.29826990360141</c:v>
                </c:pt>
                <c:pt idx="54">
                  <c:v>497.29826990360948</c:v>
                </c:pt>
                <c:pt idx="55">
                  <c:v>497.29826990361857</c:v>
                </c:pt>
                <c:pt idx="56">
                  <c:v>497.29826990362875</c:v>
                </c:pt>
                <c:pt idx="57">
                  <c:v>497.29826990363989</c:v>
                </c:pt>
                <c:pt idx="58">
                  <c:v>497.2982699036524</c:v>
                </c:pt>
                <c:pt idx="59">
                  <c:v>497.29826990366638</c:v>
                </c:pt>
                <c:pt idx="60">
                  <c:v>497.29826990368207</c:v>
                </c:pt>
                <c:pt idx="61">
                  <c:v>497.2982699036998</c:v>
                </c:pt>
                <c:pt idx="62">
                  <c:v>497.29826990371959</c:v>
                </c:pt>
                <c:pt idx="63">
                  <c:v>497.2982699037417</c:v>
                </c:pt>
                <c:pt idx="64">
                  <c:v>497.29826990376637</c:v>
                </c:pt>
                <c:pt idx="65">
                  <c:v>497.29826990379394</c:v>
                </c:pt>
                <c:pt idx="66">
                  <c:v>497.29826990382486</c:v>
                </c:pt>
                <c:pt idx="67">
                  <c:v>497.29826990385936</c:v>
                </c:pt>
                <c:pt idx="68">
                  <c:v>497.29826990389802</c:v>
                </c:pt>
                <c:pt idx="69">
                  <c:v>497.29826990394145</c:v>
                </c:pt>
                <c:pt idx="70">
                  <c:v>497.2982699039901</c:v>
                </c:pt>
                <c:pt idx="71">
                  <c:v>497.29826990404439</c:v>
                </c:pt>
                <c:pt idx="72">
                  <c:v>497.29826990410515</c:v>
                </c:pt>
                <c:pt idx="73">
                  <c:v>497.29826990417303</c:v>
                </c:pt>
                <c:pt idx="74">
                  <c:v>497.29826990424914</c:v>
                </c:pt>
                <c:pt idx="75">
                  <c:v>497.2982699043344</c:v>
                </c:pt>
                <c:pt idx="76">
                  <c:v>497.2982699044299</c:v>
                </c:pt>
                <c:pt idx="77">
                  <c:v>497.29826990453654</c:v>
                </c:pt>
                <c:pt idx="78">
                  <c:v>497.29826990465597</c:v>
                </c:pt>
                <c:pt idx="79">
                  <c:v>497.29826990478949</c:v>
                </c:pt>
                <c:pt idx="80">
                  <c:v>497.29826990493893</c:v>
                </c:pt>
                <c:pt idx="81">
                  <c:v>497.29826990510628</c:v>
                </c:pt>
                <c:pt idx="82">
                  <c:v>497.29826990529364</c:v>
                </c:pt>
                <c:pt idx="83">
                  <c:v>497.29826990550333</c:v>
                </c:pt>
                <c:pt idx="84">
                  <c:v>497.2982699057377</c:v>
                </c:pt>
                <c:pt idx="85">
                  <c:v>497.29826990600031</c:v>
                </c:pt>
                <c:pt idx="86">
                  <c:v>497.29826990629419</c:v>
                </c:pt>
                <c:pt idx="87">
                  <c:v>497.29826990662303</c:v>
                </c:pt>
                <c:pt idx="88">
                  <c:v>497.29826990699092</c:v>
                </c:pt>
                <c:pt idx="89">
                  <c:v>497.29826990740264</c:v>
                </c:pt>
                <c:pt idx="90">
                  <c:v>497.29826990786341</c:v>
                </c:pt>
                <c:pt idx="91">
                  <c:v>497.29826990837938</c:v>
                </c:pt>
                <c:pt idx="92">
                  <c:v>497.29826990895685</c:v>
                </c:pt>
                <c:pt idx="93">
                  <c:v>497.29826990960277</c:v>
                </c:pt>
                <c:pt idx="94">
                  <c:v>497.29826991032564</c:v>
                </c:pt>
                <c:pt idx="95">
                  <c:v>497.29826991113435</c:v>
                </c:pt>
                <c:pt idx="96">
                  <c:v>497.29826991203998</c:v>
                </c:pt>
                <c:pt idx="97">
                  <c:v>497.29826991305373</c:v>
                </c:pt>
                <c:pt idx="98">
                  <c:v>497.29826991418832</c:v>
                </c:pt>
                <c:pt idx="99">
                  <c:v>497.29826991545747</c:v>
                </c:pt>
                <c:pt idx="100">
                  <c:v>497.29826991687702</c:v>
                </c:pt>
                <c:pt idx="101">
                  <c:v>497.29826991846664</c:v>
                </c:pt>
                <c:pt idx="102">
                  <c:v>497.29826992024658</c:v>
                </c:pt>
                <c:pt idx="103">
                  <c:v>497.29826992223872</c:v>
                </c:pt>
                <c:pt idx="104">
                  <c:v>497.29826992446812</c:v>
                </c:pt>
                <c:pt idx="105">
                  <c:v>497.29826992696565</c:v>
                </c:pt>
                <c:pt idx="106">
                  <c:v>497.29826992987284</c:v>
                </c:pt>
                <c:pt idx="107">
                  <c:v>497.29826993564097</c:v>
                </c:pt>
                <c:pt idx="108">
                  <c:v>497.29826998558718</c:v>
                </c:pt>
                <c:pt idx="109">
                  <c:v>497.29827072062028</c:v>
                </c:pt>
                <c:pt idx="110">
                  <c:v>497.29828154679245</c:v>
                </c:pt>
                <c:pt idx="111">
                  <c:v>497.29849064814937</c:v>
                </c:pt>
                <c:pt idx="112">
                  <c:v>497.30455568267541</c:v>
                </c:pt>
                <c:pt idx="113">
                  <c:v>497.41927198959513</c:v>
                </c:pt>
                <c:pt idx="114">
                  <c:v>499.28957958532646</c:v>
                </c:pt>
                <c:pt idx="115">
                  <c:v>527.39407521524583</c:v>
                </c:pt>
                <c:pt idx="116">
                  <c:v>905.33410129086519</c:v>
                </c:pt>
                <c:pt idx="117">
                  <c:v>3316.730112686877</c:v>
                </c:pt>
                <c:pt idx="118">
                  <c:v>6213.9825150240249</c:v>
                </c:pt>
                <c:pt idx="119">
                  <c:v>9111.2735479082785</c:v>
                </c:pt>
                <c:pt idx="120">
                  <c:v>12000.065860429404</c:v>
                </c:pt>
                <c:pt idx="121">
                  <c:v>14849.068709432253</c:v>
                </c:pt>
                <c:pt idx="122">
                  <c:v>17649.783374553699</c:v>
                </c:pt>
                <c:pt idx="123">
                  <c:v>20402.209855793739</c:v>
                </c:pt>
                <c:pt idx="124">
                  <c:v>23106.348153152376</c:v>
                </c:pt>
                <c:pt idx="125">
                  <c:v>25762.19826662961</c:v>
                </c:pt>
                <c:pt idx="126">
                  <c:v>28369.760196225438</c:v>
                </c:pt>
                <c:pt idx="127">
                  <c:v>30929.033941939862</c:v>
                </c:pt>
                <c:pt idx="128">
                  <c:v>33436.948375278022</c:v>
                </c:pt>
                <c:pt idx="129">
                  <c:v>35875.501661288938</c:v>
                </c:pt>
                <c:pt idx="130">
                  <c:v>38241.622671477744</c:v>
                </c:pt>
                <c:pt idx="131">
                  <c:v>40535.311405844448</c:v>
                </c:pt>
                <c:pt idx="132">
                  <c:v>42756.567864389042</c:v>
                </c:pt>
                <c:pt idx="133">
                  <c:v>44905.392047111527</c:v>
                </c:pt>
                <c:pt idx="134">
                  <c:v>46981.783954011909</c:v>
                </c:pt>
                <c:pt idx="135">
                  <c:v>48985.743585090182</c:v>
                </c:pt>
                <c:pt idx="136">
                  <c:v>50908.215940104907</c:v>
                </c:pt>
                <c:pt idx="137">
                  <c:v>52719.022835657568</c:v>
                </c:pt>
                <c:pt idx="138">
                  <c:v>54409.109271506713</c:v>
                </c:pt>
                <c:pt idx="139">
                  <c:v>55978.47524765235</c:v>
                </c:pt>
                <c:pt idx="140">
                  <c:v>57427.120764094478</c:v>
                </c:pt>
                <c:pt idx="141">
                  <c:v>58755.045820833097</c:v>
                </c:pt>
                <c:pt idx="142">
                  <c:v>59962.250417868199</c:v>
                </c:pt>
                <c:pt idx="143">
                  <c:v>61048.734555199793</c:v>
                </c:pt>
                <c:pt idx="144">
                  <c:v>62015.268912242624</c:v>
                </c:pt>
                <c:pt idx="145">
                  <c:v>62867.555357749407</c:v>
                </c:pt>
                <c:pt idx="146">
                  <c:v>63606.364571134895</c:v>
                </c:pt>
                <c:pt idx="147">
                  <c:v>64231.69655239908</c:v>
                </c:pt>
                <c:pt idx="148">
                  <c:v>64743.551301541964</c:v>
                </c:pt>
                <c:pt idx="149">
                  <c:v>65141.928818563545</c:v>
                </c:pt>
                <c:pt idx="150">
                  <c:v>65426.829103463831</c:v>
                </c:pt>
                <c:pt idx="151">
                  <c:v>65598.252542548289</c:v>
                </c:pt>
                <c:pt idx="152">
                  <c:v>65598.252906442242</c:v>
                </c:pt>
                <c:pt idx="153">
                  <c:v>65185.388934256232</c:v>
                </c:pt>
                <c:pt idx="154">
                  <c:v>64417.606810541904</c:v>
                </c:pt>
                <c:pt idx="155">
                  <c:v>63294.906535299255</c:v>
                </c:pt>
                <c:pt idx="156">
                  <c:v>61817.288108528286</c:v>
                </c:pt>
                <c:pt idx="157">
                  <c:v>59984.751530228998</c:v>
                </c:pt>
                <c:pt idx="158">
                  <c:v>57797.296800401389</c:v>
                </c:pt>
                <c:pt idx="159">
                  <c:v>55254.923919045454</c:v>
                </c:pt>
                <c:pt idx="160">
                  <c:v>52336.9075976393</c:v>
                </c:pt>
                <c:pt idx="161">
                  <c:v>48836.014266237493</c:v>
                </c:pt>
                <c:pt idx="162">
                  <c:v>44731.518636318135</c:v>
                </c:pt>
                <c:pt idx="163">
                  <c:v>40023.420707881225</c:v>
                </c:pt>
                <c:pt idx="164">
                  <c:v>34711.720480926757</c:v>
                </c:pt>
                <c:pt idx="165">
                  <c:v>28796.417955454737</c:v>
                </c:pt>
                <c:pt idx="166">
                  <c:v>22277.513131465166</c:v>
                </c:pt>
                <c:pt idx="167">
                  <c:v>15155.006008958044</c:v>
                </c:pt>
                <c:pt idx="168">
                  <c:v>7355.1315582361358</c:v>
                </c:pt>
                <c:pt idx="169">
                  <c:v>1487.1707682414471</c:v>
                </c:pt>
                <c:pt idx="170">
                  <c:v>1055.457020595496</c:v>
                </c:pt>
                <c:pt idx="171">
                  <c:v>1047.7124844035022</c:v>
                </c:pt>
                <c:pt idx="172">
                  <c:v>1046.1420522242565</c:v>
                </c:pt>
                <c:pt idx="173">
                  <c:v>1044.9091602449239</c:v>
                </c:pt>
                <c:pt idx="174">
                  <c:v>1043.8517764987266</c:v>
                </c:pt>
                <c:pt idx="175">
                  <c:v>1043.085385074708</c:v>
                </c:pt>
                <c:pt idx="176">
                  <c:v>1051.1369375398199</c:v>
                </c:pt>
                <c:pt idx="177">
                  <c:v>1049.8801834715405</c:v>
                </c:pt>
                <c:pt idx="178">
                  <c:v>1048.2120140765915</c:v>
                </c:pt>
                <c:pt idx="179">
                  <c:v>1046.8012477431132</c:v>
                </c:pt>
                <c:pt idx="180">
                  <c:v>1045.5993625724145</c:v>
                </c:pt>
                <c:pt idx="181">
                  <c:v>1044.5639209769729</c:v>
                </c:pt>
                <c:pt idx="182">
                  <c:v>1043.6563484239766</c:v>
                </c:pt>
                <c:pt idx="183">
                  <c:v>1042.196065455219</c:v>
                </c:pt>
                <c:pt idx="184">
                  <c:v>1039.6108512971234</c:v>
                </c:pt>
                <c:pt idx="185">
                  <c:v>1038.6673368831005</c:v>
                </c:pt>
                <c:pt idx="186">
                  <c:v>1038.3595595882045</c:v>
                </c:pt>
                <c:pt idx="187">
                  <c:v>1038.0758587817918</c:v>
                </c:pt>
                <c:pt idx="188">
                  <c:v>1037.8120295288099</c:v>
                </c:pt>
                <c:pt idx="189">
                  <c:v>1037.5714095085289</c:v>
                </c:pt>
                <c:pt idx="190">
                  <c:v>1038.2871678744568</c:v>
                </c:pt>
                <c:pt idx="191">
                  <c:v>1196.9412796133142</c:v>
                </c:pt>
                <c:pt idx="192">
                  <c:v>792.35776519929141</c:v>
                </c:pt>
                <c:pt idx="193">
                  <c:v>954.47954799904028</c:v>
                </c:pt>
                <c:pt idx="194">
                  <c:v>955.39419380521156</c:v>
                </c:pt>
                <c:pt idx="195">
                  <c:v>955.39887493901813</c:v>
                </c:pt>
                <c:pt idx="196">
                  <c:v>955.39889412373975</c:v>
                </c:pt>
                <c:pt idx="197">
                  <c:v>955.39889415125469</c:v>
                </c:pt>
                <c:pt idx="198">
                  <c:v>955.39889415128812</c:v>
                </c:pt>
                <c:pt idx="199">
                  <c:v>955.39889415128812</c:v>
                </c:pt>
                <c:pt idx="200">
                  <c:v>955.39889415128812</c:v>
                </c:pt>
              </c:numCache>
            </c:numRef>
          </c:yVal>
          <c:smooth val="1"/>
        </c:ser>
        <c:ser>
          <c:idx val="3"/>
          <c:order val="2"/>
          <c:tx>
            <c:v>Bias -875V</c:v>
          </c:tx>
          <c:marker>
            <c:symbol val="none"/>
          </c:marker>
          <c:xVal>
            <c:numRef>
              <c:f>Qstep1!$A$2:$A$202</c:f>
              <c:numCache>
                <c:formatCode>General</c:formatCode>
                <c:ptCount val="201"/>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Qstep1!$S$2:$S$202</c:f>
              <c:numCache>
                <c:formatCode>0.000E+00</c:formatCode>
                <c:ptCount val="201"/>
                <c:pt idx="0">
                  <c:v>1.7017799024578689E-10</c:v>
                </c:pt>
                <c:pt idx="1">
                  <c:v>3.4035598049157377E-10</c:v>
                </c:pt>
                <c:pt idx="2">
                  <c:v>5.1053397073736069E-10</c:v>
                </c:pt>
                <c:pt idx="3">
                  <c:v>6.8071196098314755E-10</c:v>
                </c:pt>
                <c:pt idx="4">
                  <c:v>8.5088995122893441E-10</c:v>
                </c:pt>
                <c:pt idx="5">
                  <c:v>1.0210679414747214E-9</c:v>
                </c:pt>
                <c:pt idx="6">
                  <c:v>1.1912459317205082E-9</c:v>
                </c:pt>
                <c:pt idx="7">
                  <c:v>1.3022167509353424E-4</c:v>
                </c:pt>
                <c:pt idx="8">
                  <c:v>3015.3654303327385</c:v>
                </c:pt>
                <c:pt idx="9">
                  <c:v>619.09327812838274</c:v>
                </c:pt>
                <c:pt idx="10">
                  <c:v>504.78954545176867</c:v>
                </c:pt>
                <c:pt idx="11">
                  <c:v>497.71826243472293</c:v>
                </c:pt>
                <c:pt idx="12">
                  <c:v>497.31679254240561</c:v>
                </c:pt>
                <c:pt idx="13">
                  <c:v>497.29915539913458</c:v>
                </c:pt>
                <c:pt idx="14">
                  <c:v>497.2985304206228</c:v>
                </c:pt>
                <c:pt idx="15">
                  <c:v>497.29848745128578</c:v>
                </c:pt>
                <c:pt idx="16">
                  <c:v>497.29848464317337</c:v>
                </c:pt>
                <c:pt idx="17">
                  <c:v>497.29848447468157</c:v>
                </c:pt>
                <c:pt idx="18">
                  <c:v>497.29848446619775</c:v>
                </c:pt>
                <c:pt idx="19">
                  <c:v>497.29848446596429</c:v>
                </c:pt>
                <c:pt idx="20">
                  <c:v>497.29848446595082</c:v>
                </c:pt>
                <c:pt idx="21">
                  <c:v>497.29848446595298</c:v>
                </c:pt>
                <c:pt idx="22">
                  <c:v>497.29848446595685</c:v>
                </c:pt>
                <c:pt idx="23">
                  <c:v>497.29848446596088</c:v>
                </c:pt>
                <c:pt idx="24">
                  <c:v>497.29848446596532</c:v>
                </c:pt>
                <c:pt idx="25">
                  <c:v>497.29848446597038</c:v>
                </c:pt>
                <c:pt idx="26">
                  <c:v>497.29848446597583</c:v>
                </c:pt>
                <c:pt idx="27">
                  <c:v>497.29848446598191</c:v>
                </c:pt>
                <c:pt idx="28">
                  <c:v>497.29848446598862</c:v>
                </c:pt>
                <c:pt idx="29">
                  <c:v>497.29848446599635</c:v>
                </c:pt>
                <c:pt idx="30">
                  <c:v>497.29848446600488</c:v>
                </c:pt>
                <c:pt idx="31">
                  <c:v>497.2984844660142</c:v>
                </c:pt>
                <c:pt idx="32">
                  <c:v>497.29848446602472</c:v>
                </c:pt>
                <c:pt idx="33">
                  <c:v>497.29848446603637</c:v>
                </c:pt>
                <c:pt idx="34">
                  <c:v>497.29848446604939</c:v>
                </c:pt>
                <c:pt idx="35">
                  <c:v>497.29848446606417</c:v>
                </c:pt>
                <c:pt idx="36">
                  <c:v>497.29848446608042</c:v>
                </c:pt>
                <c:pt idx="37">
                  <c:v>497.29848446609856</c:v>
                </c:pt>
                <c:pt idx="38">
                  <c:v>497.29848446611868</c:v>
                </c:pt>
                <c:pt idx="39">
                  <c:v>497.29848446614142</c:v>
                </c:pt>
                <c:pt idx="40">
                  <c:v>497.29848446616666</c:v>
                </c:pt>
                <c:pt idx="41">
                  <c:v>497.29848446619508</c:v>
                </c:pt>
                <c:pt idx="42">
                  <c:v>497.29848446622697</c:v>
                </c:pt>
                <c:pt idx="43">
                  <c:v>497.29848446626266</c:v>
                </c:pt>
                <c:pt idx="44">
                  <c:v>497.29848446630257</c:v>
                </c:pt>
                <c:pt idx="45">
                  <c:v>497.29848446634719</c:v>
                </c:pt>
                <c:pt idx="46">
                  <c:v>497.29848446639687</c:v>
                </c:pt>
                <c:pt idx="47">
                  <c:v>497.29848446645269</c:v>
                </c:pt>
                <c:pt idx="48">
                  <c:v>497.29848446651499</c:v>
                </c:pt>
                <c:pt idx="49">
                  <c:v>497.29848446658491</c:v>
                </c:pt>
                <c:pt idx="50">
                  <c:v>497.29848446666273</c:v>
                </c:pt>
                <c:pt idx="51">
                  <c:v>497.2984844667501</c:v>
                </c:pt>
                <c:pt idx="52">
                  <c:v>497.29848446684781</c:v>
                </c:pt>
                <c:pt idx="53">
                  <c:v>497.2984844669574</c:v>
                </c:pt>
                <c:pt idx="54">
                  <c:v>497.29848446707979</c:v>
                </c:pt>
                <c:pt idx="55">
                  <c:v>497.29848446721672</c:v>
                </c:pt>
                <c:pt idx="56">
                  <c:v>497.29848446737009</c:v>
                </c:pt>
                <c:pt idx="57">
                  <c:v>497.29848446754153</c:v>
                </c:pt>
                <c:pt idx="58">
                  <c:v>497.29848446773337</c:v>
                </c:pt>
                <c:pt idx="59">
                  <c:v>497.29848446794836</c:v>
                </c:pt>
                <c:pt idx="60">
                  <c:v>497.29848446818909</c:v>
                </c:pt>
                <c:pt idx="61">
                  <c:v>497.29848446845813</c:v>
                </c:pt>
                <c:pt idx="62">
                  <c:v>497.298484468759</c:v>
                </c:pt>
                <c:pt idx="63">
                  <c:v>497.29848446909602</c:v>
                </c:pt>
                <c:pt idx="64">
                  <c:v>497.29848446947312</c:v>
                </c:pt>
                <c:pt idx="65">
                  <c:v>497.29848446989519</c:v>
                </c:pt>
                <c:pt idx="66">
                  <c:v>497.29848447036761</c:v>
                </c:pt>
                <c:pt idx="67">
                  <c:v>497.29848447089597</c:v>
                </c:pt>
                <c:pt idx="68">
                  <c:v>497.2984844714872</c:v>
                </c:pt>
                <c:pt idx="69">
                  <c:v>497.29848447214903</c:v>
                </c:pt>
                <c:pt idx="70">
                  <c:v>497.29848447288981</c:v>
                </c:pt>
                <c:pt idx="71">
                  <c:v>497.29848447371876</c:v>
                </c:pt>
                <c:pt idx="72">
                  <c:v>497.29848447464622</c:v>
                </c:pt>
                <c:pt idx="73">
                  <c:v>497.29848447568355</c:v>
                </c:pt>
                <c:pt idx="74">
                  <c:v>497.29848447684515</c:v>
                </c:pt>
                <c:pt idx="75">
                  <c:v>497.29848447814538</c:v>
                </c:pt>
                <c:pt idx="76">
                  <c:v>497.29848447960057</c:v>
                </c:pt>
                <c:pt idx="77">
                  <c:v>497.29848448122891</c:v>
                </c:pt>
                <c:pt idx="78">
                  <c:v>497.29848448305006</c:v>
                </c:pt>
                <c:pt idx="79">
                  <c:v>497.29848448508852</c:v>
                </c:pt>
                <c:pt idx="80">
                  <c:v>497.2984844873717</c:v>
                </c:pt>
                <c:pt idx="81">
                  <c:v>497.29848448993931</c:v>
                </c:pt>
                <c:pt idx="82">
                  <c:v>497.29848449299868</c:v>
                </c:pt>
                <c:pt idx="83">
                  <c:v>497.29848449916341</c:v>
                </c:pt>
                <c:pt idx="84">
                  <c:v>497.29848456006312</c:v>
                </c:pt>
                <c:pt idx="85">
                  <c:v>497.29848622693066</c:v>
                </c:pt>
                <c:pt idx="86">
                  <c:v>497.29851768475095</c:v>
                </c:pt>
                <c:pt idx="87">
                  <c:v>497.29903073897856</c:v>
                </c:pt>
                <c:pt idx="88">
                  <c:v>497.30678423745746</c:v>
                </c:pt>
                <c:pt idx="89">
                  <c:v>497.41865366620823</c:v>
                </c:pt>
                <c:pt idx="90">
                  <c:v>501.01396005473498</c:v>
                </c:pt>
                <c:pt idx="91">
                  <c:v>574.64185130974488</c:v>
                </c:pt>
                <c:pt idx="92">
                  <c:v>1476.7790863283362</c:v>
                </c:pt>
                <c:pt idx="93">
                  <c:v>3976.8901491512638</c:v>
                </c:pt>
                <c:pt idx="94">
                  <c:v>6873.8528223851235</c:v>
                </c:pt>
                <c:pt idx="95">
                  <c:v>9771.1438552693762</c:v>
                </c:pt>
                <c:pt idx="96">
                  <c:v>12668.43488815363</c:v>
                </c:pt>
                <c:pt idx="97">
                  <c:v>15565.725921037883</c:v>
                </c:pt>
                <c:pt idx="98">
                  <c:v>18463.016953922139</c:v>
                </c:pt>
                <c:pt idx="99">
                  <c:v>21360.307986806394</c:v>
                </c:pt>
                <c:pt idx="100">
                  <c:v>24257.59901969065</c:v>
                </c:pt>
                <c:pt idx="101">
                  <c:v>27154.890052574905</c:v>
                </c:pt>
                <c:pt idx="102">
                  <c:v>30052.18108545916</c:v>
                </c:pt>
                <c:pt idx="103">
                  <c:v>32949.472118343416</c:v>
                </c:pt>
                <c:pt idx="104">
                  <c:v>35846.763151227671</c:v>
                </c:pt>
                <c:pt idx="105">
                  <c:v>38744.054184111927</c:v>
                </c:pt>
                <c:pt idx="106">
                  <c:v>41641.345216996182</c:v>
                </c:pt>
                <c:pt idx="107">
                  <c:v>44538.636249880437</c:v>
                </c:pt>
                <c:pt idx="108">
                  <c:v>47435.927282764693</c:v>
                </c:pt>
                <c:pt idx="109">
                  <c:v>50333.218315648948</c:v>
                </c:pt>
                <c:pt idx="110">
                  <c:v>53230.509348533204</c:v>
                </c:pt>
                <c:pt idx="111">
                  <c:v>56127.800381417459</c:v>
                </c:pt>
                <c:pt idx="112">
                  <c:v>59025.091414301714</c:v>
                </c:pt>
                <c:pt idx="113">
                  <c:v>61922.38244718597</c:v>
                </c:pt>
                <c:pt idx="114">
                  <c:v>64819.673480070225</c:v>
                </c:pt>
                <c:pt idx="115">
                  <c:v>67716.964512954481</c:v>
                </c:pt>
                <c:pt idx="116">
                  <c:v>70614.255545838736</c:v>
                </c:pt>
                <c:pt idx="117">
                  <c:v>73511.546578722991</c:v>
                </c:pt>
                <c:pt idx="118">
                  <c:v>76408.837611607247</c:v>
                </c:pt>
                <c:pt idx="119">
                  <c:v>79306.128644491502</c:v>
                </c:pt>
                <c:pt idx="120">
                  <c:v>82194.920957012626</c:v>
                </c:pt>
                <c:pt idx="121">
                  <c:v>85043.923806015475</c:v>
                </c:pt>
                <c:pt idx="122">
                  <c:v>87844.638471136917</c:v>
                </c:pt>
                <c:pt idx="123">
                  <c:v>90597.064952376953</c:v>
                </c:pt>
                <c:pt idx="124">
                  <c:v>93301.203249735583</c:v>
                </c:pt>
                <c:pt idx="125">
                  <c:v>95957.053363212821</c:v>
                </c:pt>
                <c:pt idx="126">
                  <c:v>98564.615292808652</c:v>
                </c:pt>
                <c:pt idx="127">
                  <c:v>101123.88903852308</c:v>
                </c:pt>
                <c:pt idx="128">
                  <c:v>103631.80347186123</c:v>
                </c:pt>
                <c:pt idx="129">
                  <c:v>106070.35675787214</c:v>
                </c:pt>
                <c:pt idx="130">
                  <c:v>108436.47776806095</c:v>
                </c:pt>
                <c:pt idx="131">
                  <c:v>110730.16650242766</c:v>
                </c:pt>
                <c:pt idx="132">
                  <c:v>112951.42296097225</c:v>
                </c:pt>
                <c:pt idx="133">
                  <c:v>115100.24714369474</c:v>
                </c:pt>
                <c:pt idx="134">
                  <c:v>117176.63905059511</c:v>
                </c:pt>
                <c:pt idx="135">
                  <c:v>119180.59868167339</c:v>
                </c:pt>
                <c:pt idx="136">
                  <c:v>121103.07296821548</c:v>
                </c:pt>
                <c:pt idx="137">
                  <c:v>122913.87986376813</c:v>
                </c:pt>
                <c:pt idx="138">
                  <c:v>124603.96629961728</c:v>
                </c:pt>
                <c:pt idx="139">
                  <c:v>126173.33227576292</c:v>
                </c:pt>
                <c:pt idx="140">
                  <c:v>127621.97779220504</c:v>
                </c:pt>
                <c:pt idx="141">
                  <c:v>128949.90284894366</c:v>
                </c:pt>
                <c:pt idx="142">
                  <c:v>130157.10744597876</c:v>
                </c:pt>
                <c:pt idx="143">
                  <c:v>131243.59158331036</c:v>
                </c:pt>
                <c:pt idx="144">
                  <c:v>132210.12787188054</c:v>
                </c:pt>
                <c:pt idx="145">
                  <c:v>133062.41431738733</c:v>
                </c:pt>
                <c:pt idx="146">
                  <c:v>133801.22353077281</c:v>
                </c:pt>
                <c:pt idx="147">
                  <c:v>134426.55551203698</c:v>
                </c:pt>
                <c:pt idx="148">
                  <c:v>134938.41026117987</c:v>
                </c:pt>
                <c:pt idx="149">
                  <c:v>135336.78777820145</c:v>
                </c:pt>
                <c:pt idx="150">
                  <c:v>135621.68806310173</c:v>
                </c:pt>
                <c:pt idx="151">
                  <c:v>135793.11169533891</c:v>
                </c:pt>
                <c:pt idx="152">
                  <c:v>135793.11224886443</c:v>
                </c:pt>
                <c:pt idx="153">
                  <c:v>135380.24827667844</c:v>
                </c:pt>
                <c:pt idx="154">
                  <c:v>134612.4661529641</c:v>
                </c:pt>
                <c:pt idx="155">
                  <c:v>133489.76587772145</c:v>
                </c:pt>
                <c:pt idx="156">
                  <c:v>132012.14745095049</c:v>
                </c:pt>
                <c:pt idx="157">
                  <c:v>130179.6108726512</c:v>
                </c:pt>
                <c:pt idx="158">
                  <c:v>127992.15614282359</c:v>
                </c:pt>
                <c:pt idx="159">
                  <c:v>125449.78326146766</c:v>
                </c:pt>
                <c:pt idx="160">
                  <c:v>122531.76694006151</c:v>
                </c:pt>
                <c:pt idx="161">
                  <c:v>119030.87360865971</c:v>
                </c:pt>
                <c:pt idx="162">
                  <c:v>114926.37797874035</c:v>
                </c:pt>
                <c:pt idx="163">
                  <c:v>110218.28005030344</c:v>
                </c:pt>
                <c:pt idx="164">
                  <c:v>104906.57982334898</c:v>
                </c:pt>
                <c:pt idx="165">
                  <c:v>98991.277297876964</c:v>
                </c:pt>
                <c:pt idx="166">
                  <c:v>92472.372473887401</c:v>
                </c:pt>
                <c:pt idx="167">
                  <c:v>85349.865351380271</c:v>
                </c:pt>
                <c:pt idx="168">
                  <c:v>77549.990900658362</c:v>
                </c:pt>
                <c:pt idx="169">
                  <c:v>68858.11780200561</c:v>
                </c:pt>
                <c:pt idx="170">
                  <c:v>59200.481025724766</c:v>
                </c:pt>
                <c:pt idx="171">
                  <c:v>48577.080571815837</c:v>
                </c:pt>
                <c:pt idx="172">
                  <c:v>36987.916440278823</c:v>
                </c:pt>
                <c:pt idx="173">
                  <c:v>24432.988631113727</c:v>
                </c:pt>
                <c:pt idx="174">
                  <c:v>10912.297144320542</c:v>
                </c:pt>
                <c:pt idx="175">
                  <c:v>1709.9213656735756</c:v>
                </c:pt>
                <c:pt idx="176">
                  <c:v>1485.3407485505854</c:v>
                </c:pt>
                <c:pt idx="177">
                  <c:v>1480.6499957377987</c:v>
                </c:pt>
                <c:pt idx="178">
                  <c:v>1478.9382974423715</c:v>
                </c:pt>
                <c:pt idx="179">
                  <c:v>1477.5270424324724</c:v>
                </c:pt>
                <c:pt idx="180">
                  <c:v>1476.3251263573359</c:v>
                </c:pt>
                <c:pt idx="181">
                  <c:v>1475.2896615835659</c:v>
                </c:pt>
                <c:pt idx="182">
                  <c:v>1474.3820677837687</c:v>
                </c:pt>
                <c:pt idx="183">
                  <c:v>1472.9217674312649</c:v>
                </c:pt>
                <c:pt idx="184">
                  <c:v>1470.3365532731693</c:v>
                </c:pt>
                <c:pt idx="185">
                  <c:v>1469.3930292015098</c:v>
                </c:pt>
                <c:pt idx="186">
                  <c:v>1469.0852403174497</c:v>
                </c:pt>
                <c:pt idx="187">
                  <c:v>1468.8015317849276</c:v>
                </c:pt>
                <c:pt idx="188">
                  <c:v>1468.5376948058365</c:v>
                </c:pt>
                <c:pt idx="189">
                  <c:v>1468.2970651279186</c:v>
                </c:pt>
                <c:pt idx="190">
                  <c:v>1469.012815767737</c:v>
                </c:pt>
                <c:pt idx="191">
                  <c:v>1627.6669275065947</c:v>
                </c:pt>
                <c:pt idx="192">
                  <c:v>1223.0834130925718</c:v>
                </c:pt>
                <c:pt idx="193">
                  <c:v>1385.2051958923207</c:v>
                </c:pt>
                <c:pt idx="194">
                  <c:v>1386.1198416984919</c:v>
                </c:pt>
                <c:pt idx="195">
                  <c:v>1386.1245228322985</c:v>
                </c:pt>
                <c:pt idx="196">
                  <c:v>1386.1245420170394</c:v>
                </c:pt>
                <c:pt idx="197">
                  <c:v>1386.1245420445543</c:v>
                </c:pt>
                <c:pt idx="198">
                  <c:v>1386.1245420445878</c:v>
                </c:pt>
                <c:pt idx="199">
                  <c:v>1386.1245420445878</c:v>
                </c:pt>
                <c:pt idx="200">
                  <c:v>1386.1245420445878</c:v>
                </c:pt>
              </c:numCache>
            </c:numRef>
          </c:yVal>
          <c:smooth val="1"/>
        </c:ser>
        <c:ser>
          <c:idx val="0"/>
          <c:order val="3"/>
          <c:tx>
            <c:v>Bias -1500V</c:v>
          </c:tx>
          <c:marker>
            <c:symbol val="none"/>
          </c:marker>
          <c:xVal>
            <c:numRef>
              <c:f>Qstep1!$A$2:$A$204</c:f>
              <c:numCache>
                <c:formatCode>General</c:formatCode>
                <c:ptCount val="203"/>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Qstep1!$U$2:$U$204</c:f>
              <c:numCache>
                <c:formatCode>0.000E+00</c:formatCode>
                <c:ptCount val="203"/>
                <c:pt idx="0">
                  <c:v>1.7017799024578689E-10</c:v>
                </c:pt>
                <c:pt idx="1">
                  <c:v>3.4035598049157377E-10</c:v>
                </c:pt>
                <c:pt idx="2">
                  <c:v>5.1053397073736069E-10</c:v>
                </c:pt>
                <c:pt idx="3">
                  <c:v>6.8071196098314755E-10</c:v>
                </c:pt>
                <c:pt idx="4">
                  <c:v>8.5088995122893441E-10</c:v>
                </c:pt>
                <c:pt idx="5">
                  <c:v>1.0210679414747214E-9</c:v>
                </c:pt>
                <c:pt idx="6">
                  <c:v>1.1912457385677728E-9</c:v>
                </c:pt>
                <c:pt idx="7">
                  <c:v>1.3022167509334109E-4</c:v>
                </c:pt>
                <c:pt idx="8">
                  <c:v>3015.3654303327385</c:v>
                </c:pt>
                <c:pt idx="9">
                  <c:v>619.09327812838274</c:v>
                </c:pt>
                <c:pt idx="10">
                  <c:v>504.78973860450424</c:v>
                </c:pt>
                <c:pt idx="11">
                  <c:v>497.71847490273205</c:v>
                </c:pt>
                <c:pt idx="12">
                  <c:v>497.31700694194205</c:v>
                </c:pt>
                <c:pt idx="13">
                  <c:v>497.29936989524737</c:v>
                </c:pt>
                <c:pt idx="14">
                  <c:v>497.2987449225302</c:v>
                </c:pt>
                <c:pt idx="15">
                  <c:v>497.2987019535795</c:v>
                </c:pt>
                <c:pt idx="16">
                  <c:v>497.29869914552501</c:v>
                </c:pt>
                <c:pt idx="17">
                  <c:v>497.29869897705083</c:v>
                </c:pt>
                <c:pt idx="18">
                  <c:v>497.29869896858395</c:v>
                </c:pt>
                <c:pt idx="19">
                  <c:v>497.29869896836919</c:v>
                </c:pt>
                <c:pt idx="20">
                  <c:v>497.2986989683763</c:v>
                </c:pt>
                <c:pt idx="21">
                  <c:v>497.29869896840086</c:v>
                </c:pt>
                <c:pt idx="22">
                  <c:v>497.29869896842933</c:v>
                </c:pt>
                <c:pt idx="23">
                  <c:v>497.298698968461</c:v>
                </c:pt>
                <c:pt idx="24">
                  <c:v>497.2986989684959</c:v>
                </c:pt>
                <c:pt idx="25">
                  <c:v>497.29869896853472</c:v>
                </c:pt>
                <c:pt idx="26">
                  <c:v>497.29869896857804</c:v>
                </c:pt>
                <c:pt idx="27">
                  <c:v>497.29869896862596</c:v>
                </c:pt>
                <c:pt idx="28">
                  <c:v>497.29869896867973</c:v>
                </c:pt>
                <c:pt idx="29">
                  <c:v>497.29869896873936</c:v>
                </c:pt>
                <c:pt idx="30">
                  <c:v>497.29869896880604</c:v>
                </c:pt>
                <c:pt idx="31">
                  <c:v>497.29869896888044</c:v>
                </c:pt>
                <c:pt idx="32">
                  <c:v>497.29869896896372</c:v>
                </c:pt>
                <c:pt idx="33">
                  <c:v>497.29869896905683</c:v>
                </c:pt>
                <c:pt idx="34">
                  <c:v>497.29869896916102</c:v>
                </c:pt>
                <c:pt idx="35">
                  <c:v>497.29869896927715</c:v>
                </c:pt>
                <c:pt idx="36">
                  <c:v>497.29869896940698</c:v>
                </c:pt>
                <c:pt idx="37">
                  <c:v>497.29869896955245</c:v>
                </c:pt>
                <c:pt idx="38">
                  <c:v>497.29869896971519</c:v>
                </c:pt>
                <c:pt idx="39">
                  <c:v>497.29869896989732</c:v>
                </c:pt>
                <c:pt idx="40">
                  <c:v>497.29869897010082</c:v>
                </c:pt>
                <c:pt idx="41">
                  <c:v>497.29869897032864</c:v>
                </c:pt>
                <c:pt idx="42">
                  <c:v>497.2986989705837</c:v>
                </c:pt>
                <c:pt idx="43">
                  <c:v>497.29869897086894</c:v>
                </c:pt>
                <c:pt idx="44">
                  <c:v>497.29869897118823</c:v>
                </c:pt>
                <c:pt idx="45">
                  <c:v>497.29869897154515</c:v>
                </c:pt>
                <c:pt idx="46">
                  <c:v>497.29869897194425</c:v>
                </c:pt>
                <c:pt idx="47">
                  <c:v>497.29869897239149</c:v>
                </c:pt>
                <c:pt idx="48">
                  <c:v>497.29869897289228</c:v>
                </c:pt>
                <c:pt idx="49">
                  <c:v>497.29869897345253</c:v>
                </c:pt>
                <c:pt idx="50">
                  <c:v>497.29869897407929</c:v>
                </c:pt>
                <c:pt idx="51">
                  <c:v>497.29869897478022</c:v>
                </c:pt>
                <c:pt idx="52">
                  <c:v>497.29869897556455</c:v>
                </c:pt>
                <c:pt idx="53">
                  <c:v>497.29869897644289</c:v>
                </c:pt>
                <c:pt idx="54">
                  <c:v>497.298698977426</c:v>
                </c:pt>
                <c:pt idx="55">
                  <c:v>497.29869897852603</c:v>
                </c:pt>
                <c:pt idx="56">
                  <c:v>497.29869897975664</c:v>
                </c:pt>
                <c:pt idx="57">
                  <c:v>497.29869898113321</c:v>
                </c:pt>
                <c:pt idx="58">
                  <c:v>497.29869898267469</c:v>
                </c:pt>
                <c:pt idx="59">
                  <c:v>497.29869898440029</c:v>
                </c:pt>
                <c:pt idx="60">
                  <c:v>497.29869898633137</c:v>
                </c:pt>
                <c:pt idx="61">
                  <c:v>497.29869898849182</c:v>
                </c:pt>
                <c:pt idx="62">
                  <c:v>497.29869899090994</c:v>
                </c:pt>
                <c:pt idx="63">
                  <c:v>497.29869899366946</c:v>
                </c:pt>
                <c:pt idx="64">
                  <c:v>497.29869899784165</c:v>
                </c:pt>
                <c:pt idx="65">
                  <c:v>497.29869902076018</c:v>
                </c:pt>
                <c:pt idx="66">
                  <c:v>497.29869932731481</c:v>
                </c:pt>
                <c:pt idx="67">
                  <c:v>497.29870377083211</c:v>
                </c:pt>
                <c:pt idx="68">
                  <c:v>497.29881005911255</c:v>
                </c:pt>
                <c:pt idx="69">
                  <c:v>497.30148707876583</c:v>
                </c:pt>
                <c:pt idx="70">
                  <c:v>497.35014051447013</c:v>
                </c:pt>
                <c:pt idx="71">
                  <c:v>498.12868510860795</c:v>
                </c:pt>
                <c:pt idx="72">
                  <c:v>509.73760876498926</c:v>
                </c:pt>
                <c:pt idx="73">
                  <c:v>671.39737022136092</c:v>
                </c:pt>
                <c:pt idx="74">
                  <c:v>2355.635141238793</c:v>
                </c:pt>
                <c:pt idx="75">
                  <c:v>5248.9665430447712</c:v>
                </c:pt>
                <c:pt idx="76">
                  <c:v>8146.2575759290248</c:v>
                </c:pt>
                <c:pt idx="77">
                  <c:v>11043.548608813278</c:v>
                </c:pt>
                <c:pt idx="78">
                  <c:v>13940.839641697532</c:v>
                </c:pt>
                <c:pt idx="79">
                  <c:v>16838.130674581786</c:v>
                </c:pt>
                <c:pt idx="80">
                  <c:v>19735.421707466041</c:v>
                </c:pt>
                <c:pt idx="81">
                  <c:v>22632.712740350296</c:v>
                </c:pt>
                <c:pt idx="82">
                  <c:v>25530.003773234552</c:v>
                </c:pt>
                <c:pt idx="83">
                  <c:v>28427.294806118807</c:v>
                </c:pt>
                <c:pt idx="84">
                  <c:v>31324.585839003063</c:v>
                </c:pt>
                <c:pt idx="85">
                  <c:v>34221.876871887318</c:v>
                </c:pt>
                <c:pt idx="86">
                  <c:v>37119.167904771573</c:v>
                </c:pt>
                <c:pt idx="87">
                  <c:v>40016.458937655829</c:v>
                </c:pt>
                <c:pt idx="88">
                  <c:v>42913.749970540084</c:v>
                </c:pt>
                <c:pt idx="89">
                  <c:v>45811.04100342434</c:v>
                </c:pt>
                <c:pt idx="90">
                  <c:v>48708.332036308595</c:v>
                </c:pt>
                <c:pt idx="91">
                  <c:v>51605.62306919285</c:v>
                </c:pt>
                <c:pt idx="92">
                  <c:v>54502.914102077106</c:v>
                </c:pt>
                <c:pt idx="93">
                  <c:v>57400.205134961361</c:v>
                </c:pt>
                <c:pt idx="94">
                  <c:v>60297.496167845617</c:v>
                </c:pt>
                <c:pt idx="95">
                  <c:v>63194.787200729872</c:v>
                </c:pt>
                <c:pt idx="96">
                  <c:v>66092.078233614127</c:v>
                </c:pt>
                <c:pt idx="97">
                  <c:v>68989.369266498383</c:v>
                </c:pt>
                <c:pt idx="98">
                  <c:v>71886.660299382638</c:v>
                </c:pt>
                <c:pt idx="99">
                  <c:v>74783.951332266894</c:v>
                </c:pt>
                <c:pt idx="100">
                  <c:v>77681.242365151149</c:v>
                </c:pt>
                <c:pt idx="101">
                  <c:v>80578.533398035404</c:v>
                </c:pt>
                <c:pt idx="102">
                  <c:v>83475.82443091966</c:v>
                </c:pt>
                <c:pt idx="103">
                  <c:v>86373.115463803915</c:v>
                </c:pt>
                <c:pt idx="104">
                  <c:v>89270.406496688171</c:v>
                </c:pt>
                <c:pt idx="105">
                  <c:v>92167.697529572426</c:v>
                </c:pt>
                <c:pt idx="106">
                  <c:v>95064.988562456681</c:v>
                </c:pt>
                <c:pt idx="107">
                  <c:v>97962.279595340937</c:v>
                </c:pt>
                <c:pt idx="108">
                  <c:v>100859.57062822519</c:v>
                </c:pt>
                <c:pt idx="109">
                  <c:v>103756.86166110945</c:v>
                </c:pt>
                <c:pt idx="110">
                  <c:v>106654.1526939937</c:v>
                </c:pt>
                <c:pt idx="111">
                  <c:v>109551.44372687796</c:v>
                </c:pt>
                <c:pt idx="112">
                  <c:v>112448.73475976221</c:v>
                </c:pt>
                <c:pt idx="113">
                  <c:v>115346.02579264647</c:v>
                </c:pt>
                <c:pt idx="114">
                  <c:v>118243.31682553072</c:v>
                </c:pt>
                <c:pt idx="115">
                  <c:v>121140.60785841498</c:v>
                </c:pt>
                <c:pt idx="116">
                  <c:v>124037.89889129924</c:v>
                </c:pt>
                <c:pt idx="117">
                  <c:v>126935.18992418349</c:v>
                </c:pt>
                <c:pt idx="118">
                  <c:v>129832.48095706775</c:v>
                </c:pt>
                <c:pt idx="119">
                  <c:v>132729.77198995199</c:v>
                </c:pt>
                <c:pt idx="120">
                  <c:v>135618.56430247313</c:v>
                </c:pt>
                <c:pt idx="121">
                  <c:v>138467.56715147599</c:v>
                </c:pt>
                <c:pt idx="122">
                  <c:v>141268.28181659745</c:v>
                </c:pt>
                <c:pt idx="123">
                  <c:v>144020.7082978375</c:v>
                </c:pt>
                <c:pt idx="124">
                  <c:v>146724.84659519614</c:v>
                </c:pt>
                <c:pt idx="125">
                  <c:v>149380.69670867338</c:v>
                </c:pt>
                <c:pt idx="126">
                  <c:v>151988.25863826921</c:v>
                </c:pt>
                <c:pt idx="127">
                  <c:v>154547.53238398363</c:v>
                </c:pt>
                <c:pt idx="128">
                  <c:v>157055.44681732179</c:v>
                </c:pt>
                <c:pt idx="129">
                  <c:v>159494.00010333271</c:v>
                </c:pt>
                <c:pt idx="130">
                  <c:v>161860.12111352151</c:v>
                </c:pt>
                <c:pt idx="131">
                  <c:v>164153.80984788822</c:v>
                </c:pt>
                <c:pt idx="132">
                  <c:v>166375.0663064328</c:v>
                </c:pt>
                <c:pt idx="133">
                  <c:v>168523.89048915528</c:v>
                </c:pt>
                <c:pt idx="134">
                  <c:v>170600.28239605567</c:v>
                </c:pt>
                <c:pt idx="135">
                  <c:v>172604.24202713394</c:v>
                </c:pt>
                <c:pt idx="136">
                  <c:v>174526.71631367601</c:v>
                </c:pt>
                <c:pt idx="137">
                  <c:v>176337.52320922868</c:v>
                </c:pt>
                <c:pt idx="138">
                  <c:v>178027.60964507781</c:v>
                </c:pt>
                <c:pt idx="139">
                  <c:v>179596.97562122345</c:v>
                </c:pt>
                <c:pt idx="140">
                  <c:v>181045.62113766558</c:v>
                </c:pt>
                <c:pt idx="141">
                  <c:v>182373.54619440419</c:v>
                </c:pt>
                <c:pt idx="142">
                  <c:v>183580.75079143929</c:v>
                </c:pt>
                <c:pt idx="143">
                  <c:v>184667.23492877089</c:v>
                </c:pt>
                <c:pt idx="144">
                  <c:v>185633.77121734107</c:v>
                </c:pt>
                <c:pt idx="145">
                  <c:v>186486.05766284786</c:v>
                </c:pt>
                <c:pt idx="146">
                  <c:v>187224.86687623334</c:v>
                </c:pt>
                <c:pt idx="147">
                  <c:v>187850.19885749751</c:v>
                </c:pt>
                <c:pt idx="148">
                  <c:v>188362.0536066404</c:v>
                </c:pt>
                <c:pt idx="149">
                  <c:v>188760.43112366198</c:v>
                </c:pt>
                <c:pt idx="150">
                  <c:v>189045.33140856226</c:v>
                </c:pt>
                <c:pt idx="151">
                  <c:v>189216.75523395219</c:v>
                </c:pt>
                <c:pt idx="152">
                  <c:v>189216.75595990324</c:v>
                </c:pt>
                <c:pt idx="153">
                  <c:v>188803.89198771724</c:v>
                </c:pt>
                <c:pt idx="154">
                  <c:v>188036.10986400291</c:v>
                </c:pt>
                <c:pt idx="155">
                  <c:v>186913.40958876026</c:v>
                </c:pt>
                <c:pt idx="156">
                  <c:v>185435.7911619893</c:v>
                </c:pt>
                <c:pt idx="157">
                  <c:v>183603.25458369</c:v>
                </c:pt>
                <c:pt idx="158">
                  <c:v>181415.79985386238</c:v>
                </c:pt>
                <c:pt idx="159">
                  <c:v>178873.42697250645</c:v>
                </c:pt>
                <c:pt idx="160">
                  <c:v>175955.4106511003</c:v>
                </c:pt>
                <c:pt idx="161">
                  <c:v>172454.5173196985</c:v>
                </c:pt>
                <c:pt idx="162">
                  <c:v>168350.02168977913</c:v>
                </c:pt>
                <c:pt idx="163">
                  <c:v>163641.92376134222</c:v>
                </c:pt>
                <c:pt idx="164">
                  <c:v>158330.22353438774</c:v>
                </c:pt>
                <c:pt idx="165">
                  <c:v>152414.92100891573</c:v>
                </c:pt>
                <c:pt idx="166">
                  <c:v>145896.01618492615</c:v>
                </c:pt>
                <c:pt idx="167">
                  <c:v>138773.50906241903</c:v>
                </c:pt>
                <c:pt idx="168">
                  <c:v>130973.63461169713</c:v>
                </c:pt>
                <c:pt idx="169">
                  <c:v>122281.76151304436</c:v>
                </c:pt>
                <c:pt idx="170">
                  <c:v>112624.12473676351</c:v>
                </c:pt>
                <c:pt idx="171">
                  <c:v>102000.72428285459</c:v>
                </c:pt>
                <c:pt idx="172">
                  <c:v>90411.560151317564</c:v>
                </c:pt>
                <c:pt idx="173">
                  <c:v>77856.632342152472</c:v>
                </c:pt>
                <c:pt idx="174">
                  <c:v>64335.940855359288</c:v>
                </c:pt>
                <c:pt idx="175">
                  <c:v>49849.485690938018</c:v>
                </c:pt>
                <c:pt idx="176">
                  <c:v>34355.352705279605</c:v>
                </c:pt>
                <c:pt idx="177">
                  <c:v>17213.047427381101</c:v>
                </c:pt>
                <c:pt idx="178">
                  <c:v>3996.8612281440546</c:v>
                </c:pt>
                <c:pt idx="179">
                  <c:v>1329.7889407327839</c:v>
                </c:pt>
                <c:pt idx="180">
                  <c:v>1304.2000663303502</c:v>
                </c:pt>
                <c:pt idx="181">
                  <c:v>1303.1434455374581</c:v>
                </c:pt>
                <c:pt idx="182">
                  <c:v>1302.2356315435425</c:v>
                </c:pt>
                <c:pt idx="183">
                  <c:v>1300.7753157388199</c:v>
                </c:pt>
                <c:pt idx="184">
                  <c:v>1298.1900822654509</c:v>
                </c:pt>
                <c:pt idx="185">
                  <c:v>1297.2465485361545</c:v>
                </c:pt>
                <c:pt idx="186">
                  <c:v>1296.9387538575124</c:v>
                </c:pt>
                <c:pt idx="187">
                  <c:v>1296.6550375988809</c:v>
                </c:pt>
                <c:pt idx="188">
                  <c:v>1296.3911928936802</c:v>
                </c:pt>
                <c:pt idx="189">
                  <c:v>1296.1505574211803</c:v>
                </c:pt>
                <c:pt idx="190">
                  <c:v>1296.8663022664166</c:v>
                </c:pt>
                <c:pt idx="191">
                  <c:v>1455.5204140052742</c:v>
                </c:pt>
                <c:pt idx="192">
                  <c:v>1050.9368995912514</c:v>
                </c:pt>
                <c:pt idx="193">
                  <c:v>1213.0586823910003</c:v>
                </c:pt>
                <c:pt idx="194">
                  <c:v>1213.9733281971714</c:v>
                </c:pt>
                <c:pt idx="195">
                  <c:v>1213.9780093502932</c:v>
                </c:pt>
                <c:pt idx="196">
                  <c:v>1213.9780285350728</c:v>
                </c:pt>
                <c:pt idx="197">
                  <c:v>1213.9780285625941</c:v>
                </c:pt>
                <c:pt idx="198">
                  <c:v>1213.9780285626275</c:v>
                </c:pt>
                <c:pt idx="199">
                  <c:v>1213.9780285626275</c:v>
                </c:pt>
                <c:pt idx="200">
                  <c:v>1213.9780285626275</c:v>
                </c:pt>
                <c:pt idx="202">
                  <c:v>12159802.986367889</c:v>
                </c:pt>
              </c:numCache>
            </c:numRef>
          </c:yVal>
          <c:smooth val="1"/>
        </c:ser>
        <c:ser>
          <c:idx val="5"/>
          <c:order val="4"/>
          <c:tx>
            <c:v>Bias -1700V</c:v>
          </c:tx>
          <c:marker>
            <c:symbol val="none"/>
          </c:marker>
          <c:xVal>
            <c:numRef>
              <c:f>Qstep1!$A$2:$A$202</c:f>
              <c:numCache>
                <c:formatCode>General</c:formatCode>
                <c:ptCount val="201"/>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Qstep1!$V$2:$V$202</c:f>
              <c:numCache>
                <c:formatCode>0.000E+00</c:formatCode>
                <c:ptCount val="201"/>
                <c:pt idx="0">
                  <c:v>2.5243517311313926E-10</c:v>
                </c:pt>
                <c:pt idx="1">
                  <c:v>5.0487034622627853E-10</c:v>
                </c:pt>
                <c:pt idx="2">
                  <c:v>-4.7868151269496356E-5</c:v>
                </c:pt>
                <c:pt idx="3">
                  <c:v>-1.7232727532184074E-4</c:v>
                </c:pt>
                <c:pt idx="4">
                  <c:v>-3.7337609467574481E-4</c:v>
                </c:pt>
                <c:pt idx="5">
                  <c:v>37.631187780890208</c:v>
                </c:pt>
                <c:pt idx="6">
                  <c:v>150.52606440458038</c:v>
                </c:pt>
                <c:pt idx="7">
                  <c:v>338.6844496477114</c:v>
                </c:pt>
                <c:pt idx="8">
                  <c:v>602.10615035754768</c:v>
                </c:pt>
                <c:pt idx="9">
                  <c:v>668.57985744142422</c:v>
                </c:pt>
                <c:pt idx="10">
                  <c:v>538.10518459387004</c:v>
                </c:pt>
                <c:pt idx="11">
                  <c:v>282.02135630665191</c:v>
                </c:pt>
                <c:pt idx="12">
                  <c:v>114.34508029139283</c:v>
                </c:pt>
                <c:pt idx="13">
                  <c:v>35.076356548092818</c:v>
                </c:pt>
                <c:pt idx="14">
                  <c:v>33.240242781131592</c:v>
                </c:pt>
                <c:pt idx="15">
                  <c:v>32.011580846706948</c:v>
                </c:pt>
                <c:pt idx="16">
                  <c:v>31.390370744818881</c:v>
                </c:pt>
                <c:pt idx="17">
                  <c:v>31.376612069846647</c:v>
                </c:pt>
                <c:pt idx="18">
                  <c:v>31.367224479909904</c:v>
                </c:pt>
                <c:pt idx="19">
                  <c:v>31.362207975008655</c:v>
                </c:pt>
                <c:pt idx="20">
                  <c:v>31.361562553211368</c:v>
                </c:pt>
                <c:pt idx="21">
                  <c:v>31.361491047102913</c:v>
                </c:pt>
                <c:pt idx="22">
                  <c:v>31.361451004609311</c:v>
                </c:pt>
                <c:pt idx="23">
                  <c:v>31.361442425865768</c:v>
                </c:pt>
                <c:pt idx="24">
                  <c:v>31.361441882907634</c:v>
                </c:pt>
                <c:pt idx="25">
                  <c:v>31.361441566436536</c:v>
                </c:pt>
                <c:pt idx="26">
                  <c:v>31.361441476453823</c:v>
                </c:pt>
                <c:pt idx="27">
                  <c:v>31.361441472429505</c:v>
                </c:pt>
                <c:pt idx="28">
                  <c:v>31.361441470045961</c:v>
                </c:pt>
                <c:pt idx="29">
                  <c:v>31.361441469303166</c:v>
                </c:pt>
                <c:pt idx="30">
                  <c:v>31.361441469394208</c:v>
                </c:pt>
                <c:pt idx="31">
                  <c:v>31.361441469512169</c:v>
                </c:pt>
                <c:pt idx="32">
                  <c:v>31.361441469657048</c:v>
                </c:pt>
                <c:pt idx="33">
                  <c:v>31.361441469826822</c:v>
                </c:pt>
                <c:pt idx="34">
                  <c:v>31.361441470018104</c:v>
                </c:pt>
                <c:pt idx="35">
                  <c:v>31.361441470230897</c:v>
                </c:pt>
                <c:pt idx="36">
                  <c:v>31.361441470467501</c:v>
                </c:pt>
                <c:pt idx="37">
                  <c:v>31.361441470734814</c:v>
                </c:pt>
                <c:pt idx="38">
                  <c:v>31.36144147103284</c:v>
                </c:pt>
                <c:pt idx="39">
                  <c:v>31.361441471363182</c:v>
                </c:pt>
                <c:pt idx="40">
                  <c:v>31.361441471737081</c:v>
                </c:pt>
                <c:pt idx="41">
                  <c:v>31.361441472154539</c:v>
                </c:pt>
                <c:pt idx="42">
                  <c:v>31.361441472615557</c:v>
                </c:pt>
                <c:pt idx="43">
                  <c:v>31.361441473138285</c:v>
                </c:pt>
                <c:pt idx="44">
                  <c:v>31.361441473722724</c:v>
                </c:pt>
                <c:pt idx="45">
                  <c:v>31.361441474368874</c:v>
                </c:pt>
                <c:pt idx="46">
                  <c:v>31.361441475101397</c:v>
                </c:pt>
                <c:pt idx="47">
                  <c:v>31.361441475923822</c:v>
                </c:pt>
                <c:pt idx="48">
                  <c:v>31.361441476836145</c:v>
                </c:pt>
                <c:pt idx="49">
                  <c:v>31.361441478057746</c:v>
                </c:pt>
                <c:pt idx="50">
                  <c:v>31.361441479661753</c:v>
                </c:pt>
                <c:pt idx="51">
                  <c:v>31.361441481648175</c:v>
                </c:pt>
                <c:pt idx="52">
                  <c:v>31.361441506245018</c:v>
                </c:pt>
                <c:pt idx="53">
                  <c:v>31.361441566789129</c:v>
                </c:pt>
                <c:pt idx="54">
                  <c:v>31.361441663280317</c:v>
                </c:pt>
                <c:pt idx="55">
                  <c:v>31.361444262401474</c:v>
                </c:pt>
                <c:pt idx="56">
                  <c:v>31.361451830859632</c:v>
                </c:pt>
                <c:pt idx="57">
                  <c:v>31.361464368635477</c:v>
                </c:pt>
                <c:pt idx="58">
                  <c:v>31.361738871508624</c:v>
                </c:pt>
                <c:pt idx="59">
                  <c:v>31.362703665559518</c:v>
                </c:pt>
                <c:pt idx="60">
                  <c:v>31.364358750788163</c:v>
                </c:pt>
                <c:pt idx="61">
                  <c:v>31.390503711916175</c:v>
                </c:pt>
                <c:pt idx="62">
                  <c:v>31.512536837610316</c:v>
                </c:pt>
                <c:pt idx="63">
                  <c:v>31.730457548412382</c:v>
                </c:pt>
                <c:pt idx="64">
                  <c:v>33.68527912357294</c:v>
                </c:pt>
                <c:pt idx="65">
                  <c:v>48.864051637938672</c:v>
                </c:pt>
                <c:pt idx="66">
                  <c:v>77.266775091509587</c:v>
                </c:pt>
                <c:pt idx="67">
                  <c:v>118.89350743010634</c:v>
                </c:pt>
                <c:pt idx="68">
                  <c:v>948.36088876189444</c:v>
                </c:pt>
                <c:pt idx="69">
                  <c:v>2565.6673738649897</c:v>
                </c:pt>
                <c:pt idx="70">
                  <c:v>4970.8052366299708</c:v>
                </c:pt>
                <c:pt idx="71">
                  <c:v>7584.6639454039341</c:v>
                </c:pt>
                <c:pt idx="72">
                  <c:v>10324.496868287704</c:v>
                </c:pt>
                <c:pt idx="73">
                  <c:v>13190.284690007729</c:v>
                </c:pt>
                <c:pt idx="74">
                  <c:v>16087.575722891983</c:v>
                </c:pt>
                <c:pt idx="75">
                  <c:v>18984.866755776238</c:v>
                </c:pt>
                <c:pt idx="76">
                  <c:v>21882.157788660494</c:v>
                </c:pt>
                <c:pt idx="77">
                  <c:v>24779.448821544749</c:v>
                </c:pt>
                <c:pt idx="78">
                  <c:v>27676.739854429004</c:v>
                </c:pt>
                <c:pt idx="79">
                  <c:v>30574.03088731326</c:v>
                </c:pt>
                <c:pt idx="80">
                  <c:v>33471.321920197515</c:v>
                </c:pt>
                <c:pt idx="81">
                  <c:v>36368.612953081771</c:v>
                </c:pt>
                <c:pt idx="82">
                  <c:v>39265.903985966026</c:v>
                </c:pt>
                <c:pt idx="83">
                  <c:v>42163.195018850281</c:v>
                </c:pt>
                <c:pt idx="84">
                  <c:v>45060.486051734537</c:v>
                </c:pt>
                <c:pt idx="85">
                  <c:v>47957.777084618792</c:v>
                </c:pt>
                <c:pt idx="86">
                  <c:v>50855.068117503048</c:v>
                </c:pt>
                <c:pt idx="87">
                  <c:v>53752.359150387303</c:v>
                </c:pt>
                <c:pt idx="88">
                  <c:v>56649.650183271558</c:v>
                </c:pt>
                <c:pt idx="89">
                  <c:v>59546.941216155814</c:v>
                </c:pt>
                <c:pt idx="90">
                  <c:v>62444.232249040069</c:v>
                </c:pt>
                <c:pt idx="91">
                  <c:v>65341.523281924325</c:v>
                </c:pt>
                <c:pt idx="92">
                  <c:v>68238.81431480858</c:v>
                </c:pt>
                <c:pt idx="93">
                  <c:v>71136.105347692835</c:v>
                </c:pt>
                <c:pt idx="94">
                  <c:v>74033.396380577091</c:v>
                </c:pt>
                <c:pt idx="95">
                  <c:v>76930.687413461346</c:v>
                </c:pt>
                <c:pt idx="96">
                  <c:v>79827.978446345602</c:v>
                </c:pt>
                <c:pt idx="97">
                  <c:v>82725.269479229857</c:v>
                </c:pt>
                <c:pt idx="98">
                  <c:v>85622.560512114112</c:v>
                </c:pt>
                <c:pt idx="99">
                  <c:v>88519.851544998368</c:v>
                </c:pt>
                <c:pt idx="100">
                  <c:v>91417.142577882623</c:v>
                </c:pt>
                <c:pt idx="101">
                  <c:v>94314.433610766879</c:v>
                </c:pt>
                <c:pt idx="102">
                  <c:v>97211.724643651134</c:v>
                </c:pt>
                <c:pt idx="103">
                  <c:v>100109.01567653539</c:v>
                </c:pt>
                <c:pt idx="104">
                  <c:v>103006.30670941964</c:v>
                </c:pt>
                <c:pt idx="105">
                  <c:v>105903.5977423039</c:v>
                </c:pt>
                <c:pt idx="106">
                  <c:v>108800.88877518816</c:v>
                </c:pt>
                <c:pt idx="107">
                  <c:v>111698.17980807241</c:v>
                </c:pt>
                <c:pt idx="108">
                  <c:v>114595.47084095667</c:v>
                </c:pt>
                <c:pt idx="109">
                  <c:v>117492.76187384092</c:v>
                </c:pt>
                <c:pt idx="110">
                  <c:v>120390.05290672518</c:v>
                </c:pt>
                <c:pt idx="111">
                  <c:v>123287.34393960943</c:v>
                </c:pt>
                <c:pt idx="112">
                  <c:v>126184.63497249369</c:v>
                </c:pt>
                <c:pt idx="113">
                  <c:v>129081.92600537794</c:v>
                </c:pt>
                <c:pt idx="114">
                  <c:v>131979.2170382622</c:v>
                </c:pt>
                <c:pt idx="115">
                  <c:v>134876.50807114644</c:v>
                </c:pt>
                <c:pt idx="116">
                  <c:v>137773.79910403068</c:v>
                </c:pt>
                <c:pt idx="117">
                  <c:v>140671.09013691492</c:v>
                </c:pt>
                <c:pt idx="118">
                  <c:v>143566.44964244391</c:v>
                </c:pt>
                <c:pt idx="119">
                  <c:v>146459.87762061766</c:v>
                </c:pt>
                <c:pt idx="120">
                  <c:v>149351.37407143615</c:v>
                </c:pt>
                <c:pt idx="121">
                  <c:v>152200.37692043901</c:v>
                </c:pt>
                <c:pt idx="122">
                  <c:v>155001.09158556047</c:v>
                </c:pt>
                <c:pt idx="123">
                  <c:v>157753.51806680052</c:v>
                </c:pt>
                <c:pt idx="124">
                  <c:v>160457.65636415916</c:v>
                </c:pt>
                <c:pt idx="125">
                  <c:v>163113.5064776364</c:v>
                </c:pt>
                <c:pt idx="126">
                  <c:v>165721.06840723223</c:v>
                </c:pt>
                <c:pt idx="127">
                  <c:v>168273.09892536444</c:v>
                </c:pt>
                <c:pt idx="128">
                  <c:v>170765.25209548371</c:v>
                </c:pt>
                <c:pt idx="129">
                  <c:v>173197.52791759005</c:v>
                </c:pt>
                <c:pt idx="130">
                  <c:v>175563.64892777885</c:v>
                </c:pt>
                <c:pt idx="131">
                  <c:v>177857.33766214555</c:v>
                </c:pt>
                <c:pt idx="132">
                  <c:v>180078.59412069013</c:v>
                </c:pt>
                <c:pt idx="133">
                  <c:v>182227.41830341262</c:v>
                </c:pt>
                <c:pt idx="134">
                  <c:v>184303.81021031301</c:v>
                </c:pt>
                <c:pt idx="135">
                  <c:v>186307.76984139127</c:v>
                </c:pt>
                <c:pt idx="136">
                  <c:v>188228.19091435472</c:v>
                </c:pt>
                <c:pt idx="137">
                  <c:v>190031.75458232517</c:v>
                </c:pt>
                <c:pt idx="138">
                  <c:v>191718.46084530262</c:v>
                </c:pt>
                <c:pt idx="139">
                  <c:v>193287.82682144825</c:v>
                </c:pt>
                <c:pt idx="140">
                  <c:v>194736.47233789039</c:v>
                </c:pt>
                <c:pt idx="141">
                  <c:v>196064.39739462899</c:v>
                </c:pt>
                <c:pt idx="142">
                  <c:v>197271.60199166409</c:v>
                </c:pt>
                <c:pt idx="143">
                  <c:v>198360.69369092528</c:v>
                </c:pt>
                <c:pt idx="144">
                  <c:v>199331.67249241256</c:v>
                </c:pt>
                <c:pt idx="145">
                  <c:v>200184.53839612592</c:v>
                </c:pt>
                <c:pt idx="146">
                  <c:v>200923.3476095114</c:v>
                </c:pt>
                <c:pt idx="147">
                  <c:v>201548.67959077557</c:v>
                </c:pt>
                <c:pt idx="148">
                  <c:v>202060.53433991846</c:v>
                </c:pt>
                <c:pt idx="149">
                  <c:v>202447.32269280852</c:v>
                </c:pt>
                <c:pt idx="150">
                  <c:v>202705.18159473522</c:v>
                </c:pt>
                <c:pt idx="151">
                  <c:v>202834.11181830949</c:v>
                </c:pt>
                <c:pt idx="152">
                  <c:v>202834.11259989624</c:v>
                </c:pt>
                <c:pt idx="153">
                  <c:v>202456.01612010485</c:v>
                </c:pt>
                <c:pt idx="154">
                  <c:v>201699.82316052206</c:v>
                </c:pt>
                <c:pt idx="155">
                  <c:v>200577.12288527942</c:v>
                </c:pt>
                <c:pt idx="156">
                  <c:v>199099.50445850845</c:v>
                </c:pt>
                <c:pt idx="157">
                  <c:v>197266.96788020915</c:v>
                </c:pt>
                <c:pt idx="158">
                  <c:v>195057.12674833412</c:v>
                </c:pt>
                <c:pt idx="159">
                  <c:v>192432.68326965335</c:v>
                </c:pt>
                <c:pt idx="160">
                  <c:v>189393.63744416684</c:v>
                </c:pt>
                <c:pt idx="161">
                  <c:v>185892.74411276504</c:v>
                </c:pt>
                <c:pt idx="162">
                  <c:v>181788.24848284567</c:v>
                </c:pt>
                <c:pt idx="163">
                  <c:v>177080.15055440876</c:v>
                </c:pt>
                <c:pt idx="164">
                  <c:v>171768.45032745428</c:v>
                </c:pt>
                <c:pt idx="165">
                  <c:v>165853.14780198227</c:v>
                </c:pt>
                <c:pt idx="166">
                  <c:v>159334.24297799269</c:v>
                </c:pt>
                <c:pt idx="167">
                  <c:v>152211.73585548557</c:v>
                </c:pt>
                <c:pt idx="168">
                  <c:v>144239.35669666575</c:v>
                </c:pt>
                <c:pt idx="169">
                  <c:v>135417.10550153319</c:v>
                </c:pt>
                <c:pt idx="170">
                  <c:v>125744.98227008793</c:v>
                </c:pt>
                <c:pt idx="171">
                  <c:v>115121.58181617901</c:v>
                </c:pt>
                <c:pt idx="172">
                  <c:v>103532.41768464199</c:v>
                </c:pt>
                <c:pt idx="173">
                  <c:v>90977.489875476895</c:v>
                </c:pt>
                <c:pt idx="174">
                  <c:v>77391.609340443814</c:v>
                </c:pt>
                <c:pt idx="175">
                  <c:v>62753.046396796126</c:v>
                </c:pt>
                <c:pt idx="176">
                  <c:v>47061.801044533822</c:v>
                </c:pt>
                <c:pt idx="177">
                  <c:v>32667.614941873144</c:v>
                </c:pt>
                <c:pt idx="178">
                  <c:v>20980.309905415561</c:v>
                </c:pt>
                <c:pt idx="179">
                  <c:v>11999.885935161081</c:v>
                </c:pt>
                <c:pt idx="180">
                  <c:v>5591.5031064392679</c:v>
                </c:pt>
                <c:pt idx="181">
                  <c:v>1620.3214945796899</c:v>
                </c:pt>
                <c:pt idx="182">
                  <c:v>86.331441945569168</c:v>
                </c:pt>
                <c:pt idx="183">
                  <c:v>76.787630076333571</c:v>
                </c:pt>
                <c:pt idx="184">
                  <c:v>70.436806762798398</c:v>
                </c:pt>
                <c:pt idx="185">
                  <c:v>67.278991320237196</c:v>
                </c:pt>
                <c:pt idx="186">
                  <c:v>77.018853216031289</c:v>
                </c:pt>
                <c:pt idx="187">
                  <c:v>128.77045879814534</c:v>
                </c:pt>
                <c:pt idx="188">
                  <c:v>222.53375012075873</c:v>
                </c:pt>
                <c:pt idx="189">
                  <c:v>342.51346908352855</c:v>
                </c:pt>
                <c:pt idx="190">
                  <c:v>378.14396790046806</c:v>
                </c:pt>
                <c:pt idx="191">
                  <c:v>329.42505341884169</c:v>
                </c:pt>
                <c:pt idx="192">
                  <c:v>196.35672563864949</c:v>
                </c:pt>
                <c:pt idx="193">
                  <c:v>105.88359801297949</c:v>
                </c:pt>
                <c:pt idx="194">
                  <c:v>58.005670541831677</c:v>
                </c:pt>
                <c:pt idx="195">
                  <c:v>52.722846648838292</c:v>
                </c:pt>
                <c:pt idx="196">
                  <c:v>52.75277102954233</c:v>
                </c:pt>
                <c:pt idx="197">
                  <c:v>52.769395704804296</c:v>
                </c:pt>
                <c:pt idx="198">
                  <c:v>52.772720693939455</c:v>
                </c:pt>
                <c:pt idx="199">
                  <c:v>52.772720726488778</c:v>
                </c:pt>
                <c:pt idx="200">
                  <c:v>52.772720726488778</c:v>
                </c:pt>
              </c:numCache>
            </c:numRef>
          </c:yVal>
          <c:smooth val="1"/>
        </c:ser>
        <c:ser>
          <c:idx val="4"/>
          <c:order val="5"/>
          <c:tx>
            <c:v>Bias -1750V</c:v>
          </c:tx>
          <c:marker>
            <c:symbol val="none"/>
          </c:marker>
          <c:xVal>
            <c:numRef>
              <c:f>Qstep1!$A$2:$A$202</c:f>
              <c:numCache>
                <c:formatCode>General</c:formatCode>
                <c:ptCount val="201"/>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Qstep1!$W$2:$W$202</c:f>
              <c:numCache>
                <c:formatCode>0.000E+00</c:formatCode>
                <c:ptCount val="201"/>
                <c:pt idx="0">
                  <c:v>1.7017799024578689E-10</c:v>
                </c:pt>
                <c:pt idx="1">
                  <c:v>3.4035598049157377E-10</c:v>
                </c:pt>
                <c:pt idx="2">
                  <c:v>5.1053397073736069E-10</c:v>
                </c:pt>
                <c:pt idx="3">
                  <c:v>6.8071196098314755E-10</c:v>
                </c:pt>
                <c:pt idx="4">
                  <c:v>8.5088995122893441E-10</c:v>
                </c:pt>
                <c:pt idx="5">
                  <c:v>1.0210679414747214E-9</c:v>
                </c:pt>
                <c:pt idx="6">
                  <c:v>1.1912453522623017E-9</c:v>
                </c:pt>
                <c:pt idx="7">
                  <c:v>1.3022167509295476E-4</c:v>
                </c:pt>
                <c:pt idx="8">
                  <c:v>3015.3654303327385</c:v>
                </c:pt>
                <c:pt idx="9">
                  <c:v>619.09327812838274</c:v>
                </c:pt>
                <c:pt idx="10">
                  <c:v>504.78973860450424</c:v>
                </c:pt>
                <c:pt idx="11">
                  <c:v>497.71849421800562</c:v>
                </c:pt>
                <c:pt idx="12">
                  <c:v>497.31702625721562</c:v>
                </c:pt>
                <c:pt idx="13">
                  <c:v>497.29938924915149</c:v>
                </c:pt>
                <c:pt idx="14">
                  <c:v>497.29876427836587</c:v>
                </c:pt>
                <c:pt idx="15">
                  <c:v>497.29872130960831</c:v>
                </c:pt>
                <c:pt idx="16">
                  <c:v>497.29871850157315</c:v>
                </c:pt>
                <c:pt idx="17">
                  <c:v>497.29871833311864</c:v>
                </c:pt>
                <c:pt idx="18">
                  <c:v>497.29871832467228</c:v>
                </c:pt>
                <c:pt idx="19">
                  <c:v>497.29871832447958</c:v>
                </c:pt>
                <c:pt idx="20">
                  <c:v>497.29871832451113</c:v>
                </c:pt>
                <c:pt idx="21">
                  <c:v>497.29871832456297</c:v>
                </c:pt>
                <c:pt idx="22">
                  <c:v>497.2987183246214</c:v>
                </c:pt>
                <c:pt idx="23">
                  <c:v>497.29871832468615</c:v>
                </c:pt>
                <c:pt idx="24">
                  <c:v>497.29871832475789</c:v>
                </c:pt>
                <c:pt idx="25">
                  <c:v>497.29871832483764</c:v>
                </c:pt>
                <c:pt idx="26">
                  <c:v>497.29871832492637</c:v>
                </c:pt>
                <c:pt idx="27">
                  <c:v>497.29871832502516</c:v>
                </c:pt>
                <c:pt idx="28">
                  <c:v>497.29871832513521</c:v>
                </c:pt>
                <c:pt idx="29">
                  <c:v>497.29871832525799</c:v>
                </c:pt>
                <c:pt idx="30">
                  <c:v>497.29871832539516</c:v>
                </c:pt>
                <c:pt idx="31">
                  <c:v>497.29871832554835</c:v>
                </c:pt>
                <c:pt idx="32">
                  <c:v>497.29871832571951</c:v>
                </c:pt>
                <c:pt idx="33">
                  <c:v>497.29871832591084</c:v>
                </c:pt>
                <c:pt idx="34">
                  <c:v>497.29871832612451</c:v>
                </c:pt>
                <c:pt idx="35">
                  <c:v>497.29871832636343</c:v>
                </c:pt>
                <c:pt idx="36">
                  <c:v>497.29871832663076</c:v>
                </c:pt>
                <c:pt idx="37">
                  <c:v>497.29871832692982</c:v>
                </c:pt>
                <c:pt idx="38">
                  <c:v>497.2987183272644</c:v>
                </c:pt>
                <c:pt idx="39">
                  <c:v>497.29871832763848</c:v>
                </c:pt>
                <c:pt idx="40">
                  <c:v>497.29871832805708</c:v>
                </c:pt>
                <c:pt idx="41">
                  <c:v>497.29871832852513</c:v>
                </c:pt>
                <c:pt idx="42">
                  <c:v>497.29871832904922</c:v>
                </c:pt>
                <c:pt idx="43">
                  <c:v>497.29871832963573</c:v>
                </c:pt>
                <c:pt idx="44">
                  <c:v>497.29871833029199</c:v>
                </c:pt>
                <c:pt idx="45">
                  <c:v>497.29871833102618</c:v>
                </c:pt>
                <c:pt idx="46">
                  <c:v>497.29871833184717</c:v>
                </c:pt>
                <c:pt idx="47">
                  <c:v>497.29871833276661</c:v>
                </c:pt>
                <c:pt idx="48">
                  <c:v>497.29871833379553</c:v>
                </c:pt>
                <c:pt idx="49">
                  <c:v>497.29871833494707</c:v>
                </c:pt>
                <c:pt idx="50">
                  <c:v>497.29871833623537</c:v>
                </c:pt>
                <c:pt idx="51">
                  <c:v>497.29871833767623</c:v>
                </c:pt>
                <c:pt idx="52">
                  <c:v>497.29871833928894</c:v>
                </c:pt>
                <c:pt idx="53">
                  <c:v>497.29871834109468</c:v>
                </c:pt>
                <c:pt idx="54">
                  <c:v>497.29871834311552</c:v>
                </c:pt>
                <c:pt idx="55">
                  <c:v>497.2987183453771</c:v>
                </c:pt>
                <c:pt idx="56">
                  <c:v>497.2987183479126</c:v>
                </c:pt>
                <c:pt idx="57">
                  <c:v>497.2987183508622</c:v>
                </c:pt>
                <c:pt idx="58">
                  <c:v>497.29871835752391</c:v>
                </c:pt>
                <c:pt idx="59">
                  <c:v>497.29871842714869</c:v>
                </c:pt>
                <c:pt idx="60">
                  <c:v>497.29871950894113</c:v>
                </c:pt>
                <c:pt idx="61">
                  <c:v>497.29873579930762</c:v>
                </c:pt>
                <c:pt idx="62">
                  <c:v>497.2989707580212</c:v>
                </c:pt>
                <c:pt idx="63">
                  <c:v>497.30653888781984</c:v>
                </c:pt>
                <c:pt idx="64">
                  <c:v>497.46608864879335</c:v>
                </c:pt>
                <c:pt idx="65">
                  <c:v>500.18917522950704</c:v>
                </c:pt>
                <c:pt idx="66">
                  <c:v>542.00345887429921</c:v>
                </c:pt>
                <c:pt idx="67">
                  <c:v>1089.5219291046337</c:v>
                </c:pt>
                <c:pt idx="68">
                  <c:v>3777.029775934514</c:v>
                </c:pt>
                <c:pt idx="69">
                  <c:v>6674.3208088187675</c:v>
                </c:pt>
                <c:pt idx="70">
                  <c:v>9571.6118417030211</c:v>
                </c:pt>
                <c:pt idx="71">
                  <c:v>12468.902874587275</c:v>
                </c:pt>
                <c:pt idx="72">
                  <c:v>15366.193907471528</c:v>
                </c:pt>
                <c:pt idx="73">
                  <c:v>18263.484940355782</c:v>
                </c:pt>
                <c:pt idx="74">
                  <c:v>21160.775973240037</c:v>
                </c:pt>
                <c:pt idx="75">
                  <c:v>24058.067006124293</c:v>
                </c:pt>
                <c:pt idx="76">
                  <c:v>26955.358039008548</c:v>
                </c:pt>
                <c:pt idx="77">
                  <c:v>29852.649071892803</c:v>
                </c:pt>
                <c:pt idx="78">
                  <c:v>32749.940104777059</c:v>
                </c:pt>
                <c:pt idx="79">
                  <c:v>35647.231137661314</c:v>
                </c:pt>
                <c:pt idx="80">
                  <c:v>38544.52217054557</c:v>
                </c:pt>
                <c:pt idx="81">
                  <c:v>41441.813203429825</c:v>
                </c:pt>
                <c:pt idx="82">
                  <c:v>44339.10423631408</c:v>
                </c:pt>
                <c:pt idx="83">
                  <c:v>47236.395269198336</c:v>
                </c:pt>
                <c:pt idx="84">
                  <c:v>50133.686302082591</c:v>
                </c:pt>
                <c:pt idx="85">
                  <c:v>53030.977334966847</c:v>
                </c:pt>
                <c:pt idx="86">
                  <c:v>55928.268367851102</c:v>
                </c:pt>
                <c:pt idx="87">
                  <c:v>58825.559400735357</c:v>
                </c:pt>
                <c:pt idx="88">
                  <c:v>61722.850433619613</c:v>
                </c:pt>
                <c:pt idx="89">
                  <c:v>64620.141466503868</c:v>
                </c:pt>
                <c:pt idx="90">
                  <c:v>67517.432499388116</c:v>
                </c:pt>
                <c:pt idx="91">
                  <c:v>70414.723532272372</c:v>
                </c:pt>
                <c:pt idx="92">
                  <c:v>73312.014565156627</c:v>
                </c:pt>
                <c:pt idx="93">
                  <c:v>76209.305598040883</c:v>
                </c:pt>
                <c:pt idx="94">
                  <c:v>79106.596630925138</c:v>
                </c:pt>
                <c:pt idx="95">
                  <c:v>82003.887663809393</c:v>
                </c:pt>
                <c:pt idx="96">
                  <c:v>84901.178696693649</c:v>
                </c:pt>
                <c:pt idx="97">
                  <c:v>87798.469729577904</c:v>
                </c:pt>
                <c:pt idx="98">
                  <c:v>90695.76076246216</c:v>
                </c:pt>
                <c:pt idx="99">
                  <c:v>93593.051795346415</c:v>
                </c:pt>
                <c:pt idx="100">
                  <c:v>96490.34282823067</c:v>
                </c:pt>
                <c:pt idx="101">
                  <c:v>99387.633861114926</c:v>
                </c:pt>
                <c:pt idx="102">
                  <c:v>102284.92489399918</c:v>
                </c:pt>
                <c:pt idx="103">
                  <c:v>105182.21592688344</c:v>
                </c:pt>
                <c:pt idx="104">
                  <c:v>108079.50695976769</c:v>
                </c:pt>
                <c:pt idx="105">
                  <c:v>110976.79799265195</c:v>
                </c:pt>
                <c:pt idx="106">
                  <c:v>113874.0890255362</c:v>
                </c:pt>
                <c:pt idx="107">
                  <c:v>116771.38005842046</c:v>
                </c:pt>
                <c:pt idx="108">
                  <c:v>119668.67109130471</c:v>
                </c:pt>
                <c:pt idx="109">
                  <c:v>122565.96212418897</c:v>
                </c:pt>
                <c:pt idx="110">
                  <c:v>125463.25315707322</c:v>
                </c:pt>
                <c:pt idx="111">
                  <c:v>128360.54418995748</c:v>
                </c:pt>
                <c:pt idx="112">
                  <c:v>131257.83522284174</c:v>
                </c:pt>
                <c:pt idx="113">
                  <c:v>134155.12625572598</c:v>
                </c:pt>
                <c:pt idx="114">
                  <c:v>137052.41728861022</c:v>
                </c:pt>
                <c:pt idx="115">
                  <c:v>139949.70832149446</c:v>
                </c:pt>
                <c:pt idx="116">
                  <c:v>142846.9993543787</c:v>
                </c:pt>
                <c:pt idx="117">
                  <c:v>145744.29038726294</c:v>
                </c:pt>
                <c:pt idx="118">
                  <c:v>148641.58142014718</c:v>
                </c:pt>
                <c:pt idx="119">
                  <c:v>151538.87245303142</c:v>
                </c:pt>
                <c:pt idx="120">
                  <c:v>154427.66476555256</c:v>
                </c:pt>
                <c:pt idx="121">
                  <c:v>157276.66761455542</c:v>
                </c:pt>
                <c:pt idx="122">
                  <c:v>160077.38227967688</c:v>
                </c:pt>
                <c:pt idx="123">
                  <c:v>162829.80876091693</c:v>
                </c:pt>
                <c:pt idx="124">
                  <c:v>165533.94705827557</c:v>
                </c:pt>
                <c:pt idx="125">
                  <c:v>168189.79717175281</c:v>
                </c:pt>
                <c:pt idx="126">
                  <c:v>170797.35910134864</c:v>
                </c:pt>
                <c:pt idx="127">
                  <c:v>173356.63284706307</c:v>
                </c:pt>
                <c:pt idx="128">
                  <c:v>175864.54728040122</c:v>
                </c:pt>
                <c:pt idx="129">
                  <c:v>178303.10056641215</c:v>
                </c:pt>
                <c:pt idx="130">
                  <c:v>180669.22157660095</c:v>
                </c:pt>
                <c:pt idx="131">
                  <c:v>182962.91031096765</c:v>
                </c:pt>
                <c:pt idx="132">
                  <c:v>185184.16676951223</c:v>
                </c:pt>
                <c:pt idx="133">
                  <c:v>187332.99095223472</c:v>
                </c:pt>
                <c:pt idx="134">
                  <c:v>189409.3828591351</c:v>
                </c:pt>
                <c:pt idx="135">
                  <c:v>191413.34249021337</c:v>
                </c:pt>
                <c:pt idx="136">
                  <c:v>193335.81677675544</c:v>
                </c:pt>
                <c:pt idx="137">
                  <c:v>195146.62367230811</c:v>
                </c:pt>
                <c:pt idx="138">
                  <c:v>196836.71010815725</c:v>
                </c:pt>
                <c:pt idx="139">
                  <c:v>198406.07608430288</c:v>
                </c:pt>
                <c:pt idx="140">
                  <c:v>199854.72160074502</c:v>
                </c:pt>
                <c:pt idx="141">
                  <c:v>201182.64665748362</c:v>
                </c:pt>
                <c:pt idx="142">
                  <c:v>202389.85125451873</c:v>
                </c:pt>
                <c:pt idx="143">
                  <c:v>203476.33539185033</c:v>
                </c:pt>
                <c:pt idx="144">
                  <c:v>204442.8716804205</c:v>
                </c:pt>
                <c:pt idx="145">
                  <c:v>205295.15812592729</c:v>
                </c:pt>
                <c:pt idx="146">
                  <c:v>206033.96733931277</c:v>
                </c:pt>
                <c:pt idx="147">
                  <c:v>206659.29932057695</c:v>
                </c:pt>
                <c:pt idx="148">
                  <c:v>207171.15406971984</c:v>
                </c:pt>
                <c:pt idx="149">
                  <c:v>207569.53158674142</c:v>
                </c:pt>
                <c:pt idx="150">
                  <c:v>207854.43187164169</c:v>
                </c:pt>
                <c:pt idx="151">
                  <c:v>208025.85569703163</c:v>
                </c:pt>
                <c:pt idx="152">
                  <c:v>208025.85649004142</c:v>
                </c:pt>
                <c:pt idx="153">
                  <c:v>207612.99251785543</c:v>
                </c:pt>
                <c:pt idx="154">
                  <c:v>206845.21039414109</c:v>
                </c:pt>
                <c:pt idx="155">
                  <c:v>205722.51011889844</c:v>
                </c:pt>
                <c:pt idx="156">
                  <c:v>204244.89169212748</c:v>
                </c:pt>
                <c:pt idx="157">
                  <c:v>202412.35511382818</c:v>
                </c:pt>
                <c:pt idx="158">
                  <c:v>200224.90038400056</c:v>
                </c:pt>
                <c:pt idx="159">
                  <c:v>197682.52750264463</c:v>
                </c:pt>
                <c:pt idx="160">
                  <c:v>194764.51118123849</c:v>
                </c:pt>
                <c:pt idx="161">
                  <c:v>191263.61784983668</c:v>
                </c:pt>
                <c:pt idx="162">
                  <c:v>187159.12221991731</c:v>
                </c:pt>
                <c:pt idx="163">
                  <c:v>182451.0242914804</c:v>
                </c:pt>
                <c:pt idx="164">
                  <c:v>177139.32406452592</c:v>
                </c:pt>
                <c:pt idx="165">
                  <c:v>171224.02153905391</c:v>
                </c:pt>
                <c:pt idx="166">
                  <c:v>164705.11671506433</c:v>
                </c:pt>
                <c:pt idx="167">
                  <c:v>157582.60959255722</c:v>
                </c:pt>
                <c:pt idx="168">
                  <c:v>149782.73514183532</c:v>
                </c:pt>
                <c:pt idx="169">
                  <c:v>141090.86204318257</c:v>
                </c:pt>
                <c:pt idx="170">
                  <c:v>131433.22526690172</c:v>
                </c:pt>
                <c:pt idx="171">
                  <c:v>120809.8248129928</c:v>
                </c:pt>
                <c:pt idx="172">
                  <c:v>109220.66068145577</c:v>
                </c:pt>
                <c:pt idx="173">
                  <c:v>96665.732872290682</c:v>
                </c:pt>
                <c:pt idx="174">
                  <c:v>83145.04138549749</c:v>
                </c:pt>
                <c:pt idx="175">
                  <c:v>68658.586221076228</c:v>
                </c:pt>
                <c:pt idx="176">
                  <c:v>53164.453235417815</c:v>
                </c:pt>
                <c:pt idx="177">
                  <c:v>36022.147957519308</c:v>
                </c:pt>
                <c:pt idx="178">
                  <c:v>17189.756243771659</c:v>
                </c:pt>
                <c:pt idx="179">
                  <c:v>4112.6979599337137</c:v>
                </c:pt>
                <c:pt idx="180">
                  <c:v>2270.5153340222737</c:v>
                </c:pt>
                <c:pt idx="181">
                  <c:v>2267.4149622032578</c:v>
                </c:pt>
                <c:pt idx="182">
                  <c:v>2266.4873210810406</c:v>
                </c:pt>
                <c:pt idx="183">
                  <c:v>2265.0268295073288</c:v>
                </c:pt>
                <c:pt idx="184">
                  <c:v>2262.4415960339597</c:v>
                </c:pt>
                <c:pt idx="185">
                  <c:v>2261.498060373136</c:v>
                </c:pt>
                <c:pt idx="186">
                  <c:v>2261.1902618314393</c:v>
                </c:pt>
                <c:pt idx="187">
                  <c:v>2260.9065436412807</c:v>
                </c:pt>
                <c:pt idx="188">
                  <c:v>2260.6429075410342</c:v>
                </c:pt>
                <c:pt idx="189">
                  <c:v>2260.4442151850535</c:v>
                </c:pt>
                <c:pt idx="190">
                  <c:v>2268.5598170972657</c:v>
                </c:pt>
                <c:pt idx="191">
                  <c:v>3697.9441427527781</c:v>
                </c:pt>
                <c:pt idx="192">
                  <c:v>1969.9534140840831</c:v>
                </c:pt>
                <c:pt idx="193">
                  <c:v>1970.4028862942332</c:v>
                </c:pt>
                <c:pt idx="194">
                  <c:v>1970.402891440865</c:v>
                </c:pt>
                <c:pt idx="195">
                  <c:v>1970.402891440865</c:v>
                </c:pt>
                <c:pt idx="196">
                  <c:v>1970.402891440865</c:v>
                </c:pt>
                <c:pt idx="197">
                  <c:v>1970.402891440865</c:v>
                </c:pt>
                <c:pt idx="198">
                  <c:v>1970.402891440865</c:v>
                </c:pt>
                <c:pt idx="199">
                  <c:v>1970.402891440865</c:v>
                </c:pt>
                <c:pt idx="200">
                  <c:v>1970.402891440865</c:v>
                </c:pt>
              </c:numCache>
            </c:numRef>
          </c:yVal>
          <c:smooth val="1"/>
        </c:ser>
        <c:ser>
          <c:idx val="6"/>
          <c:order val="6"/>
          <c:tx>
            <c:v>Bias -1800V</c:v>
          </c:tx>
          <c:marker>
            <c:symbol val="none"/>
          </c:marker>
          <c:xVal>
            <c:numRef>
              <c:f>Qstep1!$A$2:$A$202</c:f>
              <c:numCache>
                <c:formatCode>General</c:formatCode>
                <c:ptCount val="201"/>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Qstep1!$X$2:$X$202</c:f>
              <c:numCache>
                <c:formatCode>0.000E+00</c:formatCode>
                <c:ptCount val="201"/>
                <c:pt idx="0">
                  <c:v>1.7017799024578689E-10</c:v>
                </c:pt>
                <c:pt idx="1">
                  <c:v>3.4035598049157377E-10</c:v>
                </c:pt>
                <c:pt idx="2">
                  <c:v>5.1053397073736069E-10</c:v>
                </c:pt>
                <c:pt idx="3">
                  <c:v>6.8071196098314755E-10</c:v>
                </c:pt>
                <c:pt idx="4">
                  <c:v>8.5088995122893441E-10</c:v>
                </c:pt>
                <c:pt idx="5">
                  <c:v>1.0210679414747214E-9</c:v>
                </c:pt>
                <c:pt idx="6">
                  <c:v>1.1912453522623017E-9</c:v>
                </c:pt>
                <c:pt idx="7">
                  <c:v>1.3022167509295476E-4</c:v>
                </c:pt>
                <c:pt idx="8">
                  <c:v>3015.3654303327385</c:v>
                </c:pt>
                <c:pt idx="9">
                  <c:v>619.09327812838274</c:v>
                </c:pt>
                <c:pt idx="10">
                  <c:v>504.78973860450424</c:v>
                </c:pt>
                <c:pt idx="11">
                  <c:v>497.71849421800562</c:v>
                </c:pt>
                <c:pt idx="12">
                  <c:v>497.31702625721562</c:v>
                </c:pt>
                <c:pt idx="13">
                  <c:v>497.29938924915149</c:v>
                </c:pt>
                <c:pt idx="14">
                  <c:v>497.29876427836587</c:v>
                </c:pt>
                <c:pt idx="15">
                  <c:v>497.29872130960831</c:v>
                </c:pt>
                <c:pt idx="16">
                  <c:v>497.29871850159248</c:v>
                </c:pt>
                <c:pt idx="17">
                  <c:v>497.29871833314377</c:v>
                </c:pt>
                <c:pt idx="18">
                  <c:v>497.29871832470349</c:v>
                </c:pt>
                <c:pt idx="19">
                  <c:v>497.29871832451727</c:v>
                </c:pt>
                <c:pt idx="20">
                  <c:v>497.29871832455603</c:v>
                </c:pt>
                <c:pt idx="21">
                  <c:v>497.29871832461566</c:v>
                </c:pt>
                <c:pt idx="22">
                  <c:v>497.2987183246828</c:v>
                </c:pt>
                <c:pt idx="23">
                  <c:v>497.2987183247572</c:v>
                </c:pt>
                <c:pt idx="24">
                  <c:v>497.29871832483985</c:v>
                </c:pt>
                <c:pt idx="25">
                  <c:v>497.29871832493143</c:v>
                </c:pt>
                <c:pt idx="26">
                  <c:v>497.29871832503324</c:v>
                </c:pt>
                <c:pt idx="27">
                  <c:v>497.29871832514692</c:v>
                </c:pt>
                <c:pt idx="28">
                  <c:v>497.29871832527368</c:v>
                </c:pt>
                <c:pt idx="29">
                  <c:v>497.29871832541482</c:v>
                </c:pt>
                <c:pt idx="30">
                  <c:v>497.29871832557245</c:v>
                </c:pt>
                <c:pt idx="31">
                  <c:v>497.29871832574867</c:v>
                </c:pt>
                <c:pt idx="32">
                  <c:v>497.29871832594557</c:v>
                </c:pt>
                <c:pt idx="33">
                  <c:v>497.29871832616561</c:v>
                </c:pt>
                <c:pt idx="34">
                  <c:v>497.29871832641163</c:v>
                </c:pt>
                <c:pt idx="35">
                  <c:v>497.29871832668636</c:v>
                </c:pt>
                <c:pt idx="36">
                  <c:v>497.29871832699388</c:v>
                </c:pt>
                <c:pt idx="37">
                  <c:v>497.29871832733801</c:v>
                </c:pt>
                <c:pt idx="38">
                  <c:v>497.2987183277229</c:v>
                </c:pt>
                <c:pt idx="39">
                  <c:v>497.29871832815331</c:v>
                </c:pt>
                <c:pt idx="40">
                  <c:v>497.29871832863461</c:v>
                </c:pt>
                <c:pt idx="41">
                  <c:v>497.29871832917303</c:v>
                </c:pt>
                <c:pt idx="42">
                  <c:v>497.29871832977597</c:v>
                </c:pt>
                <c:pt idx="43">
                  <c:v>497.29871833045087</c:v>
                </c:pt>
                <c:pt idx="44">
                  <c:v>497.29871833120603</c:v>
                </c:pt>
                <c:pt idx="45">
                  <c:v>497.2987183320505</c:v>
                </c:pt>
                <c:pt idx="46">
                  <c:v>497.29871833299501</c:v>
                </c:pt>
                <c:pt idx="47">
                  <c:v>497.29871833405269</c:v>
                </c:pt>
                <c:pt idx="48">
                  <c:v>497.29871833523663</c:v>
                </c:pt>
                <c:pt idx="49">
                  <c:v>497.29871833656148</c:v>
                </c:pt>
                <c:pt idx="50">
                  <c:v>497.29871833804373</c:v>
                </c:pt>
                <c:pt idx="51">
                  <c:v>497.29871833970162</c:v>
                </c:pt>
                <c:pt idx="52">
                  <c:v>497.29871834155705</c:v>
                </c:pt>
                <c:pt idx="53">
                  <c:v>497.29871834363473</c:v>
                </c:pt>
                <c:pt idx="54">
                  <c:v>497.29871834596111</c:v>
                </c:pt>
                <c:pt idx="55">
                  <c:v>497.29871834858034</c:v>
                </c:pt>
                <c:pt idx="56">
                  <c:v>497.29871835174464</c:v>
                </c:pt>
                <c:pt idx="57">
                  <c:v>497.29871835989627</c:v>
                </c:pt>
                <c:pt idx="58">
                  <c:v>497.29871850556299</c:v>
                </c:pt>
                <c:pt idx="59">
                  <c:v>497.29872119602607</c:v>
                </c:pt>
                <c:pt idx="60">
                  <c:v>497.2987650192913</c:v>
                </c:pt>
                <c:pt idx="61">
                  <c:v>497.29942715652629</c:v>
                </c:pt>
                <c:pt idx="62">
                  <c:v>497.3089799113672</c:v>
                </c:pt>
                <c:pt idx="63">
                  <c:v>497.61662006782092</c:v>
                </c:pt>
                <c:pt idx="64">
                  <c:v>504.08636752061921</c:v>
                </c:pt>
                <c:pt idx="65">
                  <c:v>611.17661813629354</c:v>
                </c:pt>
                <c:pt idx="66">
                  <c:v>1780.2586597607083</c:v>
                </c:pt>
                <c:pt idx="67">
                  <c:v>4528.6482488282636</c:v>
                </c:pt>
                <c:pt idx="68">
                  <c:v>7425.9392817125172</c:v>
                </c:pt>
                <c:pt idx="69">
                  <c:v>10323.230314596771</c:v>
                </c:pt>
                <c:pt idx="70">
                  <c:v>13220.521347481024</c:v>
                </c:pt>
                <c:pt idx="71">
                  <c:v>16117.812380365278</c:v>
                </c:pt>
                <c:pt idx="72">
                  <c:v>19015.103413249533</c:v>
                </c:pt>
                <c:pt idx="73">
                  <c:v>21912.394446133789</c:v>
                </c:pt>
                <c:pt idx="74">
                  <c:v>24809.685479018044</c:v>
                </c:pt>
                <c:pt idx="75">
                  <c:v>27706.9765119023</c:v>
                </c:pt>
                <c:pt idx="76">
                  <c:v>30604.267544786555</c:v>
                </c:pt>
                <c:pt idx="77">
                  <c:v>33501.55857767081</c:v>
                </c:pt>
                <c:pt idx="78">
                  <c:v>36398.849610555066</c:v>
                </c:pt>
                <c:pt idx="79">
                  <c:v>39296.140643439321</c:v>
                </c:pt>
                <c:pt idx="80">
                  <c:v>42193.431676323577</c:v>
                </c:pt>
                <c:pt idx="81">
                  <c:v>45090.722709207832</c:v>
                </c:pt>
                <c:pt idx="82">
                  <c:v>47988.013742092087</c:v>
                </c:pt>
                <c:pt idx="83">
                  <c:v>50885.304774976343</c:v>
                </c:pt>
                <c:pt idx="84">
                  <c:v>53782.595807860598</c:v>
                </c:pt>
                <c:pt idx="85">
                  <c:v>56679.886840744854</c:v>
                </c:pt>
                <c:pt idx="86">
                  <c:v>59577.177873629109</c:v>
                </c:pt>
                <c:pt idx="87">
                  <c:v>62474.468906513364</c:v>
                </c:pt>
                <c:pt idx="88">
                  <c:v>65371.75993939762</c:v>
                </c:pt>
                <c:pt idx="89">
                  <c:v>68269.050972281868</c:v>
                </c:pt>
                <c:pt idx="90">
                  <c:v>71166.342005166123</c:v>
                </c:pt>
                <c:pt idx="91">
                  <c:v>74063.633038050379</c:v>
                </c:pt>
                <c:pt idx="92">
                  <c:v>76960.924070934634</c:v>
                </c:pt>
                <c:pt idx="93">
                  <c:v>79858.215103818889</c:v>
                </c:pt>
                <c:pt idx="94">
                  <c:v>82755.506136703145</c:v>
                </c:pt>
                <c:pt idx="95">
                  <c:v>85652.7971695874</c:v>
                </c:pt>
                <c:pt idx="96">
                  <c:v>88550.088202471656</c:v>
                </c:pt>
                <c:pt idx="97">
                  <c:v>91447.379235355911</c:v>
                </c:pt>
                <c:pt idx="98">
                  <c:v>94344.670268240166</c:v>
                </c:pt>
                <c:pt idx="99">
                  <c:v>97241.961301124422</c:v>
                </c:pt>
                <c:pt idx="100">
                  <c:v>100139.25233400868</c:v>
                </c:pt>
                <c:pt idx="101">
                  <c:v>103036.54336689293</c:v>
                </c:pt>
                <c:pt idx="102">
                  <c:v>105933.83439977719</c:v>
                </c:pt>
                <c:pt idx="103">
                  <c:v>108831.12543266144</c:v>
                </c:pt>
                <c:pt idx="104">
                  <c:v>111728.4164655457</c:v>
                </c:pt>
                <c:pt idx="105">
                  <c:v>114625.70749842995</c:v>
                </c:pt>
                <c:pt idx="106">
                  <c:v>117522.99853131421</c:v>
                </c:pt>
                <c:pt idx="107">
                  <c:v>120420.28956419847</c:v>
                </c:pt>
                <c:pt idx="108">
                  <c:v>123317.58059708272</c:v>
                </c:pt>
                <c:pt idx="109">
                  <c:v>126214.87162996698</c:v>
                </c:pt>
                <c:pt idx="110">
                  <c:v>129112.16266285123</c:v>
                </c:pt>
                <c:pt idx="111">
                  <c:v>132009.45369573549</c:v>
                </c:pt>
                <c:pt idx="112">
                  <c:v>134906.74472861973</c:v>
                </c:pt>
                <c:pt idx="113">
                  <c:v>137804.03576150397</c:v>
                </c:pt>
                <c:pt idx="114">
                  <c:v>140701.32679438821</c:v>
                </c:pt>
                <c:pt idx="115">
                  <c:v>143598.61782727245</c:v>
                </c:pt>
                <c:pt idx="116">
                  <c:v>146495.90886015669</c:v>
                </c:pt>
                <c:pt idx="117">
                  <c:v>149393.19989304093</c:v>
                </c:pt>
                <c:pt idx="118">
                  <c:v>152290.49092592517</c:v>
                </c:pt>
                <c:pt idx="119">
                  <c:v>155187.78195880941</c:v>
                </c:pt>
                <c:pt idx="120">
                  <c:v>158076.57427133055</c:v>
                </c:pt>
                <c:pt idx="121">
                  <c:v>160925.57712033342</c:v>
                </c:pt>
                <c:pt idx="122">
                  <c:v>163726.29178545487</c:v>
                </c:pt>
                <c:pt idx="123">
                  <c:v>166478.71826669492</c:v>
                </c:pt>
                <c:pt idx="124">
                  <c:v>169182.85656405357</c:v>
                </c:pt>
                <c:pt idx="125">
                  <c:v>171838.7066775308</c:v>
                </c:pt>
                <c:pt idx="126">
                  <c:v>174446.26860712664</c:v>
                </c:pt>
                <c:pt idx="127">
                  <c:v>177005.54235284106</c:v>
                </c:pt>
                <c:pt idx="128">
                  <c:v>179513.45678617922</c:v>
                </c:pt>
                <c:pt idx="129">
                  <c:v>181952.01007219014</c:v>
                </c:pt>
                <c:pt idx="130">
                  <c:v>184318.13108237894</c:v>
                </c:pt>
                <c:pt idx="131">
                  <c:v>186611.81981674564</c:v>
                </c:pt>
                <c:pt idx="132">
                  <c:v>188833.07627529022</c:v>
                </c:pt>
                <c:pt idx="133">
                  <c:v>190981.90045801271</c:v>
                </c:pt>
                <c:pt idx="134">
                  <c:v>193058.2923649131</c:v>
                </c:pt>
                <c:pt idx="135">
                  <c:v>195062.25199599136</c:v>
                </c:pt>
                <c:pt idx="136">
                  <c:v>196984.72628253343</c:v>
                </c:pt>
                <c:pt idx="137">
                  <c:v>198795.5331780861</c:v>
                </c:pt>
                <c:pt idx="138">
                  <c:v>200485.61961393524</c:v>
                </c:pt>
                <c:pt idx="139">
                  <c:v>202054.98559008088</c:v>
                </c:pt>
                <c:pt idx="140">
                  <c:v>203503.63110652301</c:v>
                </c:pt>
                <c:pt idx="141">
                  <c:v>204831.55616326162</c:v>
                </c:pt>
                <c:pt idx="142">
                  <c:v>206038.76076029672</c:v>
                </c:pt>
                <c:pt idx="143">
                  <c:v>207125.24489762832</c:v>
                </c:pt>
                <c:pt idx="144">
                  <c:v>208091.7811861985</c:v>
                </c:pt>
                <c:pt idx="145">
                  <c:v>208944.06763170529</c:v>
                </c:pt>
                <c:pt idx="146">
                  <c:v>209682.87684509077</c:v>
                </c:pt>
                <c:pt idx="147">
                  <c:v>210308.20882635494</c:v>
                </c:pt>
                <c:pt idx="148">
                  <c:v>210820.06357549783</c:v>
                </c:pt>
                <c:pt idx="149">
                  <c:v>211218.44109251941</c:v>
                </c:pt>
                <c:pt idx="150">
                  <c:v>211503.34137741968</c:v>
                </c:pt>
                <c:pt idx="151">
                  <c:v>211674.76520280962</c:v>
                </c:pt>
                <c:pt idx="152">
                  <c:v>211674.76600631728</c:v>
                </c:pt>
                <c:pt idx="153">
                  <c:v>211261.90203413129</c:v>
                </c:pt>
                <c:pt idx="154">
                  <c:v>210494.11991041695</c:v>
                </c:pt>
                <c:pt idx="155">
                  <c:v>209371.4196351743</c:v>
                </c:pt>
                <c:pt idx="156">
                  <c:v>207893.80120840334</c:v>
                </c:pt>
                <c:pt idx="157">
                  <c:v>206061.2665616314</c:v>
                </c:pt>
                <c:pt idx="158">
                  <c:v>203873.81183180379</c:v>
                </c:pt>
                <c:pt idx="159">
                  <c:v>201331.43895044786</c:v>
                </c:pt>
                <c:pt idx="160">
                  <c:v>198413.42262904171</c:v>
                </c:pt>
                <c:pt idx="161">
                  <c:v>194912.52929763991</c:v>
                </c:pt>
                <c:pt idx="162">
                  <c:v>190808.03366772053</c:v>
                </c:pt>
                <c:pt idx="163">
                  <c:v>186099.93573928362</c:v>
                </c:pt>
                <c:pt idx="164">
                  <c:v>180788.23551232915</c:v>
                </c:pt>
                <c:pt idx="165">
                  <c:v>174872.93298685714</c:v>
                </c:pt>
                <c:pt idx="166">
                  <c:v>168354.02816286756</c:v>
                </c:pt>
                <c:pt idx="167">
                  <c:v>161231.52104036044</c:v>
                </c:pt>
                <c:pt idx="168">
                  <c:v>153431.64658963855</c:v>
                </c:pt>
                <c:pt idx="169">
                  <c:v>144739.7734909858</c:v>
                </c:pt>
                <c:pt idx="170">
                  <c:v>135082.13671470495</c:v>
                </c:pt>
                <c:pt idx="171">
                  <c:v>124458.73626079602</c:v>
                </c:pt>
                <c:pt idx="172">
                  <c:v>112869.572129259</c:v>
                </c:pt>
                <c:pt idx="173">
                  <c:v>100314.64432009391</c:v>
                </c:pt>
                <c:pt idx="174">
                  <c:v>86793.952833300718</c:v>
                </c:pt>
                <c:pt idx="175">
                  <c:v>72307.497668879456</c:v>
                </c:pt>
                <c:pt idx="176">
                  <c:v>56813.364683221043</c:v>
                </c:pt>
                <c:pt idx="177">
                  <c:v>39671.059405322536</c:v>
                </c:pt>
                <c:pt idx="178">
                  <c:v>20838.667691574887</c:v>
                </c:pt>
                <c:pt idx="179">
                  <c:v>5190.1863549579557</c:v>
                </c:pt>
                <c:pt idx="180">
                  <c:v>2494.0445808500799</c:v>
                </c:pt>
                <c:pt idx="181">
                  <c:v>2489.4176263858371</c:v>
                </c:pt>
                <c:pt idx="182">
                  <c:v>2488.4751762433871</c:v>
                </c:pt>
                <c:pt idx="183">
                  <c:v>2487.0145552573422</c:v>
                </c:pt>
                <c:pt idx="184">
                  <c:v>2484.4293217839731</c:v>
                </c:pt>
                <c:pt idx="185">
                  <c:v>2483.4857861231494</c:v>
                </c:pt>
                <c:pt idx="186">
                  <c:v>2483.1779875814527</c:v>
                </c:pt>
                <c:pt idx="187">
                  <c:v>2482.8942693912941</c:v>
                </c:pt>
                <c:pt idx="188">
                  <c:v>2482.6306332910476</c:v>
                </c:pt>
                <c:pt idx="189">
                  <c:v>2482.4319409350669</c:v>
                </c:pt>
                <c:pt idx="190">
                  <c:v>2490.5475428472791</c:v>
                </c:pt>
                <c:pt idx="191">
                  <c:v>3919.9318685027915</c:v>
                </c:pt>
                <c:pt idx="192">
                  <c:v>2191.9411398340962</c:v>
                </c:pt>
                <c:pt idx="193">
                  <c:v>2192.3906120442466</c:v>
                </c:pt>
                <c:pt idx="194">
                  <c:v>2192.3906171908784</c:v>
                </c:pt>
                <c:pt idx="195">
                  <c:v>2192.3906171908784</c:v>
                </c:pt>
                <c:pt idx="196">
                  <c:v>2192.3906171908784</c:v>
                </c:pt>
                <c:pt idx="197">
                  <c:v>2192.3906171908784</c:v>
                </c:pt>
                <c:pt idx="198">
                  <c:v>2192.3906171908784</c:v>
                </c:pt>
                <c:pt idx="199">
                  <c:v>2192.3906171908784</c:v>
                </c:pt>
                <c:pt idx="200">
                  <c:v>2192.3906171908784</c:v>
                </c:pt>
              </c:numCache>
            </c:numRef>
          </c:yVal>
          <c:smooth val="1"/>
        </c:ser>
        <c:ser>
          <c:idx val="7"/>
          <c:order val="7"/>
          <c:tx>
            <c:v>Bias -1900V</c:v>
          </c:tx>
          <c:marker>
            <c:symbol val="none"/>
          </c:marker>
          <c:xVal>
            <c:numRef>
              <c:f>Qstep1!$A$2:$A$202</c:f>
              <c:numCache>
                <c:formatCode>General</c:formatCode>
                <c:ptCount val="201"/>
                <c:pt idx="0">
                  <c:v>-190</c:v>
                </c:pt>
                <c:pt idx="1">
                  <c:v>-188.75</c:v>
                </c:pt>
                <c:pt idx="2">
                  <c:v>-187.5</c:v>
                </c:pt>
                <c:pt idx="3">
                  <c:v>-186.25</c:v>
                </c:pt>
                <c:pt idx="4">
                  <c:v>-185</c:v>
                </c:pt>
                <c:pt idx="5">
                  <c:v>-183.75</c:v>
                </c:pt>
                <c:pt idx="6">
                  <c:v>-182.5</c:v>
                </c:pt>
                <c:pt idx="7">
                  <c:v>-181.25</c:v>
                </c:pt>
                <c:pt idx="8">
                  <c:v>-180</c:v>
                </c:pt>
                <c:pt idx="9">
                  <c:v>-178.75</c:v>
                </c:pt>
                <c:pt idx="10">
                  <c:v>-177.5</c:v>
                </c:pt>
                <c:pt idx="11">
                  <c:v>-176.25</c:v>
                </c:pt>
                <c:pt idx="12">
                  <c:v>-175</c:v>
                </c:pt>
                <c:pt idx="13">
                  <c:v>-173.75</c:v>
                </c:pt>
                <c:pt idx="14">
                  <c:v>-172.5</c:v>
                </c:pt>
                <c:pt idx="15">
                  <c:v>-171.25</c:v>
                </c:pt>
                <c:pt idx="16">
                  <c:v>-170</c:v>
                </c:pt>
                <c:pt idx="17">
                  <c:v>-168.75</c:v>
                </c:pt>
                <c:pt idx="18">
                  <c:v>-167.5</c:v>
                </c:pt>
                <c:pt idx="19">
                  <c:v>-166.25</c:v>
                </c:pt>
                <c:pt idx="20">
                  <c:v>-165</c:v>
                </c:pt>
                <c:pt idx="21">
                  <c:v>-163.75</c:v>
                </c:pt>
                <c:pt idx="22">
                  <c:v>-162.5</c:v>
                </c:pt>
                <c:pt idx="23">
                  <c:v>-161.25</c:v>
                </c:pt>
                <c:pt idx="24">
                  <c:v>-160</c:v>
                </c:pt>
                <c:pt idx="25">
                  <c:v>-158.75</c:v>
                </c:pt>
                <c:pt idx="26">
                  <c:v>-157.5</c:v>
                </c:pt>
                <c:pt idx="27">
                  <c:v>-156.25</c:v>
                </c:pt>
                <c:pt idx="28">
                  <c:v>-155</c:v>
                </c:pt>
                <c:pt idx="29">
                  <c:v>-153.75</c:v>
                </c:pt>
                <c:pt idx="30">
                  <c:v>-152.5</c:v>
                </c:pt>
                <c:pt idx="31">
                  <c:v>-151.25</c:v>
                </c:pt>
                <c:pt idx="32">
                  <c:v>-150</c:v>
                </c:pt>
                <c:pt idx="33">
                  <c:v>-148.75</c:v>
                </c:pt>
                <c:pt idx="34">
                  <c:v>-147.5</c:v>
                </c:pt>
                <c:pt idx="35">
                  <c:v>-146.25</c:v>
                </c:pt>
                <c:pt idx="36">
                  <c:v>-145</c:v>
                </c:pt>
                <c:pt idx="37">
                  <c:v>-143.75</c:v>
                </c:pt>
                <c:pt idx="38">
                  <c:v>-142.5</c:v>
                </c:pt>
                <c:pt idx="39">
                  <c:v>-141.25</c:v>
                </c:pt>
                <c:pt idx="40">
                  <c:v>-140</c:v>
                </c:pt>
                <c:pt idx="41">
                  <c:v>-138.75</c:v>
                </c:pt>
                <c:pt idx="42">
                  <c:v>-137.5</c:v>
                </c:pt>
                <c:pt idx="43">
                  <c:v>-136.25</c:v>
                </c:pt>
                <c:pt idx="44">
                  <c:v>-135</c:v>
                </c:pt>
                <c:pt idx="45">
                  <c:v>-133.75</c:v>
                </c:pt>
                <c:pt idx="46">
                  <c:v>-132.5</c:v>
                </c:pt>
                <c:pt idx="47">
                  <c:v>-131.25</c:v>
                </c:pt>
                <c:pt idx="48">
                  <c:v>-130</c:v>
                </c:pt>
                <c:pt idx="49">
                  <c:v>-128.75</c:v>
                </c:pt>
                <c:pt idx="50">
                  <c:v>-127.5</c:v>
                </c:pt>
                <c:pt idx="51">
                  <c:v>-126.25</c:v>
                </c:pt>
                <c:pt idx="52">
                  <c:v>-125</c:v>
                </c:pt>
                <c:pt idx="53">
                  <c:v>-123.75</c:v>
                </c:pt>
                <c:pt idx="54">
                  <c:v>-122.5</c:v>
                </c:pt>
                <c:pt idx="55">
                  <c:v>-121.25</c:v>
                </c:pt>
                <c:pt idx="56">
                  <c:v>-120</c:v>
                </c:pt>
                <c:pt idx="57">
                  <c:v>-118.75</c:v>
                </c:pt>
                <c:pt idx="58">
                  <c:v>-117.5</c:v>
                </c:pt>
                <c:pt idx="59">
                  <c:v>-116.25</c:v>
                </c:pt>
                <c:pt idx="60">
                  <c:v>-115</c:v>
                </c:pt>
                <c:pt idx="61">
                  <c:v>-113.75</c:v>
                </c:pt>
                <c:pt idx="62">
                  <c:v>-112.5</c:v>
                </c:pt>
                <c:pt idx="63">
                  <c:v>-111.25</c:v>
                </c:pt>
                <c:pt idx="64">
                  <c:v>-110</c:v>
                </c:pt>
                <c:pt idx="65">
                  <c:v>-108.75</c:v>
                </c:pt>
                <c:pt idx="66">
                  <c:v>-107.5</c:v>
                </c:pt>
                <c:pt idx="67">
                  <c:v>-106.25</c:v>
                </c:pt>
                <c:pt idx="68">
                  <c:v>-105</c:v>
                </c:pt>
                <c:pt idx="69">
                  <c:v>-103.75</c:v>
                </c:pt>
                <c:pt idx="70">
                  <c:v>-102.5</c:v>
                </c:pt>
                <c:pt idx="71">
                  <c:v>-101.25</c:v>
                </c:pt>
                <c:pt idx="72">
                  <c:v>-100</c:v>
                </c:pt>
                <c:pt idx="73">
                  <c:v>-98.75</c:v>
                </c:pt>
                <c:pt idx="74">
                  <c:v>-97.5</c:v>
                </c:pt>
                <c:pt idx="75">
                  <c:v>-96.25</c:v>
                </c:pt>
                <c:pt idx="76">
                  <c:v>-95</c:v>
                </c:pt>
                <c:pt idx="77">
                  <c:v>-93.75</c:v>
                </c:pt>
                <c:pt idx="78">
                  <c:v>-92.5</c:v>
                </c:pt>
                <c:pt idx="79">
                  <c:v>-91.25</c:v>
                </c:pt>
                <c:pt idx="80">
                  <c:v>-90</c:v>
                </c:pt>
                <c:pt idx="81">
                  <c:v>-88.75</c:v>
                </c:pt>
                <c:pt idx="82">
                  <c:v>-87.5</c:v>
                </c:pt>
                <c:pt idx="83">
                  <c:v>-86.25</c:v>
                </c:pt>
                <c:pt idx="84">
                  <c:v>-85</c:v>
                </c:pt>
                <c:pt idx="85">
                  <c:v>-83.75</c:v>
                </c:pt>
                <c:pt idx="86">
                  <c:v>-82.5</c:v>
                </c:pt>
                <c:pt idx="87">
                  <c:v>-81.25</c:v>
                </c:pt>
                <c:pt idx="88">
                  <c:v>-80</c:v>
                </c:pt>
                <c:pt idx="89">
                  <c:v>-78.75</c:v>
                </c:pt>
                <c:pt idx="90">
                  <c:v>-77.5</c:v>
                </c:pt>
                <c:pt idx="91">
                  <c:v>-76.25</c:v>
                </c:pt>
                <c:pt idx="92">
                  <c:v>-75</c:v>
                </c:pt>
                <c:pt idx="93">
                  <c:v>-73.75</c:v>
                </c:pt>
                <c:pt idx="94">
                  <c:v>-72.5</c:v>
                </c:pt>
                <c:pt idx="95">
                  <c:v>-71.25</c:v>
                </c:pt>
                <c:pt idx="96">
                  <c:v>-70</c:v>
                </c:pt>
                <c:pt idx="97">
                  <c:v>-68.75</c:v>
                </c:pt>
                <c:pt idx="98">
                  <c:v>-67.5</c:v>
                </c:pt>
                <c:pt idx="99">
                  <c:v>-66.25</c:v>
                </c:pt>
                <c:pt idx="100">
                  <c:v>-65</c:v>
                </c:pt>
                <c:pt idx="101">
                  <c:v>-63.75</c:v>
                </c:pt>
                <c:pt idx="102">
                  <c:v>-62.5</c:v>
                </c:pt>
                <c:pt idx="103">
                  <c:v>-61.25</c:v>
                </c:pt>
                <c:pt idx="104">
                  <c:v>-60</c:v>
                </c:pt>
                <c:pt idx="105">
                  <c:v>-58.75</c:v>
                </c:pt>
                <c:pt idx="106">
                  <c:v>-57.5</c:v>
                </c:pt>
                <c:pt idx="107">
                  <c:v>-56.25</c:v>
                </c:pt>
                <c:pt idx="108">
                  <c:v>-55</c:v>
                </c:pt>
                <c:pt idx="109">
                  <c:v>-53.75</c:v>
                </c:pt>
                <c:pt idx="110">
                  <c:v>-52.5</c:v>
                </c:pt>
                <c:pt idx="111">
                  <c:v>-51.25</c:v>
                </c:pt>
                <c:pt idx="112">
                  <c:v>-50</c:v>
                </c:pt>
                <c:pt idx="113">
                  <c:v>-48.75</c:v>
                </c:pt>
                <c:pt idx="114">
                  <c:v>-47.5</c:v>
                </c:pt>
                <c:pt idx="115">
                  <c:v>-46.25</c:v>
                </c:pt>
                <c:pt idx="116">
                  <c:v>-45</c:v>
                </c:pt>
                <c:pt idx="117">
                  <c:v>-43.75</c:v>
                </c:pt>
                <c:pt idx="118">
                  <c:v>-42.5</c:v>
                </c:pt>
                <c:pt idx="119">
                  <c:v>-41.25</c:v>
                </c:pt>
                <c:pt idx="120">
                  <c:v>-40</c:v>
                </c:pt>
                <c:pt idx="121">
                  <c:v>-38.75</c:v>
                </c:pt>
                <c:pt idx="122">
                  <c:v>-37.5</c:v>
                </c:pt>
                <c:pt idx="123">
                  <c:v>-36.25</c:v>
                </c:pt>
                <c:pt idx="124">
                  <c:v>-35</c:v>
                </c:pt>
                <c:pt idx="125">
                  <c:v>-33.75</c:v>
                </c:pt>
                <c:pt idx="126">
                  <c:v>-32.5</c:v>
                </c:pt>
                <c:pt idx="127">
                  <c:v>-31.25</c:v>
                </c:pt>
                <c:pt idx="128">
                  <c:v>-30</c:v>
                </c:pt>
                <c:pt idx="129">
                  <c:v>-28.75</c:v>
                </c:pt>
                <c:pt idx="130">
                  <c:v>-27.5</c:v>
                </c:pt>
                <c:pt idx="131">
                  <c:v>-26.25</c:v>
                </c:pt>
                <c:pt idx="132">
                  <c:v>-25</c:v>
                </c:pt>
                <c:pt idx="133">
                  <c:v>-23.75</c:v>
                </c:pt>
                <c:pt idx="134">
                  <c:v>-22.5</c:v>
                </c:pt>
                <c:pt idx="135">
                  <c:v>-21.25</c:v>
                </c:pt>
                <c:pt idx="136">
                  <c:v>-20</c:v>
                </c:pt>
                <c:pt idx="137">
                  <c:v>-18.75</c:v>
                </c:pt>
                <c:pt idx="138">
                  <c:v>-17.5</c:v>
                </c:pt>
                <c:pt idx="139">
                  <c:v>-16.25</c:v>
                </c:pt>
                <c:pt idx="140">
                  <c:v>-15</c:v>
                </c:pt>
                <c:pt idx="141">
                  <c:v>-13.75</c:v>
                </c:pt>
                <c:pt idx="142">
                  <c:v>-12.5</c:v>
                </c:pt>
                <c:pt idx="143">
                  <c:v>-11.25</c:v>
                </c:pt>
                <c:pt idx="144">
                  <c:v>-10</c:v>
                </c:pt>
                <c:pt idx="145">
                  <c:v>-8.75</c:v>
                </c:pt>
                <c:pt idx="146">
                  <c:v>-7.5</c:v>
                </c:pt>
                <c:pt idx="147">
                  <c:v>-6.25</c:v>
                </c:pt>
                <c:pt idx="148">
                  <c:v>-5</c:v>
                </c:pt>
                <c:pt idx="149">
                  <c:v>-3.75</c:v>
                </c:pt>
                <c:pt idx="150">
                  <c:v>-2.5</c:v>
                </c:pt>
                <c:pt idx="151">
                  <c:v>-1.25</c:v>
                </c:pt>
                <c:pt idx="152">
                  <c:v>0</c:v>
                </c:pt>
                <c:pt idx="153">
                  <c:v>1.25</c:v>
                </c:pt>
                <c:pt idx="154">
                  <c:v>2.5</c:v>
                </c:pt>
                <c:pt idx="155">
                  <c:v>3.75</c:v>
                </c:pt>
                <c:pt idx="156">
                  <c:v>5</c:v>
                </c:pt>
                <c:pt idx="157">
                  <c:v>6.25</c:v>
                </c:pt>
                <c:pt idx="158">
                  <c:v>7.5</c:v>
                </c:pt>
                <c:pt idx="159">
                  <c:v>8.75</c:v>
                </c:pt>
                <c:pt idx="160">
                  <c:v>10</c:v>
                </c:pt>
                <c:pt idx="161">
                  <c:v>11.25</c:v>
                </c:pt>
                <c:pt idx="162">
                  <c:v>12.5</c:v>
                </c:pt>
                <c:pt idx="163">
                  <c:v>13.75</c:v>
                </c:pt>
                <c:pt idx="164">
                  <c:v>15</c:v>
                </c:pt>
                <c:pt idx="165">
                  <c:v>16.25</c:v>
                </c:pt>
                <c:pt idx="166">
                  <c:v>17.5</c:v>
                </c:pt>
                <c:pt idx="167">
                  <c:v>18.75</c:v>
                </c:pt>
                <c:pt idx="168">
                  <c:v>20</c:v>
                </c:pt>
                <c:pt idx="169">
                  <c:v>21.25</c:v>
                </c:pt>
                <c:pt idx="170">
                  <c:v>22.5</c:v>
                </c:pt>
                <c:pt idx="171">
                  <c:v>23.75</c:v>
                </c:pt>
                <c:pt idx="172">
                  <c:v>25</c:v>
                </c:pt>
                <c:pt idx="173">
                  <c:v>26.25</c:v>
                </c:pt>
                <c:pt idx="174">
                  <c:v>27.5</c:v>
                </c:pt>
                <c:pt idx="175">
                  <c:v>28.75</c:v>
                </c:pt>
                <c:pt idx="176">
                  <c:v>30</c:v>
                </c:pt>
                <c:pt idx="177">
                  <c:v>31.25</c:v>
                </c:pt>
                <c:pt idx="178">
                  <c:v>32.5</c:v>
                </c:pt>
                <c:pt idx="179">
                  <c:v>33.75</c:v>
                </c:pt>
                <c:pt idx="180">
                  <c:v>35</c:v>
                </c:pt>
                <c:pt idx="181">
                  <c:v>36.25</c:v>
                </c:pt>
                <c:pt idx="182">
                  <c:v>37.5</c:v>
                </c:pt>
                <c:pt idx="183">
                  <c:v>38.75</c:v>
                </c:pt>
                <c:pt idx="184">
                  <c:v>40</c:v>
                </c:pt>
                <c:pt idx="185">
                  <c:v>41.25</c:v>
                </c:pt>
                <c:pt idx="186">
                  <c:v>42.5</c:v>
                </c:pt>
                <c:pt idx="187">
                  <c:v>43.75</c:v>
                </c:pt>
                <c:pt idx="188">
                  <c:v>45</c:v>
                </c:pt>
                <c:pt idx="189">
                  <c:v>46.25</c:v>
                </c:pt>
                <c:pt idx="190">
                  <c:v>47.5</c:v>
                </c:pt>
                <c:pt idx="191">
                  <c:v>48.75</c:v>
                </c:pt>
                <c:pt idx="192">
                  <c:v>50</c:v>
                </c:pt>
                <c:pt idx="193">
                  <c:v>51.25</c:v>
                </c:pt>
                <c:pt idx="194">
                  <c:v>52.5</c:v>
                </c:pt>
                <c:pt idx="195">
                  <c:v>53.75</c:v>
                </c:pt>
                <c:pt idx="196">
                  <c:v>55</c:v>
                </c:pt>
                <c:pt idx="197">
                  <c:v>56.25</c:v>
                </c:pt>
                <c:pt idx="198">
                  <c:v>57.5</c:v>
                </c:pt>
                <c:pt idx="199">
                  <c:v>58.75</c:v>
                </c:pt>
                <c:pt idx="200">
                  <c:v>60</c:v>
                </c:pt>
              </c:numCache>
            </c:numRef>
          </c:xVal>
          <c:yVal>
            <c:numRef>
              <c:f>Qstep1!$Y$2:$Y$202</c:f>
              <c:numCache>
                <c:formatCode>0.000E+00</c:formatCode>
                <c:ptCount val="201"/>
                <c:pt idx="0">
                  <c:v>1.7017799024578689E-10</c:v>
                </c:pt>
                <c:pt idx="1">
                  <c:v>3.4035598049157377E-10</c:v>
                </c:pt>
                <c:pt idx="2">
                  <c:v>5.1053397073736069E-10</c:v>
                </c:pt>
                <c:pt idx="3">
                  <c:v>6.8071196098314755E-10</c:v>
                </c:pt>
                <c:pt idx="4">
                  <c:v>8.5088995122893441E-10</c:v>
                </c:pt>
                <c:pt idx="5">
                  <c:v>1.0210679414747214E-9</c:v>
                </c:pt>
                <c:pt idx="6">
                  <c:v>1.1912451591095661E-9</c:v>
                </c:pt>
                <c:pt idx="7">
                  <c:v>1.3022167509276161E-4</c:v>
                </c:pt>
                <c:pt idx="8">
                  <c:v>3015.3654303327385</c:v>
                </c:pt>
                <c:pt idx="9">
                  <c:v>619.09327812838274</c:v>
                </c:pt>
                <c:pt idx="10">
                  <c:v>504.78973860450424</c:v>
                </c:pt>
                <c:pt idx="11">
                  <c:v>497.71849421800562</c:v>
                </c:pt>
                <c:pt idx="12">
                  <c:v>497.31702625721562</c:v>
                </c:pt>
                <c:pt idx="13">
                  <c:v>497.29938926846677</c:v>
                </c:pt>
                <c:pt idx="14">
                  <c:v>497.29876429768115</c:v>
                </c:pt>
                <c:pt idx="15">
                  <c:v>497.29872132892359</c:v>
                </c:pt>
                <c:pt idx="16">
                  <c:v>497.29871852090776</c:v>
                </c:pt>
                <c:pt idx="17">
                  <c:v>497.29871835247241</c:v>
                </c:pt>
                <c:pt idx="18">
                  <c:v>497.29871834404673</c:v>
                </c:pt>
                <c:pt idx="19">
                  <c:v>497.29871834387666</c:v>
                </c:pt>
                <c:pt idx="20">
                  <c:v>497.29871834393271</c:v>
                </c:pt>
                <c:pt idx="21">
                  <c:v>497.29871834401132</c:v>
                </c:pt>
                <c:pt idx="22">
                  <c:v>497.29871834409931</c:v>
                </c:pt>
                <c:pt idx="23">
                  <c:v>497.29871834419691</c:v>
                </c:pt>
                <c:pt idx="24">
                  <c:v>497.29871834430514</c:v>
                </c:pt>
                <c:pt idx="25">
                  <c:v>497.29871834442542</c:v>
                </c:pt>
                <c:pt idx="26">
                  <c:v>497.2987183445594</c:v>
                </c:pt>
                <c:pt idx="27">
                  <c:v>497.29871834470867</c:v>
                </c:pt>
                <c:pt idx="28">
                  <c:v>497.29871834487489</c:v>
                </c:pt>
                <c:pt idx="29">
                  <c:v>497.29871834506037</c:v>
                </c:pt>
                <c:pt idx="30">
                  <c:v>497.29871834526767</c:v>
                </c:pt>
                <c:pt idx="31">
                  <c:v>497.29871834549908</c:v>
                </c:pt>
                <c:pt idx="32">
                  <c:v>497.29871834575766</c:v>
                </c:pt>
                <c:pt idx="33">
                  <c:v>497.29871834604705</c:v>
                </c:pt>
                <c:pt idx="34">
                  <c:v>497.29871834637032</c:v>
                </c:pt>
                <c:pt idx="35">
                  <c:v>497.29871834673162</c:v>
                </c:pt>
                <c:pt idx="36">
                  <c:v>497.29871834713583</c:v>
                </c:pt>
                <c:pt idx="37">
                  <c:v>497.29871834758814</c:v>
                </c:pt>
                <c:pt idx="38">
                  <c:v>497.29871834809416</c:v>
                </c:pt>
                <c:pt idx="39">
                  <c:v>497.29871834866009</c:v>
                </c:pt>
                <c:pt idx="40">
                  <c:v>497.29871834929287</c:v>
                </c:pt>
                <c:pt idx="41">
                  <c:v>497.29871835000091</c:v>
                </c:pt>
                <c:pt idx="42">
                  <c:v>497.29871835079354</c:v>
                </c:pt>
                <c:pt idx="43">
                  <c:v>497.29871835168069</c:v>
                </c:pt>
                <c:pt idx="44">
                  <c:v>497.29871835267323</c:v>
                </c:pt>
                <c:pt idx="45">
                  <c:v>497.2987183537835</c:v>
                </c:pt>
                <c:pt idx="46">
                  <c:v>497.29871835502507</c:v>
                </c:pt>
                <c:pt idx="47">
                  <c:v>497.29871835641558</c:v>
                </c:pt>
                <c:pt idx="48">
                  <c:v>497.29871835797218</c:v>
                </c:pt>
                <c:pt idx="49">
                  <c:v>497.29871835971426</c:v>
                </c:pt>
                <c:pt idx="50">
                  <c:v>497.29871836166336</c:v>
                </c:pt>
                <c:pt idx="51">
                  <c:v>497.29871836384336</c:v>
                </c:pt>
                <c:pt idx="52">
                  <c:v>497.29871836628655</c:v>
                </c:pt>
                <c:pt idx="53">
                  <c:v>497.29871836909513</c:v>
                </c:pt>
                <c:pt idx="54">
                  <c:v>497.29871837350476</c:v>
                </c:pt>
                <c:pt idx="55">
                  <c:v>497.29871839820242</c:v>
                </c:pt>
                <c:pt idx="56">
                  <c:v>497.29871871684458</c:v>
                </c:pt>
                <c:pt idx="57">
                  <c:v>497.29872480376332</c:v>
                </c:pt>
                <c:pt idx="58">
                  <c:v>497.29890127911221</c:v>
                </c:pt>
                <c:pt idx="59">
                  <c:v>497.302239306057</c:v>
                </c:pt>
                <c:pt idx="60">
                  <c:v>497.35668635806337</c:v>
                </c:pt>
                <c:pt idx="61">
                  <c:v>498.17924080299071</c:v>
                </c:pt>
                <c:pt idx="62">
                  <c:v>510.02135775697207</c:v>
                </c:pt>
                <c:pt idx="63">
                  <c:v>821.78339358680455</c:v>
                </c:pt>
                <c:pt idx="64">
                  <c:v>2640.6853202853413</c:v>
                </c:pt>
                <c:pt idx="65">
                  <c:v>5532.5294460277728</c:v>
                </c:pt>
                <c:pt idx="66">
                  <c:v>8429.8204789120264</c:v>
                </c:pt>
                <c:pt idx="67">
                  <c:v>11327.11151179628</c:v>
                </c:pt>
                <c:pt idx="68">
                  <c:v>14224.402544680534</c:v>
                </c:pt>
                <c:pt idx="69">
                  <c:v>17121.693577564787</c:v>
                </c:pt>
                <c:pt idx="70">
                  <c:v>20018.984610449043</c:v>
                </c:pt>
                <c:pt idx="71">
                  <c:v>22916.275643333298</c:v>
                </c:pt>
                <c:pt idx="72">
                  <c:v>25813.566676217553</c:v>
                </c:pt>
                <c:pt idx="73">
                  <c:v>28710.857709101809</c:v>
                </c:pt>
                <c:pt idx="74">
                  <c:v>31608.148741986064</c:v>
                </c:pt>
                <c:pt idx="75">
                  <c:v>34505.43977487032</c:v>
                </c:pt>
                <c:pt idx="76">
                  <c:v>37402.730807754575</c:v>
                </c:pt>
                <c:pt idx="77">
                  <c:v>40300.02184063883</c:v>
                </c:pt>
                <c:pt idx="78">
                  <c:v>43197.312873523086</c:v>
                </c:pt>
                <c:pt idx="79">
                  <c:v>46094.603906407341</c:v>
                </c:pt>
                <c:pt idx="80">
                  <c:v>48991.894939291597</c:v>
                </c:pt>
                <c:pt idx="81">
                  <c:v>51889.185972175852</c:v>
                </c:pt>
                <c:pt idx="82">
                  <c:v>54786.477005060107</c:v>
                </c:pt>
                <c:pt idx="83">
                  <c:v>57683.768037944363</c:v>
                </c:pt>
                <c:pt idx="84">
                  <c:v>60581.059070828618</c:v>
                </c:pt>
                <c:pt idx="85">
                  <c:v>63478.350103712874</c:v>
                </c:pt>
                <c:pt idx="86">
                  <c:v>66375.641136597129</c:v>
                </c:pt>
                <c:pt idx="87">
                  <c:v>69272.932169481384</c:v>
                </c:pt>
                <c:pt idx="88">
                  <c:v>72170.22320236564</c:v>
                </c:pt>
                <c:pt idx="89">
                  <c:v>75067.514235249895</c:v>
                </c:pt>
                <c:pt idx="90">
                  <c:v>77964.805268134151</c:v>
                </c:pt>
                <c:pt idx="91">
                  <c:v>80862.096301018406</c:v>
                </c:pt>
                <c:pt idx="92">
                  <c:v>83759.387333902661</c:v>
                </c:pt>
                <c:pt idx="93">
                  <c:v>86656.678366786917</c:v>
                </c:pt>
                <c:pt idx="94">
                  <c:v>89553.969399671172</c:v>
                </c:pt>
                <c:pt idx="95">
                  <c:v>92451.260432555428</c:v>
                </c:pt>
                <c:pt idx="96">
                  <c:v>95348.551465439683</c:v>
                </c:pt>
                <c:pt idx="97">
                  <c:v>98245.842498323938</c:v>
                </c:pt>
                <c:pt idx="98">
                  <c:v>101143.13353120819</c:v>
                </c:pt>
                <c:pt idx="99">
                  <c:v>104040.42456409245</c:v>
                </c:pt>
                <c:pt idx="100">
                  <c:v>106937.7155969767</c:v>
                </c:pt>
                <c:pt idx="101">
                  <c:v>109835.00662986096</c:v>
                </c:pt>
                <c:pt idx="102">
                  <c:v>112732.29766274522</c:v>
                </c:pt>
                <c:pt idx="103">
                  <c:v>115629.58869562947</c:v>
                </c:pt>
                <c:pt idx="104">
                  <c:v>118526.87972851373</c:v>
                </c:pt>
                <c:pt idx="105">
                  <c:v>121424.17076139798</c:v>
                </c:pt>
                <c:pt idx="106">
                  <c:v>124321.46179428224</c:v>
                </c:pt>
                <c:pt idx="107">
                  <c:v>127218.75282716649</c:v>
                </c:pt>
                <c:pt idx="108">
                  <c:v>130116.04386005075</c:v>
                </c:pt>
                <c:pt idx="109">
                  <c:v>133013.334892935</c:v>
                </c:pt>
                <c:pt idx="110">
                  <c:v>135910.62592581924</c:v>
                </c:pt>
                <c:pt idx="111">
                  <c:v>138807.91695870348</c:v>
                </c:pt>
                <c:pt idx="112">
                  <c:v>141705.20799158773</c:v>
                </c:pt>
                <c:pt idx="113">
                  <c:v>144602.49902447197</c:v>
                </c:pt>
                <c:pt idx="114">
                  <c:v>147499.79005735621</c:v>
                </c:pt>
                <c:pt idx="115">
                  <c:v>150397.08109024045</c:v>
                </c:pt>
                <c:pt idx="116">
                  <c:v>153294.37212312469</c:v>
                </c:pt>
                <c:pt idx="117">
                  <c:v>156191.66315600893</c:v>
                </c:pt>
                <c:pt idx="118">
                  <c:v>159088.95418889317</c:v>
                </c:pt>
                <c:pt idx="119">
                  <c:v>161986.24522177741</c:v>
                </c:pt>
                <c:pt idx="120">
                  <c:v>164875.03753429855</c:v>
                </c:pt>
                <c:pt idx="121">
                  <c:v>167724.04038330141</c:v>
                </c:pt>
                <c:pt idx="122">
                  <c:v>170524.75504842287</c:v>
                </c:pt>
                <c:pt idx="123">
                  <c:v>173277.18152966292</c:v>
                </c:pt>
                <c:pt idx="124">
                  <c:v>175981.31982702157</c:v>
                </c:pt>
                <c:pt idx="125">
                  <c:v>178637.1699404988</c:v>
                </c:pt>
                <c:pt idx="126">
                  <c:v>181244.73187009463</c:v>
                </c:pt>
                <c:pt idx="127">
                  <c:v>183804.00561580906</c:v>
                </c:pt>
                <c:pt idx="128">
                  <c:v>186311.92004914721</c:v>
                </c:pt>
                <c:pt idx="129">
                  <c:v>188750.47333515814</c:v>
                </c:pt>
                <c:pt idx="130">
                  <c:v>191116.59434534694</c:v>
                </c:pt>
                <c:pt idx="131">
                  <c:v>193410.28307971364</c:v>
                </c:pt>
                <c:pt idx="132">
                  <c:v>195631.53953825822</c:v>
                </c:pt>
                <c:pt idx="133">
                  <c:v>197780.36372098071</c:v>
                </c:pt>
                <c:pt idx="134">
                  <c:v>199856.7556278811</c:v>
                </c:pt>
                <c:pt idx="135">
                  <c:v>201860.71525895936</c:v>
                </c:pt>
                <c:pt idx="136">
                  <c:v>203783.18954550143</c:v>
                </c:pt>
                <c:pt idx="137">
                  <c:v>205593.9964410541</c:v>
                </c:pt>
                <c:pt idx="138">
                  <c:v>207284.08287690324</c:v>
                </c:pt>
                <c:pt idx="139">
                  <c:v>208853.44885304887</c:v>
                </c:pt>
                <c:pt idx="140">
                  <c:v>210302.09436949101</c:v>
                </c:pt>
                <c:pt idx="141">
                  <c:v>211630.01942622961</c:v>
                </c:pt>
                <c:pt idx="142">
                  <c:v>212837.22402326472</c:v>
                </c:pt>
                <c:pt idx="143">
                  <c:v>213923.70816059632</c:v>
                </c:pt>
                <c:pt idx="144">
                  <c:v>214890.24444916649</c:v>
                </c:pt>
                <c:pt idx="145">
                  <c:v>215742.53089467328</c:v>
                </c:pt>
                <c:pt idx="146">
                  <c:v>216481.34010805876</c:v>
                </c:pt>
                <c:pt idx="147">
                  <c:v>217106.67208932294</c:v>
                </c:pt>
                <c:pt idx="148">
                  <c:v>217618.52683846583</c:v>
                </c:pt>
                <c:pt idx="149">
                  <c:v>218016.90435548741</c:v>
                </c:pt>
                <c:pt idx="150">
                  <c:v>218301.80464038768</c:v>
                </c:pt>
                <c:pt idx="151">
                  <c:v>218473.22846577762</c:v>
                </c:pt>
                <c:pt idx="152">
                  <c:v>218473.22929804571</c:v>
                </c:pt>
                <c:pt idx="153">
                  <c:v>218060.36532585972</c:v>
                </c:pt>
                <c:pt idx="154">
                  <c:v>217292.58320214538</c:v>
                </c:pt>
                <c:pt idx="155">
                  <c:v>216169.88292690273</c:v>
                </c:pt>
                <c:pt idx="156">
                  <c:v>214692.26450013177</c:v>
                </c:pt>
                <c:pt idx="157">
                  <c:v>212859.72985335984</c:v>
                </c:pt>
                <c:pt idx="158">
                  <c:v>210672.27512353222</c:v>
                </c:pt>
                <c:pt idx="159">
                  <c:v>208129.90224217629</c:v>
                </c:pt>
                <c:pt idx="160">
                  <c:v>205211.88592077015</c:v>
                </c:pt>
                <c:pt idx="161">
                  <c:v>201710.99258936834</c:v>
                </c:pt>
                <c:pt idx="162">
                  <c:v>197606.49695944897</c:v>
                </c:pt>
                <c:pt idx="163">
                  <c:v>192898.39903101206</c:v>
                </c:pt>
                <c:pt idx="164">
                  <c:v>187586.69880405758</c:v>
                </c:pt>
                <c:pt idx="165">
                  <c:v>181671.39627858557</c:v>
                </c:pt>
                <c:pt idx="166">
                  <c:v>175152.49145459599</c:v>
                </c:pt>
                <c:pt idx="167">
                  <c:v>168029.98433208888</c:v>
                </c:pt>
                <c:pt idx="168">
                  <c:v>160230.10988136698</c:v>
                </c:pt>
                <c:pt idx="169">
                  <c:v>151538.23678271423</c:v>
                </c:pt>
                <c:pt idx="170">
                  <c:v>141880.60000643338</c:v>
                </c:pt>
                <c:pt idx="171">
                  <c:v>131257.19955252446</c:v>
                </c:pt>
                <c:pt idx="172">
                  <c:v>119668.03542098743</c:v>
                </c:pt>
                <c:pt idx="173">
                  <c:v>107113.10761182234</c:v>
                </c:pt>
                <c:pt idx="174">
                  <c:v>93592.416125029151</c:v>
                </c:pt>
                <c:pt idx="175">
                  <c:v>79105.960960607888</c:v>
                </c:pt>
                <c:pt idx="176">
                  <c:v>63611.827974949476</c:v>
                </c:pt>
                <c:pt idx="177">
                  <c:v>46469.522697050968</c:v>
                </c:pt>
                <c:pt idx="178">
                  <c:v>27637.130983303319</c:v>
                </c:pt>
                <c:pt idx="179">
                  <c:v>7326.7345373136523</c:v>
                </c:pt>
                <c:pt idx="180">
                  <c:v>2537.1261544849312</c:v>
                </c:pt>
                <c:pt idx="181">
                  <c:v>2520.9484153377007</c:v>
                </c:pt>
                <c:pt idx="182">
                  <c:v>2519.8938941150441</c:v>
                </c:pt>
                <c:pt idx="183">
                  <c:v>2518.4322957761574</c:v>
                </c:pt>
                <c:pt idx="184">
                  <c:v>2515.8470429875147</c:v>
                </c:pt>
                <c:pt idx="185">
                  <c:v>2514.9035053951634</c:v>
                </c:pt>
                <c:pt idx="186">
                  <c:v>2514.5957068534667</c:v>
                </c:pt>
                <c:pt idx="187">
                  <c:v>2514.3119886633081</c:v>
                </c:pt>
                <c:pt idx="188">
                  <c:v>2514.0483506315345</c:v>
                </c:pt>
                <c:pt idx="189">
                  <c:v>2513.8496563440267</c:v>
                </c:pt>
                <c:pt idx="190">
                  <c:v>2521.9652582562389</c:v>
                </c:pt>
                <c:pt idx="191">
                  <c:v>3951.3495839117513</c:v>
                </c:pt>
                <c:pt idx="192">
                  <c:v>2223.3588552430565</c:v>
                </c:pt>
                <c:pt idx="193">
                  <c:v>2223.8083274532069</c:v>
                </c:pt>
                <c:pt idx="194">
                  <c:v>2223.8083325998386</c:v>
                </c:pt>
                <c:pt idx="195">
                  <c:v>2223.8083325998386</c:v>
                </c:pt>
                <c:pt idx="196">
                  <c:v>2223.8083325998386</c:v>
                </c:pt>
                <c:pt idx="197">
                  <c:v>2223.8083325998386</c:v>
                </c:pt>
                <c:pt idx="198">
                  <c:v>2223.8083325998386</c:v>
                </c:pt>
                <c:pt idx="199">
                  <c:v>2223.8083325998386</c:v>
                </c:pt>
                <c:pt idx="200">
                  <c:v>2223.8083325998386</c:v>
                </c:pt>
              </c:numCache>
            </c:numRef>
          </c:yVal>
          <c:smooth val="1"/>
        </c:ser>
        <c:dLbls>
          <c:showLegendKey val="0"/>
          <c:showVal val="0"/>
          <c:showCatName val="0"/>
          <c:showSerName val="0"/>
          <c:showPercent val="0"/>
          <c:showBubbleSize val="0"/>
        </c:dLbls>
        <c:axId val="357012768"/>
        <c:axId val="357021696"/>
      </c:scatterChart>
      <c:valAx>
        <c:axId val="357012768"/>
        <c:scaling>
          <c:orientation val="minMax"/>
        </c:scaling>
        <c:delete val="0"/>
        <c:axPos val="b"/>
        <c:title>
          <c:tx>
            <c:rich>
              <a:bodyPr/>
              <a:lstStyle/>
              <a:p>
                <a:pPr>
                  <a:defRPr/>
                </a:pPr>
                <a:r>
                  <a:rPr lang="en-US" i="1" dirty="0" smtClean="0"/>
                  <a:t>y</a:t>
                </a:r>
                <a:r>
                  <a:rPr lang="en-US" baseline="0" dirty="0" smtClean="0"/>
                  <a:t> </a:t>
                </a:r>
                <a:r>
                  <a:rPr lang="en-US" dirty="0" smtClean="0"/>
                  <a:t>(</a:t>
                </a:r>
                <a:r>
                  <a:rPr lang="en-US" dirty="0" smtClean="0">
                    <a:sym typeface="Symbol"/>
                  </a:rPr>
                  <a:t></a:t>
                </a:r>
                <a:r>
                  <a:rPr lang="en-US" dirty="0" smtClean="0"/>
                  <a:t>m</a:t>
                </a:r>
                <a:r>
                  <a:rPr lang="en-US" dirty="0"/>
                  <a:t>)</a:t>
                </a:r>
              </a:p>
            </c:rich>
          </c:tx>
          <c:overlay val="0"/>
        </c:title>
        <c:numFmt formatCode="General" sourceLinked="1"/>
        <c:majorTickMark val="out"/>
        <c:minorTickMark val="none"/>
        <c:tickLblPos val="nextTo"/>
        <c:crossAx val="357021696"/>
        <c:crosses val="autoZero"/>
        <c:crossBetween val="midCat"/>
      </c:valAx>
      <c:valAx>
        <c:axId val="357021696"/>
        <c:scaling>
          <c:orientation val="minMax"/>
          <c:max val="250000"/>
          <c:min val="0"/>
        </c:scaling>
        <c:delete val="0"/>
        <c:axPos val="l"/>
        <c:majorGridlines/>
        <c:title>
          <c:tx>
            <c:rich>
              <a:bodyPr rot="-5400000" vert="horz"/>
              <a:lstStyle/>
              <a:p>
                <a:pPr>
                  <a:defRPr/>
                </a:pPr>
                <a:r>
                  <a:rPr lang="en-US"/>
                  <a:t>E-field (V/cm)</a:t>
                </a:r>
              </a:p>
            </c:rich>
          </c:tx>
          <c:overlay val="0"/>
        </c:title>
        <c:numFmt formatCode="0.0E+00" sourceLinked="0"/>
        <c:majorTickMark val="out"/>
        <c:minorTickMark val="none"/>
        <c:tickLblPos val="nextTo"/>
        <c:crossAx val="357012768"/>
        <c:crossesAt val="-250"/>
        <c:crossBetween val="midCat"/>
      </c:valAx>
    </c:plotArea>
    <c:legend>
      <c:legendPos val="r"/>
      <c:overlay val="0"/>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7459660991839604E-2"/>
          <c:y val="0.1342907597102431"/>
          <c:w val="0.87145936469920127"/>
          <c:h val="0.75379593175853021"/>
        </c:manualLayout>
      </c:layout>
      <c:scatterChart>
        <c:scatterStyle val="smoothMarker"/>
        <c:varyColors val="0"/>
        <c:ser>
          <c:idx val="0"/>
          <c:order val="0"/>
          <c:tx>
            <c:strRef>
              <c:f>'Q-1800V'!$C$1</c:f>
              <c:strCache>
                <c:ptCount val="1"/>
                <c:pt idx="0">
                  <c:v>E-1800V</c:v>
                </c:pt>
              </c:strCache>
            </c:strRef>
          </c:tx>
          <c:marker>
            <c:symbol val="none"/>
          </c:marker>
          <c:xVal>
            <c:numRef>
              <c:f>'Q-1800V'!$A$2:$A$203</c:f>
              <c:numCache>
                <c:formatCode>General</c:formatCode>
                <c:ptCount val="202"/>
                <c:pt idx="0">
                  <c:v>-100</c:v>
                </c:pt>
                <c:pt idx="1">
                  <c:v>-99.35</c:v>
                </c:pt>
                <c:pt idx="2">
                  <c:v>-98.7</c:v>
                </c:pt>
                <c:pt idx="3">
                  <c:v>-98.05</c:v>
                </c:pt>
                <c:pt idx="4">
                  <c:v>-97.4</c:v>
                </c:pt>
                <c:pt idx="5">
                  <c:v>-96.75</c:v>
                </c:pt>
                <c:pt idx="6">
                  <c:v>-96.1</c:v>
                </c:pt>
                <c:pt idx="7">
                  <c:v>-95.45</c:v>
                </c:pt>
                <c:pt idx="8">
                  <c:v>-94.8</c:v>
                </c:pt>
                <c:pt idx="9">
                  <c:v>-94.15</c:v>
                </c:pt>
                <c:pt idx="10">
                  <c:v>-93.5</c:v>
                </c:pt>
                <c:pt idx="11">
                  <c:v>-92.85</c:v>
                </c:pt>
                <c:pt idx="12">
                  <c:v>-92.2</c:v>
                </c:pt>
                <c:pt idx="13">
                  <c:v>-91.55</c:v>
                </c:pt>
                <c:pt idx="14">
                  <c:v>-90.9</c:v>
                </c:pt>
                <c:pt idx="15">
                  <c:v>-90.25</c:v>
                </c:pt>
                <c:pt idx="16">
                  <c:v>-89.6</c:v>
                </c:pt>
                <c:pt idx="17">
                  <c:v>-88.95</c:v>
                </c:pt>
                <c:pt idx="18">
                  <c:v>-88.3</c:v>
                </c:pt>
                <c:pt idx="19">
                  <c:v>-87.65</c:v>
                </c:pt>
                <c:pt idx="20">
                  <c:v>-87</c:v>
                </c:pt>
                <c:pt idx="21">
                  <c:v>-86.35</c:v>
                </c:pt>
                <c:pt idx="22">
                  <c:v>-85.7</c:v>
                </c:pt>
                <c:pt idx="23">
                  <c:v>-85.05</c:v>
                </c:pt>
                <c:pt idx="24">
                  <c:v>-84.4</c:v>
                </c:pt>
                <c:pt idx="25">
                  <c:v>-83.75</c:v>
                </c:pt>
                <c:pt idx="26">
                  <c:v>-83.1</c:v>
                </c:pt>
                <c:pt idx="27">
                  <c:v>-82.45</c:v>
                </c:pt>
                <c:pt idx="28">
                  <c:v>-81.8</c:v>
                </c:pt>
                <c:pt idx="29">
                  <c:v>-81.150000000000006</c:v>
                </c:pt>
                <c:pt idx="30">
                  <c:v>-80.5</c:v>
                </c:pt>
                <c:pt idx="31">
                  <c:v>-79.849999999999994</c:v>
                </c:pt>
                <c:pt idx="32">
                  <c:v>-79.2</c:v>
                </c:pt>
                <c:pt idx="33">
                  <c:v>-78.55</c:v>
                </c:pt>
                <c:pt idx="34">
                  <c:v>-77.900000000000006</c:v>
                </c:pt>
                <c:pt idx="35">
                  <c:v>-77.25</c:v>
                </c:pt>
                <c:pt idx="36">
                  <c:v>-76.599999999999994</c:v>
                </c:pt>
                <c:pt idx="37">
                  <c:v>-75.95</c:v>
                </c:pt>
                <c:pt idx="38">
                  <c:v>-75.3</c:v>
                </c:pt>
                <c:pt idx="39">
                  <c:v>-74.650000000000006</c:v>
                </c:pt>
                <c:pt idx="40">
                  <c:v>-74</c:v>
                </c:pt>
                <c:pt idx="41">
                  <c:v>-73.349999999999994</c:v>
                </c:pt>
                <c:pt idx="42">
                  <c:v>-72.7</c:v>
                </c:pt>
                <c:pt idx="43">
                  <c:v>-72.05</c:v>
                </c:pt>
                <c:pt idx="44">
                  <c:v>-71.400000000000006</c:v>
                </c:pt>
                <c:pt idx="45">
                  <c:v>-70.75</c:v>
                </c:pt>
                <c:pt idx="46">
                  <c:v>-70.099999999999994</c:v>
                </c:pt>
                <c:pt idx="47">
                  <c:v>-69.45</c:v>
                </c:pt>
                <c:pt idx="48">
                  <c:v>-68.8</c:v>
                </c:pt>
                <c:pt idx="49">
                  <c:v>-68.150000000000006</c:v>
                </c:pt>
                <c:pt idx="50">
                  <c:v>-67.5</c:v>
                </c:pt>
                <c:pt idx="51">
                  <c:v>-66.849999999999994</c:v>
                </c:pt>
                <c:pt idx="52">
                  <c:v>-66.2</c:v>
                </c:pt>
                <c:pt idx="53">
                  <c:v>-65.55</c:v>
                </c:pt>
                <c:pt idx="54">
                  <c:v>-64.900000000000006</c:v>
                </c:pt>
                <c:pt idx="55">
                  <c:v>-64.25</c:v>
                </c:pt>
                <c:pt idx="56">
                  <c:v>-63.6</c:v>
                </c:pt>
                <c:pt idx="57">
                  <c:v>-62.95</c:v>
                </c:pt>
                <c:pt idx="58">
                  <c:v>-62.3</c:v>
                </c:pt>
                <c:pt idx="59">
                  <c:v>-61.65</c:v>
                </c:pt>
                <c:pt idx="60">
                  <c:v>-61</c:v>
                </c:pt>
                <c:pt idx="61">
                  <c:v>-60.35</c:v>
                </c:pt>
                <c:pt idx="62">
                  <c:v>-59.7</c:v>
                </c:pt>
                <c:pt idx="63">
                  <c:v>-59.05</c:v>
                </c:pt>
                <c:pt idx="64">
                  <c:v>-58.4</c:v>
                </c:pt>
                <c:pt idx="65">
                  <c:v>-57.75</c:v>
                </c:pt>
                <c:pt idx="66">
                  <c:v>-57.1</c:v>
                </c:pt>
                <c:pt idx="67">
                  <c:v>-56.45</c:v>
                </c:pt>
                <c:pt idx="68">
                  <c:v>-55.8</c:v>
                </c:pt>
                <c:pt idx="69">
                  <c:v>-55.15</c:v>
                </c:pt>
                <c:pt idx="70">
                  <c:v>-54.5</c:v>
                </c:pt>
                <c:pt idx="71">
                  <c:v>-53.85</c:v>
                </c:pt>
                <c:pt idx="72">
                  <c:v>-53.2</c:v>
                </c:pt>
                <c:pt idx="73">
                  <c:v>-52.55</c:v>
                </c:pt>
                <c:pt idx="74">
                  <c:v>-51.9</c:v>
                </c:pt>
                <c:pt idx="75">
                  <c:v>-51.25</c:v>
                </c:pt>
                <c:pt idx="76">
                  <c:v>-50.6</c:v>
                </c:pt>
                <c:pt idx="77">
                  <c:v>-49.95</c:v>
                </c:pt>
                <c:pt idx="78">
                  <c:v>-49.3</c:v>
                </c:pt>
                <c:pt idx="79">
                  <c:v>-48.65</c:v>
                </c:pt>
                <c:pt idx="80">
                  <c:v>-48</c:v>
                </c:pt>
                <c:pt idx="81">
                  <c:v>-47.35</c:v>
                </c:pt>
                <c:pt idx="82">
                  <c:v>-46.7</c:v>
                </c:pt>
                <c:pt idx="83">
                  <c:v>-46.05</c:v>
                </c:pt>
                <c:pt idx="84">
                  <c:v>-45.4</c:v>
                </c:pt>
                <c:pt idx="85">
                  <c:v>-44.75</c:v>
                </c:pt>
                <c:pt idx="86">
                  <c:v>-44.1</c:v>
                </c:pt>
                <c:pt idx="87">
                  <c:v>-43.45</c:v>
                </c:pt>
                <c:pt idx="88">
                  <c:v>-42.8</c:v>
                </c:pt>
                <c:pt idx="89">
                  <c:v>-42.15</c:v>
                </c:pt>
                <c:pt idx="90">
                  <c:v>-41.5</c:v>
                </c:pt>
                <c:pt idx="91">
                  <c:v>-40.85</c:v>
                </c:pt>
                <c:pt idx="92">
                  <c:v>-40.200000000000003</c:v>
                </c:pt>
                <c:pt idx="93">
                  <c:v>-39.549999999999997</c:v>
                </c:pt>
                <c:pt idx="94">
                  <c:v>-38.9</c:v>
                </c:pt>
                <c:pt idx="95">
                  <c:v>-38.25</c:v>
                </c:pt>
                <c:pt idx="96">
                  <c:v>-37.6</c:v>
                </c:pt>
                <c:pt idx="97">
                  <c:v>-36.950000000000003</c:v>
                </c:pt>
                <c:pt idx="98">
                  <c:v>-36.299999999999997</c:v>
                </c:pt>
                <c:pt idx="99">
                  <c:v>-35.65</c:v>
                </c:pt>
                <c:pt idx="100">
                  <c:v>-35</c:v>
                </c:pt>
                <c:pt idx="101">
                  <c:v>-34.35</c:v>
                </c:pt>
                <c:pt idx="102">
                  <c:v>-33.700000000000003</c:v>
                </c:pt>
                <c:pt idx="103">
                  <c:v>-33.049999999999997</c:v>
                </c:pt>
                <c:pt idx="104">
                  <c:v>-32.4</c:v>
                </c:pt>
                <c:pt idx="105">
                  <c:v>-31.75</c:v>
                </c:pt>
                <c:pt idx="106">
                  <c:v>-31.1</c:v>
                </c:pt>
                <c:pt idx="107">
                  <c:v>-30.45</c:v>
                </c:pt>
                <c:pt idx="108">
                  <c:v>-29.8</c:v>
                </c:pt>
                <c:pt idx="109">
                  <c:v>-29.15</c:v>
                </c:pt>
                <c:pt idx="110">
                  <c:v>-28.5</c:v>
                </c:pt>
                <c:pt idx="111">
                  <c:v>-27.85</c:v>
                </c:pt>
                <c:pt idx="112">
                  <c:v>-27.2</c:v>
                </c:pt>
                <c:pt idx="113">
                  <c:v>-26.55</c:v>
                </c:pt>
                <c:pt idx="114">
                  <c:v>-25.9</c:v>
                </c:pt>
                <c:pt idx="115">
                  <c:v>-25.25</c:v>
                </c:pt>
                <c:pt idx="116">
                  <c:v>-24.6</c:v>
                </c:pt>
                <c:pt idx="117">
                  <c:v>-23.95</c:v>
                </c:pt>
                <c:pt idx="118">
                  <c:v>-23.3</c:v>
                </c:pt>
                <c:pt idx="119">
                  <c:v>-22.65</c:v>
                </c:pt>
                <c:pt idx="120">
                  <c:v>-22</c:v>
                </c:pt>
                <c:pt idx="121">
                  <c:v>-21.35</c:v>
                </c:pt>
                <c:pt idx="122">
                  <c:v>-20.7</c:v>
                </c:pt>
                <c:pt idx="123">
                  <c:v>-20.05</c:v>
                </c:pt>
                <c:pt idx="124">
                  <c:v>-19.399999999999999</c:v>
                </c:pt>
                <c:pt idx="125">
                  <c:v>-18.75</c:v>
                </c:pt>
                <c:pt idx="126">
                  <c:v>-18.100000000000001</c:v>
                </c:pt>
                <c:pt idx="127">
                  <c:v>-17.45</c:v>
                </c:pt>
                <c:pt idx="128">
                  <c:v>-16.8</c:v>
                </c:pt>
                <c:pt idx="129">
                  <c:v>-16.149999999999999</c:v>
                </c:pt>
                <c:pt idx="130">
                  <c:v>-15.5</c:v>
                </c:pt>
                <c:pt idx="131">
                  <c:v>-14.85</c:v>
                </c:pt>
                <c:pt idx="132">
                  <c:v>-14.2</c:v>
                </c:pt>
                <c:pt idx="133">
                  <c:v>-13.55</c:v>
                </c:pt>
                <c:pt idx="134">
                  <c:v>-12.9</c:v>
                </c:pt>
                <c:pt idx="135">
                  <c:v>-12.25</c:v>
                </c:pt>
                <c:pt idx="136">
                  <c:v>-11.6</c:v>
                </c:pt>
                <c:pt idx="137">
                  <c:v>-10.95</c:v>
                </c:pt>
                <c:pt idx="138">
                  <c:v>-10.3</c:v>
                </c:pt>
                <c:pt idx="139">
                  <c:v>-9.65</c:v>
                </c:pt>
                <c:pt idx="140">
                  <c:v>-9</c:v>
                </c:pt>
                <c:pt idx="141">
                  <c:v>-8.35</c:v>
                </c:pt>
                <c:pt idx="142">
                  <c:v>-7.7</c:v>
                </c:pt>
                <c:pt idx="143">
                  <c:v>-7.05</c:v>
                </c:pt>
                <c:pt idx="144">
                  <c:v>-6.4</c:v>
                </c:pt>
                <c:pt idx="145">
                  <c:v>-5.75</c:v>
                </c:pt>
                <c:pt idx="146">
                  <c:v>-5.0999999999999996</c:v>
                </c:pt>
                <c:pt idx="147">
                  <c:v>-4.45</c:v>
                </c:pt>
                <c:pt idx="148">
                  <c:v>-3.8</c:v>
                </c:pt>
                <c:pt idx="149">
                  <c:v>-3.15</c:v>
                </c:pt>
                <c:pt idx="150">
                  <c:v>-2.5</c:v>
                </c:pt>
                <c:pt idx="151">
                  <c:v>-1.85</c:v>
                </c:pt>
                <c:pt idx="152">
                  <c:v>-1.2</c:v>
                </c:pt>
                <c:pt idx="153">
                  <c:v>-0.55000000000000004</c:v>
                </c:pt>
                <c:pt idx="154">
                  <c:v>0.1</c:v>
                </c:pt>
                <c:pt idx="155">
                  <c:v>0.75</c:v>
                </c:pt>
                <c:pt idx="156">
                  <c:v>1.4</c:v>
                </c:pt>
                <c:pt idx="157">
                  <c:v>2.0499999999999998</c:v>
                </c:pt>
                <c:pt idx="158">
                  <c:v>2.7</c:v>
                </c:pt>
                <c:pt idx="159">
                  <c:v>3.35</c:v>
                </c:pt>
                <c:pt idx="160">
                  <c:v>4</c:v>
                </c:pt>
                <c:pt idx="161">
                  <c:v>4.6500000000000004</c:v>
                </c:pt>
                <c:pt idx="162">
                  <c:v>5.3</c:v>
                </c:pt>
                <c:pt idx="163">
                  <c:v>5.95</c:v>
                </c:pt>
                <c:pt idx="164">
                  <c:v>6.6</c:v>
                </c:pt>
                <c:pt idx="165">
                  <c:v>7.25</c:v>
                </c:pt>
                <c:pt idx="166">
                  <c:v>7.9</c:v>
                </c:pt>
                <c:pt idx="167">
                  <c:v>8.5500000000000007</c:v>
                </c:pt>
                <c:pt idx="168">
                  <c:v>9.1999999999999993</c:v>
                </c:pt>
                <c:pt idx="169">
                  <c:v>9.85</c:v>
                </c:pt>
                <c:pt idx="170">
                  <c:v>10.5</c:v>
                </c:pt>
                <c:pt idx="171">
                  <c:v>11.15</c:v>
                </c:pt>
                <c:pt idx="172">
                  <c:v>11.8</c:v>
                </c:pt>
                <c:pt idx="173">
                  <c:v>12.45</c:v>
                </c:pt>
                <c:pt idx="174">
                  <c:v>13.1</c:v>
                </c:pt>
                <c:pt idx="175">
                  <c:v>13.75</c:v>
                </c:pt>
                <c:pt idx="176">
                  <c:v>14.4</c:v>
                </c:pt>
                <c:pt idx="177">
                  <c:v>15.05</c:v>
                </c:pt>
                <c:pt idx="178">
                  <c:v>15.7</c:v>
                </c:pt>
                <c:pt idx="179">
                  <c:v>16.350000000000001</c:v>
                </c:pt>
                <c:pt idx="180">
                  <c:v>17</c:v>
                </c:pt>
                <c:pt idx="181">
                  <c:v>17.649999999999999</c:v>
                </c:pt>
                <c:pt idx="182">
                  <c:v>18.3</c:v>
                </c:pt>
                <c:pt idx="183">
                  <c:v>18.95</c:v>
                </c:pt>
                <c:pt idx="184">
                  <c:v>19.600000000000001</c:v>
                </c:pt>
                <c:pt idx="185">
                  <c:v>20.25</c:v>
                </c:pt>
                <c:pt idx="186">
                  <c:v>20.9</c:v>
                </c:pt>
                <c:pt idx="187">
                  <c:v>21.55</c:v>
                </c:pt>
                <c:pt idx="188">
                  <c:v>22.2</c:v>
                </c:pt>
                <c:pt idx="189">
                  <c:v>22.85</c:v>
                </c:pt>
                <c:pt idx="190">
                  <c:v>23.5</c:v>
                </c:pt>
                <c:pt idx="191">
                  <c:v>24.15</c:v>
                </c:pt>
                <c:pt idx="192">
                  <c:v>24.8</c:v>
                </c:pt>
                <c:pt idx="193">
                  <c:v>25.45</c:v>
                </c:pt>
                <c:pt idx="194">
                  <c:v>26.1</c:v>
                </c:pt>
                <c:pt idx="195">
                  <c:v>26.75</c:v>
                </c:pt>
                <c:pt idx="196">
                  <c:v>27.4</c:v>
                </c:pt>
                <c:pt idx="197">
                  <c:v>28.05</c:v>
                </c:pt>
                <c:pt idx="198">
                  <c:v>28.7</c:v>
                </c:pt>
                <c:pt idx="199">
                  <c:v>29.35</c:v>
                </c:pt>
                <c:pt idx="200">
                  <c:v>30</c:v>
                </c:pt>
              </c:numCache>
            </c:numRef>
          </c:xVal>
          <c:yVal>
            <c:numRef>
              <c:f>'Q-1800V'!$C$2:$C$203</c:f>
              <c:numCache>
                <c:formatCode>0.000E+00</c:formatCode>
                <c:ptCount val="202"/>
                <c:pt idx="0">
                  <c:v>-5.096828625235451E-10</c:v>
                </c:pt>
                <c:pt idx="1">
                  <c:v>2.2930714422598567E-5</c:v>
                </c:pt>
                <c:pt idx="2">
                  <c:v>0.8986564523716809</c:v>
                </c:pt>
                <c:pt idx="3">
                  <c:v>18409.837765052253</c:v>
                </c:pt>
                <c:pt idx="4">
                  <c:v>26274.61617057649</c:v>
                </c:pt>
                <c:pt idx="5">
                  <c:v>27781.207507676314</c:v>
                </c:pt>
                <c:pt idx="6">
                  <c:v>29287.798844776105</c:v>
                </c:pt>
                <c:pt idx="7">
                  <c:v>30794.39018187593</c:v>
                </c:pt>
                <c:pt idx="8">
                  <c:v>32300.981518975721</c:v>
                </c:pt>
                <c:pt idx="9">
                  <c:v>33807.572856075545</c:v>
                </c:pt>
                <c:pt idx="10">
                  <c:v>35314.164193175369</c:v>
                </c:pt>
                <c:pt idx="11">
                  <c:v>36820.755530275164</c:v>
                </c:pt>
                <c:pt idx="12">
                  <c:v>38327.346867374989</c:v>
                </c:pt>
                <c:pt idx="13">
                  <c:v>39833.938204474784</c:v>
                </c:pt>
                <c:pt idx="14">
                  <c:v>41340.529541574608</c:v>
                </c:pt>
                <c:pt idx="15">
                  <c:v>42847.120878674432</c:v>
                </c:pt>
                <c:pt idx="16">
                  <c:v>44353.712215774227</c:v>
                </c:pt>
                <c:pt idx="17">
                  <c:v>45860.303552874051</c:v>
                </c:pt>
                <c:pt idx="18">
                  <c:v>47366.894889973846</c:v>
                </c:pt>
                <c:pt idx="19">
                  <c:v>48873.48622707367</c:v>
                </c:pt>
                <c:pt idx="20">
                  <c:v>50380.077564173494</c:v>
                </c:pt>
                <c:pt idx="21">
                  <c:v>51886.66890127329</c:v>
                </c:pt>
                <c:pt idx="22">
                  <c:v>53393.260238373114</c:v>
                </c:pt>
                <c:pt idx="23">
                  <c:v>54899.851575472909</c:v>
                </c:pt>
                <c:pt idx="24">
                  <c:v>56406.442912572733</c:v>
                </c:pt>
                <c:pt idx="25">
                  <c:v>57913.034249672557</c:v>
                </c:pt>
                <c:pt idx="26">
                  <c:v>59419.625586772352</c:v>
                </c:pt>
                <c:pt idx="27">
                  <c:v>60926.216923872176</c:v>
                </c:pt>
                <c:pt idx="28">
                  <c:v>62432.808260971971</c:v>
                </c:pt>
                <c:pt idx="29">
                  <c:v>63939.399598071795</c:v>
                </c:pt>
                <c:pt idx="30">
                  <c:v>65445.99093517162</c:v>
                </c:pt>
                <c:pt idx="31">
                  <c:v>66952.582272271407</c:v>
                </c:pt>
                <c:pt idx="32">
                  <c:v>68459.173609371239</c:v>
                </c:pt>
                <c:pt idx="33">
                  <c:v>69965.764946471027</c:v>
                </c:pt>
                <c:pt idx="34">
                  <c:v>71472.356283570858</c:v>
                </c:pt>
                <c:pt idx="35">
                  <c:v>72978.94762067069</c:v>
                </c:pt>
                <c:pt idx="36">
                  <c:v>74485.538957770477</c:v>
                </c:pt>
                <c:pt idx="37">
                  <c:v>75992.130294870309</c:v>
                </c:pt>
                <c:pt idx="38">
                  <c:v>77498.721631970096</c:v>
                </c:pt>
                <c:pt idx="39">
                  <c:v>79005.312969069928</c:v>
                </c:pt>
                <c:pt idx="40">
                  <c:v>80511.904306169759</c:v>
                </c:pt>
                <c:pt idx="41">
                  <c:v>82018.495643269547</c:v>
                </c:pt>
                <c:pt idx="42">
                  <c:v>83525.086980369379</c:v>
                </c:pt>
                <c:pt idx="43">
                  <c:v>85031.678317469166</c:v>
                </c:pt>
                <c:pt idx="44">
                  <c:v>86538.269654568998</c:v>
                </c:pt>
                <c:pt idx="45">
                  <c:v>88044.860991668829</c:v>
                </c:pt>
                <c:pt idx="46">
                  <c:v>89551.452328768617</c:v>
                </c:pt>
                <c:pt idx="47">
                  <c:v>91058.043665868448</c:v>
                </c:pt>
                <c:pt idx="48">
                  <c:v>92564.635002968236</c:v>
                </c:pt>
                <c:pt idx="49">
                  <c:v>94071.226340068068</c:v>
                </c:pt>
                <c:pt idx="50">
                  <c:v>95577.817677167899</c:v>
                </c:pt>
                <c:pt idx="51">
                  <c:v>97084.409014267687</c:v>
                </c:pt>
                <c:pt idx="52">
                  <c:v>98591.000351367518</c:v>
                </c:pt>
                <c:pt idx="53">
                  <c:v>100097.59168846731</c:v>
                </c:pt>
                <c:pt idx="54">
                  <c:v>101604.18302556714</c:v>
                </c:pt>
                <c:pt idx="55">
                  <c:v>103110.77436266694</c:v>
                </c:pt>
                <c:pt idx="56">
                  <c:v>104617.36569976674</c:v>
                </c:pt>
                <c:pt idx="57">
                  <c:v>106123.95703686657</c:v>
                </c:pt>
                <c:pt idx="58">
                  <c:v>107630.54837396638</c:v>
                </c:pt>
                <c:pt idx="59">
                  <c:v>109137.13971106618</c:v>
                </c:pt>
                <c:pt idx="60">
                  <c:v>110643.73104816598</c:v>
                </c:pt>
                <c:pt idx="61">
                  <c:v>112150.32238526578</c:v>
                </c:pt>
                <c:pt idx="62">
                  <c:v>113656.91372236561</c:v>
                </c:pt>
                <c:pt idx="63">
                  <c:v>115163.50505946542</c:v>
                </c:pt>
                <c:pt idx="64">
                  <c:v>116670.09639656522</c:v>
                </c:pt>
                <c:pt idx="65">
                  <c:v>118176.68773366502</c:v>
                </c:pt>
                <c:pt idx="66">
                  <c:v>119683.27907076482</c:v>
                </c:pt>
                <c:pt idx="67">
                  <c:v>121189.87040786466</c:v>
                </c:pt>
                <c:pt idx="68">
                  <c:v>122696.46174496446</c:v>
                </c:pt>
                <c:pt idx="69">
                  <c:v>124203.05308206426</c:v>
                </c:pt>
                <c:pt idx="70">
                  <c:v>125709.64441916406</c:v>
                </c:pt>
                <c:pt idx="71">
                  <c:v>127216.23575626386</c:v>
                </c:pt>
                <c:pt idx="72">
                  <c:v>128722.8270933637</c:v>
                </c:pt>
                <c:pt idx="73">
                  <c:v>130229.4184304635</c:v>
                </c:pt>
                <c:pt idx="74">
                  <c:v>131736.00976756332</c:v>
                </c:pt>
                <c:pt idx="75">
                  <c:v>133242.60110466313</c:v>
                </c:pt>
                <c:pt idx="76">
                  <c:v>134749.19244176295</c:v>
                </c:pt>
                <c:pt idx="77">
                  <c:v>136255.78377886277</c:v>
                </c:pt>
                <c:pt idx="78">
                  <c:v>137762.37511596258</c:v>
                </c:pt>
                <c:pt idx="79">
                  <c:v>139268.9664530624</c:v>
                </c:pt>
                <c:pt idx="80">
                  <c:v>140775.55779016222</c:v>
                </c:pt>
                <c:pt idx="81">
                  <c:v>142282.14912726203</c:v>
                </c:pt>
                <c:pt idx="82">
                  <c:v>143788.74046436185</c:v>
                </c:pt>
                <c:pt idx="83">
                  <c:v>145295.33180146167</c:v>
                </c:pt>
                <c:pt idx="84">
                  <c:v>146801.92313856148</c:v>
                </c:pt>
                <c:pt idx="85">
                  <c:v>148308.5144756613</c:v>
                </c:pt>
                <c:pt idx="86">
                  <c:v>149815.10581276112</c:v>
                </c:pt>
                <c:pt idx="87">
                  <c:v>151321.69714986093</c:v>
                </c:pt>
                <c:pt idx="88">
                  <c:v>152828.28848696075</c:v>
                </c:pt>
                <c:pt idx="89">
                  <c:v>154334.87982406057</c:v>
                </c:pt>
                <c:pt idx="90">
                  <c:v>155841.47116116039</c:v>
                </c:pt>
                <c:pt idx="91">
                  <c:v>157348.01227854897</c:v>
                </c:pt>
                <c:pt idx="92">
                  <c:v>158851.06814797773</c:v>
                </c:pt>
                <c:pt idx="93">
                  <c:v>160348.61993705493</c:v>
                </c:pt>
                <c:pt idx="94">
                  <c:v>161833.1146012106</c:v>
                </c:pt>
                <c:pt idx="95">
                  <c:v>163304.55214044475</c:v>
                </c:pt>
                <c:pt idx="96">
                  <c:v>164762.93255475737</c:v>
                </c:pt>
                <c:pt idx="97">
                  <c:v>166208.25584414846</c:v>
                </c:pt>
                <c:pt idx="98">
                  <c:v>167640.52200861802</c:v>
                </c:pt>
                <c:pt idx="99">
                  <c:v>169059.73104816605</c:v>
                </c:pt>
                <c:pt idx="100">
                  <c:v>170465.88296279253</c:v>
                </c:pt>
                <c:pt idx="101">
                  <c:v>171858.97775249748</c:v>
                </c:pt>
                <c:pt idx="102">
                  <c:v>173239.01541728093</c:v>
                </c:pt>
                <c:pt idx="103">
                  <c:v>174605.99595714282</c:v>
                </c:pt>
                <c:pt idx="104">
                  <c:v>175959.91937208318</c:v>
                </c:pt>
                <c:pt idx="105">
                  <c:v>177300.78566210202</c:v>
                </c:pt>
                <c:pt idx="106">
                  <c:v>178628.59482719933</c:v>
                </c:pt>
                <c:pt idx="107">
                  <c:v>179943.3468673751</c:v>
                </c:pt>
                <c:pt idx="108">
                  <c:v>181241.26526034434</c:v>
                </c:pt>
                <c:pt idx="109">
                  <c:v>182521.34561188231</c:v>
                </c:pt>
                <c:pt idx="110">
                  <c:v>183781.86036392249</c:v>
                </c:pt>
                <c:pt idx="111">
                  <c:v>185022.78942858038</c:v>
                </c:pt>
                <c:pt idx="112">
                  <c:v>186244.13280585594</c:v>
                </c:pt>
                <c:pt idx="113">
                  <c:v>187445.89049574922</c:v>
                </c:pt>
                <c:pt idx="114">
                  <c:v>188628.0624982602</c:v>
                </c:pt>
                <c:pt idx="115">
                  <c:v>189790.64881338889</c:v>
                </c:pt>
                <c:pt idx="116">
                  <c:v>190933.64944113529</c:v>
                </c:pt>
                <c:pt idx="117">
                  <c:v>192057.06438149937</c:v>
                </c:pt>
                <c:pt idx="118">
                  <c:v>193160.89363448115</c:v>
                </c:pt>
                <c:pt idx="119">
                  <c:v>194245.13720008064</c:v>
                </c:pt>
                <c:pt idx="120">
                  <c:v>195309.79507829784</c:v>
                </c:pt>
                <c:pt idx="121">
                  <c:v>196354.86726913275</c:v>
                </c:pt>
                <c:pt idx="122">
                  <c:v>197378.82709336377</c:v>
                </c:pt>
                <c:pt idx="123">
                  <c:v>198379.02295023759</c:v>
                </c:pt>
                <c:pt idx="124">
                  <c:v>199346.05370981072</c:v>
                </c:pt>
                <c:pt idx="125">
                  <c:v>200272.60738212708</c:v>
                </c:pt>
                <c:pt idx="126">
                  <c:v>201158.68396718672</c:v>
                </c:pt>
                <c:pt idx="127">
                  <c:v>202004.2834649896</c:v>
                </c:pt>
                <c:pt idx="128">
                  <c:v>202809.40587553574</c:v>
                </c:pt>
                <c:pt idx="129">
                  <c:v>203574.05119882512</c:v>
                </c:pt>
                <c:pt idx="130">
                  <c:v>204298.21943485778</c:v>
                </c:pt>
                <c:pt idx="131">
                  <c:v>204981.91058363367</c:v>
                </c:pt>
                <c:pt idx="132">
                  <c:v>205625.1246451528</c:v>
                </c:pt>
                <c:pt idx="133">
                  <c:v>206227.8616194152</c:v>
                </c:pt>
                <c:pt idx="134">
                  <c:v>206790.12150642084</c:v>
                </c:pt>
                <c:pt idx="135">
                  <c:v>207311.90430616974</c:v>
                </c:pt>
                <c:pt idx="136">
                  <c:v>207793.21001866189</c:v>
                </c:pt>
                <c:pt idx="137">
                  <c:v>208234.03864389731</c:v>
                </c:pt>
                <c:pt idx="138">
                  <c:v>208636.02935325072</c:v>
                </c:pt>
                <c:pt idx="139">
                  <c:v>209009.29438777678</c:v>
                </c:pt>
                <c:pt idx="140">
                  <c:v>209355.81039530973</c:v>
                </c:pt>
                <c:pt idx="141">
                  <c:v>209679.47643423002</c:v>
                </c:pt>
                <c:pt idx="142">
                  <c:v>209980.29250453762</c:v>
                </c:pt>
                <c:pt idx="143">
                  <c:v>210258.25860623253</c:v>
                </c:pt>
                <c:pt idx="144">
                  <c:v>210513.37473931475</c:v>
                </c:pt>
                <c:pt idx="145">
                  <c:v>210745.64090378431</c:v>
                </c:pt>
                <c:pt idx="146">
                  <c:v>210955.05709964118</c:v>
                </c:pt>
                <c:pt idx="147">
                  <c:v>211141.62332688537</c:v>
                </c:pt>
                <c:pt idx="148">
                  <c:v>211305.33958551689</c:v>
                </c:pt>
                <c:pt idx="149">
                  <c:v>211446.20587553573</c:v>
                </c:pt>
                <c:pt idx="150">
                  <c:v>211564.22219694188</c:v>
                </c:pt>
                <c:pt idx="151">
                  <c:v>211659.38895149305</c:v>
                </c:pt>
                <c:pt idx="152">
                  <c:v>211731.70573743153</c:v>
                </c:pt>
                <c:pt idx="153">
                  <c:v>211767.35831746919</c:v>
                </c:pt>
                <c:pt idx="154">
                  <c:v>211760.44465017479</c:v>
                </c:pt>
                <c:pt idx="155">
                  <c:v>211708.589483822</c:v>
                </c:pt>
                <c:pt idx="156">
                  <c:v>211613.42353278623</c:v>
                </c:pt>
                <c:pt idx="157">
                  <c:v>211488.06308080882</c:v>
                </c:pt>
                <c:pt idx="158">
                  <c:v>211332.50752525326</c:v>
                </c:pt>
                <c:pt idx="159">
                  <c:v>211146.75787051377</c:v>
                </c:pt>
                <c:pt idx="160">
                  <c:v>210930.81311219613</c:v>
                </c:pt>
                <c:pt idx="161">
                  <c:v>210684.67425469458</c:v>
                </c:pt>
                <c:pt idx="162">
                  <c:v>210408.34029361486</c:v>
                </c:pt>
                <c:pt idx="163">
                  <c:v>210101.8122333512</c:v>
                </c:pt>
                <c:pt idx="164">
                  <c:v>209765.08906950938</c:v>
                </c:pt>
                <c:pt idx="165">
                  <c:v>209396.55975375295</c:v>
                </c:pt>
                <c:pt idx="166">
                  <c:v>208981.06797723068</c:v>
                </c:pt>
                <c:pt idx="167">
                  <c:v>208507.49610026897</c:v>
                </c:pt>
                <c:pt idx="168">
                  <c:v>207949.05391571153</c:v>
                </c:pt>
                <c:pt idx="169">
                  <c:v>207305.73941476989</c:v>
                </c:pt>
                <c:pt idx="170">
                  <c:v>206577.55460623253</c:v>
                </c:pt>
                <c:pt idx="171">
                  <c:v>205764.49848570523</c:v>
                </c:pt>
                <c:pt idx="172">
                  <c:v>204866.57105318797</c:v>
                </c:pt>
                <c:pt idx="173">
                  <c:v>203883.77230868075</c:v>
                </c:pt>
                <c:pt idx="174">
                  <c:v>202816.10124778934</c:v>
                </c:pt>
                <c:pt idx="175">
                  <c:v>201663.55887490799</c:v>
                </c:pt>
                <c:pt idx="176">
                  <c:v>200426.14519003668</c:v>
                </c:pt>
                <c:pt idx="177">
                  <c:v>199103.86019317541</c:v>
                </c:pt>
                <c:pt idx="178">
                  <c:v>197696.70388432418</c:v>
                </c:pt>
                <c:pt idx="179">
                  <c:v>196204.67626348301</c:v>
                </c:pt>
                <c:pt idx="180">
                  <c:v>194627.77733065188</c:v>
                </c:pt>
                <c:pt idx="181">
                  <c:v>192966.00708583079</c:v>
                </c:pt>
                <c:pt idx="182">
                  <c:v>191162.25567340141</c:v>
                </c:pt>
                <c:pt idx="183">
                  <c:v>189206.70011784584</c:v>
                </c:pt>
                <c:pt idx="184">
                  <c:v>187081.40193831039</c:v>
                </c:pt>
                <c:pt idx="185">
                  <c:v>184786.36113479501</c:v>
                </c:pt>
                <c:pt idx="186">
                  <c:v>182321.5777072997</c:v>
                </c:pt>
                <c:pt idx="187">
                  <c:v>179687.0516558245</c:v>
                </c:pt>
                <c:pt idx="188">
                  <c:v>176882.78298036937</c:v>
                </c:pt>
                <c:pt idx="189">
                  <c:v>173878.26822832919</c:v>
                </c:pt>
                <c:pt idx="190">
                  <c:v>170657.7082785489</c:v>
                </c:pt>
                <c:pt idx="191">
                  <c:v>167182.504260972</c:v>
                </c:pt>
                <c:pt idx="192">
                  <c:v>163446.15774496447</c:v>
                </c:pt>
                <c:pt idx="193">
                  <c:v>159448.66873052629</c:v>
                </c:pt>
                <c:pt idx="194">
                  <c:v>155190.03721765749</c:v>
                </c:pt>
                <c:pt idx="195">
                  <c:v>150670.26320635807</c:v>
                </c:pt>
                <c:pt idx="196">
                  <c:v>121652.91229612569</c:v>
                </c:pt>
                <c:pt idx="197">
                  <c:v>45085.228680306653</c:v>
                </c:pt>
                <c:pt idx="198">
                  <c:v>3983.4082157741868</c:v>
                </c:pt>
                <c:pt idx="199">
                  <c:v>-1652.2879549728186</c:v>
                </c:pt>
                <c:pt idx="200">
                  <c:v>-1652.2978647079096</c:v>
                </c:pt>
              </c:numCache>
            </c:numRef>
          </c:yVal>
          <c:smooth val="1"/>
        </c:ser>
        <c:dLbls>
          <c:showLegendKey val="0"/>
          <c:showVal val="0"/>
          <c:showCatName val="0"/>
          <c:showSerName val="0"/>
          <c:showPercent val="0"/>
          <c:showBubbleSize val="0"/>
        </c:dLbls>
        <c:axId val="357025056"/>
        <c:axId val="357691232"/>
      </c:scatterChart>
      <c:valAx>
        <c:axId val="357025056"/>
        <c:scaling>
          <c:orientation val="minMax"/>
        </c:scaling>
        <c:delete val="0"/>
        <c:axPos val="b"/>
        <c:numFmt formatCode="General" sourceLinked="1"/>
        <c:majorTickMark val="out"/>
        <c:minorTickMark val="none"/>
        <c:tickLblPos val="nextTo"/>
        <c:crossAx val="357691232"/>
        <c:crosses val="autoZero"/>
        <c:crossBetween val="midCat"/>
      </c:valAx>
      <c:valAx>
        <c:axId val="357691232"/>
        <c:scaling>
          <c:orientation val="minMax"/>
          <c:min val="0"/>
        </c:scaling>
        <c:delete val="0"/>
        <c:axPos val="l"/>
        <c:majorGridlines/>
        <c:numFmt formatCode="0.000E+00" sourceLinked="1"/>
        <c:majorTickMark val="out"/>
        <c:minorTickMark val="none"/>
        <c:tickLblPos val="nextTo"/>
        <c:crossAx val="357025056"/>
        <c:crosses val="autoZero"/>
        <c:crossBetween val="midCat"/>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5.wmf"/></Relationships>
</file>

<file path=ppt/drawings/drawing1.xml><?xml version="1.0" encoding="utf-8"?>
<c:userShapes xmlns:c="http://schemas.openxmlformats.org/drawingml/2006/chart">
  <cdr:relSizeAnchor xmlns:cdr="http://schemas.openxmlformats.org/drawingml/2006/chartDrawing">
    <cdr:from>
      <cdr:x>0.20221</cdr:x>
      <cdr:y>0.10051</cdr:y>
    </cdr:from>
    <cdr:to>
      <cdr:x>0.48346</cdr:x>
      <cdr:y>0.18228</cdr:y>
    </cdr:to>
    <cdr:sp macro="" textlink="">
      <cdr:nvSpPr>
        <cdr:cNvPr id="2" name="TextBox 1"/>
        <cdr:cNvSpPr txBox="1"/>
      </cdr:nvSpPr>
      <cdr:spPr>
        <a:xfrm xmlns:a="http://schemas.openxmlformats.org/drawingml/2006/main">
          <a:off x="1047750" y="280988"/>
          <a:ext cx="1457325"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1.89E+05 V/cm</a:t>
          </a:r>
        </a:p>
      </cdr:txBody>
    </cdr:sp>
  </cdr:relSizeAnchor>
  <cdr:relSizeAnchor xmlns:cdr="http://schemas.openxmlformats.org/drawingml/2006/chartDrawing">
    <cdr:from>
      <cdr:x>0.22449</cdr:x>
      <cdr:y>0.22998</cdr:y>
    </cdr:from>
    <cdr:to>
      <cdr:x>0.64154</cdr:x>
      <cdr:y>0.23083</cdr:y>
    </cdr:to>
    <cdr:cxnSp macro="">
      <cdr:nvCxnSpPr>
        <cdr:cNvPr id="4" name="Straight Arrow Connector 3"/>
        <cdr:cNvCxnSpPr/>
      </cdr:nvCxnSpPr>
      <cdr:spPr>
        <a:xfrm xmlns:a="http://schemas.openxmlformats.org/drawingml/2006/main" flipH="1">
          <a:off x="838200" y="529718"/>
          <a:ext cx="1557182" cy="195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0.20221</cdr:x>
      <cdr:y>0.10051</cdr:y>
    </cdr:from>
    <cdr:to>
      <cdr:x>0.48346</cdr:x>
      <cdr:y>0.18228</cdr:y>
    </cdr:to>
    <cdr:sp macro="" textlink="">
      <cdr:nvSpPr>
        <cdr:cNvPr id="2" name="TextBox 1"/>
        <cdr:cNvSpPr txBox="1"/>
      </cdr:nvSpPr>
      <cdr:spPr>
        <a:xfrm xmlns:a="http://schemas.openxmlformats.org/drawingml/2006/main">
          <a:off x="1047750" y="280988"/>
          <a:ext cx="1457325"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1.89E+05 V/cm</a:t>
          </a:r>
        </a:p>
      </cdr:txBody>
    </cdr:sp>
  </cdr:relSizeAnchor>
  <cdr:relSizeAnchor xmlns:cdr="http://schemas.openxmlformats.org/drawingml/2006/chartDrawing">
    <cdr:from>
      <cdr:x>0.22449</cdr:x>
      <cdr:y>0.22998</cdr:y>
    </cdr:from>
    <cdr:to>
      <cdr:x>0.64154</cdr:x>
      <cdr:y>0.23083</cdr:y>
    </cdr:to>
    <cdr:cxnSp macro="">
      <cdr:nvCxnSpPr>
        <cdr:cNvPr id="4" name="Straight Arrow Connector 3"/>
        <cdr:cNvCxnSpPr/>
      </cdr:nvCxnSpPr>
      <cdr:spPr>
        <a:xfrm xmlns:a="http://schemas.openxmlformats.org/drawingml/2006/main" flipH="1">
          <a:off x="838200" y="529718"/>
          <a:ext cx="1557182" cy="195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0.20221</cdr:x>
      <cdr:y>0.10051</cdr:y>
    </cdr:from>
    <cdr:to>
      <cdr:x>0.48346</cdr:x>
      <cdr:y>0.18228</cdr:y>
    </cdr:to>
    <cdr:sp macro="" textlink="">
      <cdr:nvSpPr>
        <cdr:cNvPr id="2" name="TextBox 1"/>
        <cdr:cNvSpPr txBox="1"/>
      </cdr:nvSpPr>
      <cdr:spPr>
        <a:xfrm xmlns:a="http://schemas.openxmlformats.org/drawingml/2006/main">
          <a:off x="1047750" y="280988"/>
          <a:ext cx="1457325"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1.89E+05 V/cm</a:t>
          </a:r>
        </a:p>
      </cdr:txBody>
    </cdr:sp>
  </cdr:relSizeAnchor>
  <cdr:relSizeAnchor xmlns:cdr="http://schemas.openxmlformats.org/drawingml/2006/chartDrawing">
    <cdr:from>
      <cdr:x>0.22449</cdr:x>
      <cdr:y>0.22998</cdr:y>
    </cdr:from>
    <cdr:to>
      <cdr:x>0.64154</cdr:x>
      <cdr:y>0.23083</cdr:y>
    </cdr:to>
    <cdr:cxnSp macro="">
      <cdr:nvCxnSpPr>
        <cdr:cNvPr id="4" name="Straight Arrow Connector 3"/>
        <cdr:cNvCxnSpPr/>
      </cdr:nvCxnSpPr>
      <cdr:spPr>
        <a:xfrm xmlns:a="http://schemas.openxmlformats.org/drawingml/2006/main" flipH="1">
          <a:off x="838200" y="529718"/>
          <a:ext cx="1557182" cy="195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1617F-CC22-4767-8249-185236F0711B}" type="datetimeFigureOut">
              <a:rPr lang="en-US" smtClean="0"/>
              <a:t>1/13/2016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BE6610-7D9E-48E3-9A59-76CAE0B14C1E}" type="slidenum">
              <a:rPr lang="en-US" smtClean="0"/>
              <a:t>‹#›</a:t>
            </a:fld>
            <a:endParaRPr lang="en-US"/>
          </a:p>
        </p:txBody>
      </p:sp>
    </p:spTree>
    <p:extLst>
      <p:ext uri="{BB962C8B-B14F-4D97-AF65-F5344CB8AC3E}">
        <p14:creationId xmlns:p14="http://schemas.microsoft.com/office/powerpoint/2010/main" val="1930230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BE6610-7D9E-48E3-9A59-76CAE0B14C1E}" type="slidenum">
              <a:rPr lang="en-US" smtClean="0"/>
              <a:t>12</a:t>
            </a:fld>
            <a:endParaRPr lang="en-US"/>
          </a:p>
        </p:txBody>
      </p:sp>
    </p:spTree>
    <p:extLst>
      <p:ext uri="{BB962C8B-B14F-4D97-AF65-F5344CB8AC3E}">
        <p14:creationId xmlns:p14="http://schemas.microsoft.com/office/powerpoint/2010/main" val="10480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89E34F-498D-4765-9A07-5E0104439309}" type="datetime1">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25184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A5A51E-FFC2-4064-8004-D5D1E6055F9B}" type="datetime1">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38989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0F7B7-957E-4C94-8429-D33BB5E7CCE8}" type="datetime1">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36203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F3C498-6170-482E-AFAE-A9AA8686021E}" type="datetime1">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76434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598058-391B-4566-BCA2-64FE1DE5F1E9}" type="datetime1">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06028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AEE659-5174-4D20-8872-C895DF37C692}" type="datetime1">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53445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6BEC45-CEE8-48A5-A043-F84E40FD7CE1}" type="datetime1">
              <a:rPr lang="en-US" smtClean="0"/>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50794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129672-E194-4961-99B1-293ECCC56B05}" type="datetime1">
              <a:rPr lang="en-US" smtClean="0"/>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30938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D339-002A-4710-8241-C3B17CD0EF05}" type="datetime1">
              <a:rPr lang="en-US" smtClean="0"/>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832157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28249-89A0-4591-B009-078456C17DE4}" type="datetime1">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9754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0702D-FA3D-4D28-A6CC-B0BF0AC4763E}" type="datetime1">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584816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0A7EE-878D-4A9D-A49E-F35176895FE2}" type="datetime1">
              <a:rPr lang="en-US" smtClean="0"/>
              <a:t>1/13/2016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F825B-3D2B-4FB7-970B-0A73A0E61A35}" type="slidenum">
              <a:rPr lang="en-US" smtClean="0"/>
              <a:t>‹#›</a:t>
            </a:fld>
            <a:endParaRPr lang="en-US"/>
          </a:p>
        </p:txBody>
      </p:sp>
    </p:spTree>
    <p:extLst>
      <p:ext uri="{BB962C8B-B14F-4D97-AF65-F5344CB8AC3E}">
        <p14:creationId xmlns:p14="http://schemas.microsoft.com/office/powerpoint/2010/main" val="43203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www.slac.stanford.edu/econf/C0604032/papers/0201.PDF"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jpg"/><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2.w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1.jpg"/><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26.png"/><Relationship Id="rId4" Type="http://schemas.openxmlformats.org/officeDocument/2006/relationships/image" Target="../media/image24.jpeg"/><Relationship Id="rId9" Type="http://schemas.openxmlformats.org/officeDocument/2006/relationships/image" Target="../media/image23.wmf"/></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47800"/>
            <a:ext cx="8229600" cy="1249362"/>
          </a:xfrm>
        </p:spPr>
        <p:txBody>
          <a:bodyPr>
            <a:normAutofit/>
          </a:bodyPr>
          <a:lstStyle/>
          <a:p>
            <a:r>
              <a:rPr lang="en-US" sz="3600" dirty="0" smtClean="0">
                <a:latin typeface="Comic Sans MS" pitchFamily="66" charset="0"/>
              </a:rPr>
              <a:t>Simulation of RMD APD with VTCAD </a:t>
            </a:r>
            <a:r>
              <a:rPr lang="en-US" sz="2400" dirty="0">
                <a:latin typeface="Comic Sans MS" pitchFamily="66" charset="0"/>
              </a:rPr>
              <a:t/>
            </a:r>
            <a:br>
              <a:rPr lang="en-US" sz="2400" dirty="0">
                <a:latin typeface="Comic Sans MS" pitchFamily="66" charset="0"/>
              </a:rPr>
            </a:br>
            <a:endParaRPr lang="en-US" sz="2400" dirty="0">
              <a:latin typeface="Comic Sans MS" pitchFamily="66"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514600" y="2743200"/>
            <a:ext cx="3810000" cy="923330"/>
          </a:xfrm>
          <a:prstGeom prst="rect">
            <a:avLst/>
          </a:prstGeom>
          <a:noFill/>
        </p:spPr>
        <p:txBody>
          <a:bodyPr wrap="square" rtlCol="0">
            <a:spAutoFit/>
          </a:bodyPr>
          <a:lstStyle/>
          <a:p>
            <a:pPr algn="ctr"/>
            <a:r>
              <a:rPr lang="en-US" dirty="0" smtClean="0">
                <a:latin typeface="Comic Sans MS" pitchFamily="66" charset="0"/>
              </a:rPr>
              <a:t>C. Lu</a:t>
            </a:r>
          </a:p>
          <a:p>
            <a:pPr algn="ctr"/>
            <a:r>
              <a:rPr lang="en-US" dirty="0" smtClean="0">
                <a:latin typeface="Comic Sans MS" pitchFamily="66" charset="0"/>
              </a:rPr>
              <a:t>Princeton University</a:t>
            </a:r>
          </a:p>
          <a:p>
            <a:pPr algn="ctr"/>
            <a:r>
              <a:rPr lang="en-US" dirty="0" smtClean="0">
                <a:latin typeface="Comic Sans MS" pitchFamily="66" charset="0"/>
              </a:rPr>
              <a:t>(10/29/2012)</a:t>
            </a:r>
            <a:endParaRPr lang="en-US" dirty="0">
              <a:latin typeface="Comic Sans MS" pitchFamily="66" charset="0"/>
            </a:endParaRPr>
          </a:p>
        </p:txBody>
      </p:sp>
      <p:sp>
        <p:nvSpPr>
          <p:cNvPr id="2" name="Slide Number Placeholder 1"/>
          <p:cNvSpPr>
            <a:spLocks noGrp="1"/>
          </p:cNvSpPr>
          <p:nvPr>
            <p:ph type="sldNum" sz="quarter" idx="12"/>
          </p:nvPr>
        </p:nvSpPr>
        <p:spPr/>
        <p:txBody>
          <a:bodyPr/>
          <a:lstStyle/>
          <a:p>
            <a:fld id="{C92F825B-3D2B-4FB7-970B-0A73A0E61A35}" type="slidenum">
              <a:rPr lang="en-US" smtClean="0"/>
              <a:t>1</a:t>
            </a:fld>
            <a:endParaRPr lang="en-US"/>
          </a:p>
        </p:txBody>
      </p:sp>
    </p:spTree>
    <p:extLst>
      <p:ext uri="{BB962C8B-B14F-4D97-AF65-F5344CB8AC3E}">
        <p14:creationId xmlns:p14="http://schemas.microsoft.com/office/powerpoint/2010/main" val="1968707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799" y="381000"/>
            <a:ext cx="6909809" cy="461665"/>
          </a:xfrm>
          <a:prstGeom prst="rect">
            <a:avLst/>
          </a:prstGeom>
          <a:noFill/>
        </p:spPr>
        <p:txBody>
          <a:bodyPr wrap="square" rtlCol="0">
            <a:spAutoFit/>
          </a:bodyPr>
          <a:lstStyle/>
          <a:p>
            <a:pPr algn="ctr"/>
            <a:r>
              <a:rPr lang="en-US" sz="2400" dirty="0" smtClean="0">
                <a:latin typeface="Comic Sans MS" pitchFamily="66" charset="0"/>
              </a:rPr>
              <a:t>Avalanche region in APD</a:t>
            </a:r>
            <a:endParaRPr lang="en-US" sz="2400" dirty="0">
              <a:latin typeface="Comic Sans MS" pitchFamily="66" charset="0"/>
            </a:endParaRPr>
          </a:p>
        </p:txBody>
      </p:sp>
      <p:sp>
        <p:nvSpPr>
          <p:cNvPr id="3" name="TextBox 2"/>
          <p:cNvSpPr txBox="1"/>
          <p:nvPr/>
        </p:nvSpPr>
        <p:spPr>
          <a:xfrm>
            <a:off x="838200" y="1143000"/>
            <a:ext cx="7543800" cy="1477328"/>
          </a:xfrm>
          <a:prstGeom prst="rect">
            <a:avLst/>
          </a:prstGeom>
          <a:noFill/>
        </p:spPr>
        <p:txBody>
          <a:bodyPr wrap="square" rtlCol="0">
            <a:spAutoFit/>
          </a:bodyPr>
          <a:lstStyle/>
          <a:p>
            <a:r>
              <a:rPr lang="en-US" dirty="0" smtClean="0">
                <a:latin typeface="Comic Sans MS" pitchFamily="66" charset="0"/>
              </a:rPr>
              <a:t>To estimate the thickness of the avalanche region in APD, we assume the avalanche starts at bias -1500 V.  On previous slide we have shown that at -1500 V the maximum </a:t>
            </a:r>
            <a:r>
              <a:rPr lang="en-US" i="1" dirty="0" smtClean="0">
                <a:latin typeface="Comic Sans MS" pitchFamily="66" charset="0"/>
              </a:rPr>
              <a:t>E</a:t>
            </a:r>
            <a:r>
              <a:rPr lang="en-US" dirty="0" smtClean="0">
                <a:latin typeface="Comic Sans MS" pitchFamily="66" charset="0"/>
              </a:rPr>
              <a:t>-field is ~ 189 kV/cm, thus we can draw a line on the right plot, estimate the thickness of the avalanche region </a:t>
            </a:r>
            <a:r>
              <a:rPr lang="en-US" b="1" i="1" dirty="0" smtClean="0">
                <a:latin typeface="Italic" pitchFamily="2" charset="0"/>
                <a:cs typeface="Italic" pitchFamily="2" charset="0"/>
              </a:rPr>
              <a:t>t</a:t>
            </a:r>
            <a:r>
              <a:rPr lang="en-US" dirty="0" smtClean="0">
                <a:latin typeface="Comic Sans MS" pitchFamily="66" charset="0"/>
              </a:rPr>
              <a:t>. </a:t>
            </a:r>
            <a:endParaRPr lang="en-US" dirty="0">
              <a:latin typeface="Comic Sans MS"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2590800"/>
            <a:ext cx="390525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68903" y="5686425"/>
            <a:ext cx="3352800" cy="276999"/>
          </a:xfrm>
          <a:prstGeom prst="rect">
            <a:avLst/>
          </a:prstGeom>
          <a:noFill/>
        </p:spPr>
        <p:txBody>
          <a:bodyPr wrap="square" rtlCol="0">
            <a:spAutoFit/>
          </a:bodyPr>
          <a:lstStyle/>
          <a:p>
            <a:pPr algn="ctr"/>
            <a:r>
              <a:rPr lang="en-US" sz="1200" dirty="0" smtClean="0"/>
              <a:t>(M. McClish et al. IEEETNS 53 (2006) 1)</a:t>
            </a:r>
            <a:endParaRPr lang="en-US" sz="1200" dirty="0"/>
          </a:p>
        </p:txBody>
      </p:sp>
      <p:sp>
        <p:nvSpPr>
          <p:cNvPr id="8" name="TextBox 7"/>
          <p:cNvSpPr txBox="1"/>
          <p:nvPr/>
        </p:nvSpPr>
        <p:spPr>
          <a:xfrm>
            <a:off x="5105400" y="5029200"/>
            <a:ext cx="3962400" cy="1200329"/>
          </a:xfrm>
          <a:prstGeom prst="rect">
            <a:avLst/>
          </a:prstGeom>
          <a:noFill/>
        </p:spPr>
        <p:txBody>
          <a:bodyPr wrap="square" rtlCol="0">
            <a:spAutoFit/>
          </a:bodyPr>
          <a:lstStyle/>
          <a:p>
            <a:r>
              <a:rPr lang="en-US" dirty="0" smtClean="0">
                <a:latin typeface="Comic Sans MS" pitchFamily="66" charset="0"/>
              </a:rPr>
              <a:t>At -1700 V, </a:t>
            </a:r>
            <a:r>
              <a:rPr lang="en-US" b="1" dirty="0" smtClean="0">
                <a:latin typeface="Italic" pitchFamily="2" charset="0"/>
                <a:cs typeface="Italic" pitchFamily="2" charset="0"/>
              </a:rPr>
              <a:t>t</a:t>
            </a:r>
            <a:r>
              <a:rPr lang="en-US" dirty="0" smtClean="0">
                <a:latin typeface="Comic Sans MS" pitchFamily="66" charset="0"/>
              </a:rPr>
              <a:t> ~ 30 </a:t>
            </a:r>
            <a:r>
              <a:rPr lang="en-US" dirty="0" smtClean="0">
                <a:latin typeface="Comic Sans MS" pitchFamily="66" charset="0"/>
                <a:sym typeface="Symbol"/>
              </a:rPr>
              <a:t>m, </a:t>
            </a:r>
          </a:p>
          <a:p>
            <a:r>
              <a:rPr lang="en-US" dirty="0" smtClean="0">
                <a:latin typeface="Comic Sans MS" pitchFamily="66" charset="0"/>
                <a:sym typeface="Symbol"/>
              </a:rPr>
              <a:t>     -1750 V, </a:t>
            </a:r>
            <a:r>
              <a:rPr lang="en-US" b="1" dirty="0" smtClean="0">
                <a:latin typeface="Italic" pitchFamily="2" charset="0"/>
                <a:cs typeface="Italic" pitchFamily="2" charset="0"/>
                <a:sym typeface="Symbol"/>
              </a:rPr>
              <a:t>t</a:t>
            </a:r>
            <a:r>
              <a:rPr lang="en-US" dirty="0" smtClean="0">
                <a:latin typeface="Comic Sans MS" pitchFamily="66" charset="0"/>
                <a:sym typeface="Symbol"/>
              </a:rPr>
              <a:t> ~ 33.8</a:t>
            </a:r>
            <a:r>
              <a:rPr lang="en-US" dirty="0">
                <a:latin typeface="Comic Sans MS" pitchFamily="66" charset="0"/>
                <a:sym typeface="Symbol"/>
              </a:rPr>
              <a:t> </a:t>
            </a:r>
            <a:r>
              <a:rPr lang="en-US" dirty="0" smtClean="0">
                <a:latin typeface="Comic Sans MS" pitchFamily="66" charset="0"/>
                <a:sym typeface="Symbol"/>
              </a:rPr>
              <a:t>m, </a:t>
            </a:r>
          </a:p>
          <a:p>
            <a:r>
              <a:rPr lang="en-US" dirty="0" smtClean="0">
                <a:latin typeface="Comic Sans MS" pitchFamily="66" charset="0"/>
                <a:sym typeface="Symbol"/>
              </a:rPr>
              <a:t>     -1800 V, </a:t>
            </a:r>
            <a:r>
              <a:rPr lang="en-US" b="1" dirty="0">
                <a:latin typeface="Italic" pitchFamily="2" charset="0"/>
                <a:cs typeface="Italic" pitchFamily="2" charset="0"/>
              </a:rPr>
              <a:t>t</a:t>
            </a:r>
            <a:r>
              <a:rPr lang="en-US" dirty="0">
                <a:latin typeface="Comic Sans MS" pitchFamily="66" charset="0"/>
              </a:rPr>
              <a:t> ~ </a:t>
            </a:r>
            <a:r>
              <a:rPr lang="en-US" dirty="0" smtClean="0">
                <a:latin typeface="Comic Sans MS" pitchFamily="66" charset="0"/>
              </a:rPr>
              <a:t>36.3 </a:t>
            </a:r>
            <a:r>
              <a:rPr lang="en-US" dirty="0" smtClean="0">
                <a:latin typeface="Comic Sans MS" pitchFamily="66" charset="0"/>
                <a:sym typeface="Symbol"/>
              </a:rPr>
              <a:t>m, </a:t>
            </a:r>
          </a:p>
          <a:p>
            <a:r>
              <a:rPr lang="en-US" dirty="0" smtClean="0">
                <a:latin typeface="Comic Sans MS" pitchFamily="66" charset="0"/>
                <a:sym typeface="Symbol"/>
              </a:rPr>
              <a:t>     -1900 V, </a:t>
            </a:r>
            <a:r>
              <a:rPr lang="en-US" b="1" dirty="0">
                <a:latin typeface="Italic" pitchFamily="2" charset="0"/>
                <a:cs typeface="Italic" pitchFamily="2" charset="0"/>
              </a:rPr>
              <a:t>t</a:t>
            </a:r>
            <a:r>
              <a:rPr lang="en-US" dirty="0">
                <a:latin typeface="Comic Sans MS" pitchFamily="66" charset="0"/>
              </a:rPr>
              <a:t> ~ </a:t>
            </a:r>
            <a:r>
              <a:rPr lang="en-US" dirty="0" smtClean="0">
                <a:latin typeface="Comic Sans MS" pitchFamily="66" charset="0"/>
              </a:rPr>
              <a:t>42.5 </a:t>
            </a:r>
            <a:r>
              <a:rPr lang="en-US" dirty="0" smtClean="0">
                <a:latin typeface="Comic Sans MS" pitchFamily="66" charset="0"/>
                <a:sym typeface="Symbol"/>
              </a:rPr>
              <a:t>m.</a:t>
            </a:r>
          </a:p>
        </p:txBody>
      </p:sp>
      <p:graphicFrame>
        <p:nvGraphicFramePr>
          <p:cNvPr id="13" name="Chart 12"/>
          <p:cNvGraphicFramePr>
            <a:graphicFrameLocks/>
          </p:cNvGraphicFramePr>
          <p:nvPr>
            <p:extLst>
              <p:ext uri="{D42A27DB-BD31-4B8C-83A1-F6EECF244321}">
                <p14:modId xmlns:p14="http://schemas.microsoft.com/office/powerpoint/2010/main" val="1230821092"/>
              </p:ext>
            </p:extLst>
          </p:nvPr>
        </p:nvGraphicFramePr>
        <p:xfrm>
          <a:off x="4692732" y="2438400"/>
          <a:ext cx="4146468" cy="2590800"/>
        </p:xfrm>
        <a:graphic>
          <a:graphicData uri="http://schemas.openxmlformats.org/drawingml/2006/chart">
            <c:chart xmlns:c="http://schemas.openxmlformats.org/drawingml/2006/chart" xmlns:r="http://schemas.openxmlformats.org/officeDocument/2006/relationships" r:id="rId4"/>
          </a:graphicData>
        </a:graphic>
      </p:graphicFrame>
      <p:sp>
        <p:nvSpPr>
          <p:cNvPr id="9" name="Slide Number Placeholder 8"/>
          <p:cNvSpPr>
            <a:spLocks noGrp="1"/>
          </p:cNvSpPr>
          <p:nvPr>
            <p:ph type="sldNum" sz="quarter" idx="12"/>
          </p:nvPr>
        </p:nvSpPr>
        <p:spPr/>
        <p:txBody>
          <a:bodyPr/>
          <a:lstStyle/>
          <a:p>
            <a:fld id="{C92F825B-3D2B-4FB7-970B-0A73A0E61A35}" type="slidenum">
              <a:rPr lang="en-US" smtClean="0"/>
              <a:t>10</a:t>
            </a:fld>
            <a:endParaRPr lang="en-US"/>
          </a:p>
        </p:txBody>
      </p:sp>
    </p:spTree>
    <p:extLst>
      <p:ext uri="{BB962C8B-B14F-4D97-AF65-F5344CB8AC3E}">
        <p14:creationId xmlns:p14="http://schemas.microsoft.com/office/powerpoint/2010/main" val="971362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459432"/>
            <a:ext cx="6909809" cy="461665"/>
          </a:xfrm>
          <a:prstGeom prst="rect">
            <a:avLst/>
          </a:prstGeom>
          <a:noFill/>
        </p:spPr>
        <p:txBody>
          <a:bodyPr wrap="square" rtlCol="0">
            <a:spAutoFit/>
          </a:bodyPr>
          <a:lstStyle/>
          <a:p>
            <a:pPr algn="ctr"/>
            <a:r>
              <a:rPr lang="en-US" sz="2400" dirty="0" smtClean="0">
                <a:latin typeface="Comic Sans MS" pitchFamily="66" charset="0"/>
              </a:rPr>
              <a:t>Full size APD (2mm) simulation</a:t>
            </a:r>
            <a:endParaRPr lang="en-US" sz="2400" dirty="0">
              <a:latin typeface="Comic Sans MS"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8839200" cy="2873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38200" y="4270082"/>
            <a:ext cx="8229600" cy="2031325"/>
          </a:xfrm>
          <a:prstGeom prst="rect">
            <a:avLst/>
          </a:prstGeom>
          <a:noFill/>
        </p:spPr>
        <p:txBody>
          <a:bodyPr wrap="square" rtlCol="0">
            <a:spAutoFit/>
          </a:bodyPr>
          <a:lstStyle/>
          <a:p>
            <a:r>
              <a:rPr lang="en-US" dirty="0" smtClean="0">
                <a:latin typeface="Comic Sans MS" pitchFamily="66" charset="0"/>
              </a:rPr>
              <a:t>Still 2D model, 2mm wide, P side 50 </a:t>
            </a:r>
            <a:r>
              <a:rPr lang="en-US" dirty="0" smtClean="0">
                <a:latin typeface="Comic Sans MS" pitchFamily="66" charset="0"/>
                <a:sym typeface="Symbol"/>
              </a:rPr>
              <a:t></a:t>
            </a:r>
            <a:r>
              <a:rPr lang="en-US" dirty="0" smtClean="0">
                <a:latin typeface="Comic Sans MS" pitchFamily="66" charset="0"/>
              </a:rPr>
              <a:t>m normal doping region and 10 </a:t>
            </a:r>
            <a:r>
              <a:rPr lang="en-US" dirty="0" smtClean="0">
                <a:latin typeface="Comic Sans MS" pitchFamily="66" charset="0"/>
                <a:sym typeface="Symbol"/>
              </a:rPr>
              <a:t></a:t>
            </a:r>
            <a:r>
              <a:rPr lang="en-US" dirty="0" smtClean="0">
                <a:latin typeface="Comic Sans MS" pitchFamily="66" charset="0"/>
              </a:rPr>
              <a:t>m high doping on the surface, N side 180 </a:t>
            </a:r>
            <a:r>
              <a:rPr lang="en-US" dirty="0" smtClean="0">
                <a:latin typeface="Comic Sans MS" pitchFamily="66" charset="0"/>
                <a:sym typeface="Symbol"/>
              </a:rPr>
              <a:t></a:t>
            </a:r>
            <a:r>
              <a:rPr lang="en-US" dirty="0" smtClean="0">
                <a:latin typeface="Comic Sans MS" pitchFamily="66" charset="0"/>
              </a:rPr>
              <a:t>m normal doping, 10 </a:t>
            </a:r>
            <a:r>
              <a:rPr lang="en-US" dirty="0" smtClean="0">
                <a:latin typeface="Comic Sans MS" pitchFamily="66" charset="0"/>
                <a:sym typeface="Symbol"/>
              </a:rPr>
              <a:t></a:t>
            </a:r>
            <a:r>
              <a:rPr lang="en-US" dirty="0" smtClean="0">
                <a:latin typeface="Comic Sans MS" pitchFamily="66" charset="0"/>
              </a:rPr>
              <a:t>m high doping on the surface. Anode electrodes 0.2 mm wide on two sides, cathode 0.5 mm wide at the center. </a:t>
            </a:r>
          </a:p>
          <a:p>
            <a:r>
              <a:rPr lang="en-US" dirty="0" smtClean="0">
                <a:latin typeface="Comic Sans MS" pitchFamily="66" charset="0"/>
              </a:rPr>
              <a:t>The simulation is under way; will report later. The most interesting issue for the full size APD simulation is the electrode’s dimension effect on the E-field and current collection. </a:t>
            </a:r>
            <a:endParaRPr lang="en-US" dirty="0">
              <a:latin typeface="Comic Sans MS" pitchFamily="66" charset="0"/>
            </a:endParaRPr>
          </a:p>
        </p:txBody>
      </p:sp>
      <p:sp>
        <p:nvSpPr>
          <p:cNvPr id="7" name="Slide Number Placeholder 6"/>
          <p:cNvSpPr>
            <a:spLocks noGrp="1"/>
          </p:cNvSpPr>
          <p:nvPr>
            <p:ph type="sldNum" sz="quarter" idx="12"/>
          </p:nvPr>
        </p:nvSpPr>
        <p:spPr/>
        <p:txBody>
          <a:bodyPr/>
          <a:lstStyle/>
          <a:p>
            <a:fld id="{C92F825B-3D2B-4FB7-970B-0A73A0E61A35}" type="slidenum">
              <a:rPr lang="en-US" smtClean="0"/>
              <a:t>11</a:t>
            </a:fld>
            <a:endParaRPr lang="en-US"/>
          </a:p>
        </p:txBody>
      </p:sp>
    </p:spTree>
    <p:extLst>
      <p:ext uri="{BB962C8B-B14F-4D97-AF65-F5344CB8AC3E}">
        <p14:creationId xmlns:p14="http://schemas.microsoft.com/office/powerpoint/2010/main" val="165275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459432"/>
            <a:ext cx="6909809" cy="461665"/>
          </a:xfrm>
          <a:prstGeom prst="rect">
            <a:avLst/>
          </a:prstGeom>
          <a:noFill/>
        </p:spPr>
        <p:txBody>
          <a:bodyPr wrap="square" rtlCol="0">
            <a:spAutoFit/>
          </a:bodyPr>
          <a:lstStyle/>
          <a:p>
            <a:pPr algn="ctr"/>
            <a:r>
              <a:rPr lang="en-US" sz="2400" dirty="0" smtClean="0">
                <a:latin typeface="Comic Sans MS" pitchFamily="66" charset="0"/>
              </a:rPr>
              <a:t>Role of APD electrodes</a:t>
            </a:r>
            <a:endParaRPr lang="en-US" sz="2400" dirty="0">
              <a:latin typeface="Comic Sans MS" pitchFamily="66" charset="0"/>
            </a:endParaRPr>
          </a:p>
        </p:txBody>
      </p:sp>
      <p:sp>
        <p:nvSpPr>
          <p:cNvPr id="3" name="TextBox 2"/>
          <p:cNvSpPr txBox="1"/>
          <p:nvPr/>
        </p:nvSpPr>
        <p:spPr>
          <a:xfrm>
            <a:off x="457200" y="1143000"/>
            <a:ext cx="8229600" cy="2308324"/>
          </a:xfrm>
          <a:prstGeom prst="rect">
            <a:avLst/>
          </a:prstGeom>
          <a:noFill/>
        </p:spPr>
        <p:txBody>
          <a:bodyPr wrap="square" rtlCol="0">
            <a:spAutoFit/>
          </a:bodyPr>
          <a:lstStyle/>
          <a:p>
            <a:r>
              <a:rPr lang="en-US" dirty="0" smtClean="0">
                <a:latin typeface="Comic Sans MS" pitchFamily="66" charset="0"/>
              </a:rPr>
              <a:t>The role of APD electrodes are two fold: distribute HV to form E-field in APD; pick up induced signal from avalanche. </a:t>
            </a:r>
          </a:p>
          <a:p>
            <a:r>
              <a:rPr lang="en-US" dirty="0" smtClean="0">
                <a:latin typeface="Comic Sans MS" pitchFamily="66" charset="0"/>
              </a:rPr>
              <a:t>To fulfill the first role, a thin layer of high doping on both side of APD should be enough. The VTCAD simulation supports this view. We have ran the simulation for two models: one model has the high doping layers (2um 1E+17/cm^3 for P-side, 2 um 1E+18/cm^3 for N-side) and the other model does not have these high doping layers. We put their potential distribution together in following slides for comparison. </a:t>
            </a:r>
            <a:endParaRPr lang="en-US" dirty="0">
              <a:latin typeface="Comic Sans MS" pitchFamily="66" charset="0"/>
            </a:endParaRPr>
          </a:p>
        </p:txBody>
      </p:sp>
      <p:pic>
        <p:nvPicPr>
          <p:cNvPr id="1028" name="Picture 4" descr="C:\Users\LU\Fast Timing\TCAD simulation\RMDAPD-small-4\V&amp;E distribution\Mode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5810" y="3442418"/>
            <a:ext cx="4268190" cy="27540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486400" y="3657600"/>
            <a:ext cx="3200400" cy="646331"/>
          </a:xfrm>
          <a:prstGeom prst="rect">
            <a:avLst/>
          </a:prstGeom>
          <a:noFill/>
        </p:spPr>
        <p:txBody>
          <a:bodyPr wrap="square" rtlCol="0">
            <a:spAutoFit/>
          </a:bodyPr>
          <a:lstStyle/>
          <a:p>
            <a:r>
              <a:rPr lang="en-US" dirty="0" smtClean="0"/>
              <a:t>Model w/ high doping layers: </a:t>
            </a:r>
            <a:r>
              <a:rPr lang="en-US" dirty="0" err="1" smtClean="0"/>
              <a:t>Pp</a:t>
            </a:r>
            <a:r>
              <a:rPr lang="en-US" dirty="0" smtClean="0"/>
              <a:t> and </a:t>
            </a:r>
            <a:r>
              <a:rPr lang="en-US" dirty="0" err="1" smtClean="0"/>
              <a:t>Np</a:t>
            </a:r>
            <a:r>
              <a:rPr lang="en-US" dirty="0" smtClean="0"/>
              <a:t>. </a:t>
            </a:r>
            <a:endParaRPr lang="en-US" dirty="0"/>
          </a:p>
        </p:txBody>
      </p:sp>
      <p:sp>
        <p:nvSpPr>
          <p:cNvPr id="8" name="Slide Number Placeholder 7"/>
          <p:cNvSpPr>
            <a:spLocks noGrp="1"/>
          </p:cNvSpPr>
          <p:nvPr>
            <p:ph type="sldNum" sz="quarter" idx="12"/>
          </p:nvPr>
        </p:nvSpPr>
        <p:spPr/>
        <p:txBody>
          <a:bodyPr/>
          <a:lstStyle/>
          <a:p>
            <a:fld id="{C92F825B-3D2B-4FB7-970B-0A73A0E61A35}" type="slidenum">
              <a:rPr lang="en-US" smtClean="0"/>
              <a:t>12</a:t>
            </a:fld>
            <a:endParaRPr lang="en-US"/>
          </a:p>
        </p:txBody>
      </p:sp>
    </p:spTree>
    <p:extLst>
      <p:ext uri="{BB962C8B-B14F-4D97-AF65-F5344CB8AC3E}">
        <p14:creationId xmlns:p14="http://schemas.microsoft.com/office/powerpoint/2010/main" val="3281645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459432"/>
            <a:ext cx="6909809" cy="461665"/>
          </a:xfrm>
          <a:prstGeom prst="rect">
            <a:avLst/>
          </a:prstGeom>
          <a:noFill/>
        </p:spPr>
        <p:txBody>
          <a:bodyPr wrap="square" rtlCol="0">
            <a:spAutoFit/>
          </a:bodyPr>
          <a:lstStyle/>
          <a:p>
            <a:pPr algn="ctr"/>
            <a:r>
              <a:rPr lang="en-US" sz="2400" dirty="0" smtClean="0">
                <a:latin typeface="Comic Sans MS" pitchFamily="66" charset="0"/>
              </a:rPr>
              <a:t>W/o high doping layers</a:t>
            </a:r>
            <a:endParaRPr lang="en-US" sz="2400" dirty="0">
              <a:latin typeface="Comic Sans MS" pitchFamily="66" charset="0"/>
            </a:endParaRPr>
          </a:p>
        </p:txBody>
      </p:sp>
      <p:pic>
        <p:nvPicPr>
          <p:cNvPr id="7" name="Picture 2" descr="C:\Users\LU\Fast Timing\TCAD simulation\RMDAPD-small-4\V&amp;E distribution\V-1500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750" y="1143000"/>
            <a:ext cx="7620499" cy="4114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66800" y="5334000"/>
            <a:ext cx="7315449" cy="923330"/>
          </a:xfrm>
          <a:prstGeom prst="rect">
            <a:avLst/>
          </a:prstGeom>
          <a:noFill/>
        </p:spPr>
        <p:txBody>
          <a:bodyPr wrap="square" rtlCol="0">
            <a:spAutoFit/>
          </a:bodyPr>
          <a:lstStyle/>
          <a:p>
            <a:r>
              <a:rPr lang="en-US" dirty="0" smtClean="0">
                <a:latin typeface="Comic Sans MS" pitchFamily="66" charset="0"/>
              </a:rPr>
              <a:t>We can clearly see the bottom cathode vicinity the equipotential lines are curved. Next slide shows the top two anode regions have similar distortion.  </a:t>
            </a:r>
            <a:endParaRPr lang="en-US" dirty="0">
              <a:latin typeface="Comic Sans MS" pitchFamily="66" charset="0"/>
            </a:endParaRPr>
          </a:p>
        </p:txBody>
      </p:sp>
      <p:sp>
        <p:nvSpPr>
          <p:cNvPr id="3" name="Slide Number Placeholder 2"/>
          <p:cNvSpPr>
            <a:spLocks noGrp="1"/>
          </p:cNvSpPr>
          <p:nvPr>
            <p:ph type="sldNum" sz="quarter" idx="12"/>
          </p:nvPr>
        </p:nvSpPr>
        <p:spPr/>
        <p:txBody>
          <a:bodyPr/>
          <a:lstStyle/>
          <a:p>
            <a:fld id="{C92F825B-3D2B-4FB7-970B-0A73A0E61A35}" type="slidenum">
              <a:rPr lang="en-US" smtClean="0"/>
              <a:t>13</a:t>
            </a:fld>
            <a:endParaRPr lang="en-US"/>
          </a:p>
        </p:txBody>
      </p:sp>
    </p:spTree>
    <p:extLst>
      <p:ext uri="{BB962C8B-B14F-4D97-AF65-F5344CB8AC3E}">
        <p14:creationId xmlns:p14="http://schemas.microsoft.com/office/powerpoint/2010/main" val="1538474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459432"/>
            <a:ext cx="6909809" cy="461665"/>
          </a:xfrm>
          <a:prstGeom prst="rect">
            <a:avLst/>
          </a:prstGeom>
          <a:noFill/>
        </p:spPr>
        <p:txBody>
          <a:bodyPr wrap="square" rtlCol="0">
            <a:spAutoFit/>
          </a:bodyPr>
          <a:lstStyle/>
          <a:p>
            <a:pPr algn="ctr"/>
            <a:r>
              <a:rPr lang="en-US" sz="2400" dirty="0" smtClean="0">
                <a:latin typeface="Comic Sans MS" pitchFamily="66" charset="0"/>
              </a:rPr>
              <a:t>W/o high doping layers</a:t>
            </a:r>
            <a:endParaRPr lang="en-US" sz="2400" dirty="0">
              <a:latin typeface="Comic Sans MS" pitchFamily="66" charset="0"/>
            </a:endParaRPr>
          </a:p>
        </p:txBody>
      </p:sp>
      <p:pic>
        <p:nvPicPr>
          <p:cNvPr id="2051" name="Picture 3" descr="D:\users\Lu\fast timing\TCAD simulation\V-1750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09610"/>
            <a:ext cx="7236828" cy="46708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6800" y="5688177"/>
            <a:ext cx="7236828" cy="646331"/>
          </a:xfrm>
          <a:prstGeom prst="rect">
            <a:avLst/>
          </a:prstGeom>
          <a:noFill/>
        </p:spPr>
        <p:txBody>
          <a:bodyPr wrap="square" rtlCol="0">
            <a:spAutoFit/>
          </a:bodyPr>
          <a:lstStyle/>
          <a:p>
            <a:r>
              <a:rPr lang="en-US" dirty="0" smtClean="0">
                <a:latin typeface="Comic Sans MS" pitchFamily="66" charset="0"/>
              </a:rPr>
              <a:t>W/o high doping layers at two upper corners the equipotential lines are distorted. </a:t>
            </a:r>
            <a:endParaRPr lang="en-US" dirty="0">
              <a:latin typeface="Comic Sans MS" pitchFamily="66" charset="0"/>
            </a:endParaRPr>
          </a:p>
        </p:txBody>
      </p:sp>
      <p:sp>
        <p:nvSpPr>
          <p:cNvPr id="7" name="Slide Number Placeholder 6"/>
          <p:cNvSpPr>
            <a:spLocks noGrp="1"/>
          </p:cNvSpPr>
          <p:nvPr>
            <p:ph type="sldNum" sz="quarter" idx="12"/>
          </p:nvPr>
        </p:nvSpPr>
        <p:spPr/>
        <p:txBody>
          <a:bodyPr/>
          <a:lstStyle/>
          <a:p>
            <a:fld id="{C92F825B-3D2B-4FB7-970B-0A73A0E61A35}" type="slidenum">
              <a:rPr lang="en-US" smtClean="0"/>
              <a:t>14</a:t>
            </a:fld>
            <a:endParaRPr lang="en-US"/>
          </a:p>
        </p:txBody>
      </p:sp>
    </p:spTree>
    <p:extLst>
      <p:ext uri="{BB962C8B-B14F-4D97-AF65-F5344CB8AC3E}">
        <p14:creationId xmlns:p14="http://schemas.microsoft.com/office/powerpoint/2010/main" val="1897914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67987" y="551765"/>
            <a:ext cx="8229600" cy="369332"/>
          </a:xfrm>
          <a:prstGeom prst="rect">
            <a:avLst/>
          </a:prstGeom>
          <a:noFill/>
        </p:spPr>
        <p:txBody>
          <a:bodyPr wrap="square" rtlCol="0">
            <a:spAutoFit/>
          </a:bodyPr>
          <a:lstStyle/>
          <a:p>
            <a:pPr algn="ctr"/>
            <a:r>
              <a:rPr lang="en-US" dirty="0" smtClean="0">
                <a:latin typeface="Comic Sans MS" pitchFamily="66" charset="0"/>
              </a:rPr>
              <a:t>With high doping layers</a:t>
            </a:r>
            <a:endParaRPr lang="en-US" dirty="0">
              <a:latin typeface="Comic Sans MS" pitchFamily="66" charset="0"/>
            </a:endParaRPr>
          </a:p>
        </p:txBody>
      </p:sp>
      <p:pic>
        <p:nvPicPr>
          <p:cNvPr id="7" name="Picture 3" descr="C:\Users\LU\Fast Timing\TCAD simulation\RMDAPD-small-4\V&amp;E distribution\V-1500V-H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162" y="1033153"/>
            <a:ext cx="7246825" cy="39094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13536" y="4942568"/>
            <a:ext cx="7797063" cy="1477328"/>
          </a:xfrm>
          <a:prstGeom prst="rect">
            <a:avLst/>
          </a:prstGeom>
          <a:noFill/>
        </p:spPr>
        <p:txBody>
          <a:bodyPr wrap="square" rtlCol="0">
            <a:spAutoFit/>
          </a:bodyPr>
          <a:lstStyle/>
          <a:p>
            <a:r>
              <a:rPr lang="en-US" dirty="0" smtClean="0">
                <a:latin typeface="Comic Sans MS" pitchFamily="66" charset="0"/>
              </a:rPr>
              <a:t>Potential is uniformly distributed throughout entire APD. There is no distortion at two anodes (two top corners) and one cathode (center of bottom) vicinities. Therefore high doping layers are good enough to keep E-field uniform along with x direction, avalanche size uniform </a:t>
            </a:r>
            <a:r>
              <a:rPr lang="en-US" dirty="0" err="1" smtClean="0">
                <a:latin typeface="Comic Sans MS" pitchFamily="66" charset="0"/>
              </a:rPr>
              <a:t>throghout</a:t>
            </a:r>
            <a:r>
              <a:rPr lang="en-US" dirty="0" smtClean="0">
                <a:latin typeface="Comic Sans MS" pitchFamily="66" charset="0"/>
              </a:rPr>
              <a:t> entire APD volume. </a:t>
            </a:r>
            <a:endParaRPr lang="en-US" dirty="0">
              <a:latin typeface="Comic Sans MS" pitchFamily="66" charset="0"/>
            </a:endParaRPr>
          </a:p>
        </p:txBody>
      </p:sp>
      <p:sp>
        <p:nvSpPr>
          <p:cNvPr id="2" name="Slide Number Placeholder 1"/>
          <p:cNvSpPr>
            <a:spLocks noGrp="1"/>
          </p:cNvSpPr>
          <p:nvPr>
            <p:ph type="sldNum" sz="quarter" idx="12"/>
          </p:nvPr>
        </p:nvSpPr>
        <p:spPr/>
        <p:txBody>
          <a:bodyPr/>
          <a:lstStyle/>
          <a:p>
            <a:fld id="{C92F825B-3D2B-4FB7-970B-0A73A0E61A35}" type="slidenum">
              <a:rPr lang="en-US" smtClean="0"/>
              <a:t>15</a:t>
            </a:fld>
            <a:endParaRPr lang="en-US"/>
          </a:p>
        </p:txBody>
      </p:sp>
    </p:spTree>
    <p:extLst>
      <p:ext uri="{BB962C8B-B14F-4D97-AF65-F5344CB8AC3E}">
        <p14:creationId xmlns:p14="http://schemas.microsoft.com/office/powerpoint/2010/main" val="3145387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459432"/>
            <a:ext cx="6909809" cy="461665"/>
          </a:xfrm>
          <a:prstGeom prst="rect">
            <a:avLst/>
          </a:prstGeom>
          <a:noFill/>
        </p:spPr>
        <p:txBody>
          <a:bodyPr wrap="square" rtlCol="0">
            <a:spAutoFit/>
          </a:bodyPr>
          <a:lstStyle/>
          <a:p>
            <a:pPr algn="ctr"/>
            <a:r>
              <a:rPr lang="en-US" sz="2400" dirty="0">
                <a:latin typeface="Comic Sans MS" pitchFamily="66" charset="0"/>
              </a:rPr>
              <a:t>2</a:t>
            </a:r>
            <a:r>
              <a:rPr lang="en-US" sz="2400" dirty="0" smtClean="0">
                <a:latin typeface="Comic Sans MS" pitchFamily="66" charset="0"/>
              </a:rPr>
              <a:t>-nd role of APD electrodes</a:t>
            </a:r>
            <a:endParaRPr lang="en-US" sz="2400" dirty="0">
              <a:latin typeface="Comic Sans MS" pitchFamily="66" charset="0"/>
            </a:endParaRPr>
          </a:p>
        </p:txBody>
      </p:sp>
      <p:sp>
        <p:nvSpPr>
          <p:cNvPr id="3" name="TextBox 2"/>
          <p:cNvSpPr txBox="1"/>
          <p:nvPr/>
        </p:nvSpPr>
        <p:spPr>
          <a:xfrm>
            <a:off x="762000" y="1143000"/>
            <a:ext cx="7620000" cy="3139321"/>
          </a:xfrm>
          <a:prstGeom prst="rect">
            <a:avLst/>
          </a:prstGeom>
          <a:noFill/>
        </p:spPr>
        <p:txBody>
          <a:bodyPr wrap="square" rtlCol="0">
            <a:spAutoFit/>
          </a:bodyPr>
          <a:lstStyle/>
          <a:p>
            <a:r>
              <a:rPr lang="en-US" dirty="0" smtClean="0">
                <a:latin typeface="Comic Sans MS" pitchFamily="66" charset="0"/>
              </a:rPr>
              <a:t>Pick up induced signal produced by avalanche in the high E-field P-N junction layer. </a:t>
            </a:r>
          </a:p>
          <a:p>
            <a:r>
              <a:rPr lang="en-US" dirty="0" smtClean="0">
                <a:latin typeface="Comic Sans MS" pitchFamily="66" charset="0"/>
              </a:rPr>
              <a:t>The signal is readout thru the electrodes and sent to fast electronics. High resistivity material is not suitable for this task, it will ruin the timing performance and signal uniformity. In the present test done by Thomas, we have two types of pick up electrodes: Indium ring and thin Aluminum coating. </a:t>
            </a:r>
          </a:p>
          <a:p>
            <a:r>
              <a:rPr lang="en-US" dirty="0" smtClean="0">
                <a:latin typeface="Comic Sans MS" pitchFamily="66" charset="0"/>
              </a:rPr>
              <a:t>Since the indium ring is surrounding the entire APD peripheral, the avalanche in the APD P-N junction will induce almost same signal, which is not sensitive to the position of the avalanche. This explains why we see Thomas’s scan result is quite uniform. </a:t>
            </a:r>
            <a:endParaRPr lang="en-US" dirty="0">
              <a:latin typeface="Comic Sans MS" pitchFamily="66" charset="0"/>
            </a:endParaRPr>
          </a:p>
        </p:txBody>
      </p:sp>
      <p:sp>
        <p:nvSpPr>
          <p:cNvPr id="7" name="Slide Number Placeholder 6"/>
          <p:cNvSpPr>
            <a:spLocks noGrp="1"/>
          </p:cNvSpPr>
          <p:nvPr>
            <p:ph type="sldNum" sz="quarter" idx="12"/>
          </p:nvPr>
        </p:nvSpPr>
        <p:spPr/>
        <p:txBody>
          <a:bodyPr/>
          <a:lstStyle/>
          <a:p>
            <a:fld id="{C92F825B-3D2B-4FB7-970B-0A73A0E61A35}" type="slidenum">
              <a:rPr lang="en-US" smtClean="0"/>
              <a:t>16</a:t>
            </a:fld>
            <a:endParaRPr lang="en-US"/>
          </a:p>
        </p:txBody>
      </p:sp>
    </p:spTree>
    <p:extLst>
      <p:ext uri="{BB962C8B-B14F-4D97-AF65-F5344CB8AC3E}">
        <p14:creationId xmlns:p14="http://schemas.microsoft.com/office/powerpoint/2010/main" val="1943804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459432"/>
            <a:ext cx="6909809" cy="461665"/>
          </a:xfrm>
          <a:prstGeom prst="rect">
            <a:avLst/>
          </a:prstGeom>
          <a:noFill/>
        </p:spPr>
        <p:txBody>
          <a:bodyPr wrap="square" rtlCol="0">
            <a:spAutoFit/>
          </a:bodyPr>
          <a:lstStyle/>
          <a:p>
            <a:pPr algn="ctr"/>
            <a:r>
              <a:rPr lang="en-US" sz="2400" dirty="0" smtClean="0">
                <a:latin typeface="Comic Sans MS" pitchFamily="66" charset="0"/>
              </a:rPr>
              <a:t>Suggested improvement to the RMD APD </a:t>
            </a:r>
            <a:endParaRPr lang="en-US" sz="2400" dirty="0">
              <a:latin typeface="Comic Sans MS" pitchFamily="66"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417756082"/>
              </p:ext>
            </p:extLst>
          </p:nvPr>
        </p:nvGraphicFramePr>
        <p:xfrm>
          <a:off x="710540" y="1066800"/>
          <a:ext cx="7731512" cy="2971800"/>
        </p:xfrm>
        <a:graphic>
          <a:graphicData uri="http://schemas.openxmlformats.org/presentationml/2006/ole">
            <mc:AlternateContent xmlns:mc="http://schemas.openxmlformats.org/markup-compatibility/2006">
              <mc:Choice xmlns:v="urn:schemas-microsoft-com:vml" Requires="v">
                <p:oleObj spid="_x0000_s3084" name="AutoCAD Drawing" r:id="rId4" imgW="11544480" imgH="4438800" progId="AutoCAD.Drawing.16">
                  <p:embed/>
                </p:oleObj>
              </mc:Choice>
              <mc:Fallback>
                <p:oleObj name="AutoCAD Drawing" r:id="rId4" imgW="11544480" imgH="4438800" progId="AutoCAD.Drawing.16">
                  <p:embed/>
                  <p:pic>
                    <p:nvPicPr>
                      <p:cNvPr id="0" name=""/>
                      <p:cNvPicPr/>
                      <p:nvPr/>
                    </p:nvPicPr>
                    <p:blipFill>
                      <a:blip r:embed="rId5"/>
                      <a:stretch>
                        <a:fillRect/>
                      </a:stretch>
                    </p:blipFill>
                    <p:spPr>
                      <a:xfrm>
                        <a:off x="710540" y="1066800"/>
                        <a:ext cx="7731512" cy="2971800"/>
                      </a:xfrm>
                      <a:prstGeom prst="rect">
                        <a:avLst/>
                      </a:prstGeom>
                    </p:spPr>
                  </p:pic>
                </p:oleObj>
              </mc:Fallback>
            </mc:AlternateContent>
          </a:graphicData>
        </a:graphic>
      </p:graphicFrame>
      <p:sp>
        <p:nvSpPr>
          <p:cNvPr id="7" name="TextBox 6"/>
          <p:cNvSpPr txBox="1"/>
          <p:nvPr/>
        </p:nvSpPr>
        <p:spPr>
          <a:xfrm>
            <a:off x="762000" y="3657600"/>
            <a:ext cx="7696200" cy="1477328"/>
          </a:xfrm>
          <a:prstGeom prst="rect">
            <a:avLst/>
          </a:prstGeom>
          <a:noFill/>
        </p:spPr>
        <p:txBody>
          <a:bodyPr wrap="square" rtlCol="0">
            <a:spAutoFit/>
          </a:bodyPr>
          <a:lstStyle/>
          <a:p>
            <a:r>
              <a:rPr lang="en-US" dirty="0" smtClean="0">
                <a:latin typeface="Comic Sans MS" pitchFamily="66" charset="0"/>
              </a:rPr>
              <a:t>In this design HV electrodes are isolated from signal pick up electrodes. Since high doping layers will shield part of the signal, we don’t want the resistivity of these layers too low. The signal ground and HV ground might can be connected together, so we can save one pin. </a:t>
            </a:r>
            <a:endParaRPr lang="en-US" dirty="0">
              <a:latin typeface="Comic Sans MS" pitchFamily="66" charset="0"/>
            </a:endParaRPr>
          </a:p>
        </p:txBody>
      </p:sp>
      <p:sp>
        <p:nvSpPr>
          <p:cNvPr id="8" name="Slide Number Placeholder 7"/>
          <p:cNvSpPr>
            <a:spLocks noGrp="1"/>
          </p:cNvSpPr>
          <p:nvPr>
            <p:ph type="sldNum" sz="quarter" idx="12"/>
          </p:nvPr>
        </p:nvSpPr>
        <p:spPr/>
        <p:txBody>
          <a:bodyPr/>
          <a:lstStyle/>
          <a:p>
            <a:fld id="{C92F825B-3D2B-4FB7-970B-0A73A0E61A35}" type="slidenum">
              <a:rPr lang="en-US" smtClean="0"/>
              <a:t>17</a:t>
            </a:fld>
            <a:endParaRPr lang="en-US"/>
          </a:p>
        </p:txBody>
      </p:sp>
    </p:spTree>
    <p:extLst>
      <p:ext uri="{BB962C8B-B14F-4D97-AF65-F5344CB8AC3E}">
        <p14:creationId xmlns:p14="http://schemas.microsoft.com/office/powerpoint/2010/main" val="2494911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459432"/>
            <a:ext cx="6909809" cy="461665"/>
          </a:xfrm>
          <a:prstGeom prst="rect">
            <a:avLst/>
          </a:prstGeom>
          <a:noFill/>
        </p:spPr>
        <p:txBody>
          <a:bodyPr wrap="square" rtlCol="0">
            <a:spAutoFit/>
          </a:bodyPr>
          <a:lstStyle/>
          <a:p>
            <a:pPr algn="ctr"/>
            <a:r>
              <a:rPr lang="en-US" sz="2400" dirty="0" smtClean="0">
                <a:latin typeface="Comic Sans MS" pitchFamily="66" charset="0"/>
              </a:rPr>
              <a:t>Induced signal mechanism</a:t>
            </a:r>
            <a:endParaRPr lang="en-US" sz="2400" dirty="0">
              <a:latin typeface="Comic Sans MS" pitchFamily="66" charset="0"/>
            </a:endParaRPr>
          </a:p>
        </p:txBody>
      </p:sp>
      <p:sp>
        <p:nvSpPr>
          <p:cNvPr id="8" name="TextBox 7"/>
          <p:cNvSpPr txBox="1"/>
          <p:nvPr/>
        </p:nvSpPr>
        <p:spPr>
          <a:xfrm>
            <a:off x="762000" y="1143000"/>
            <a:ext cx="7696200" cy="1200329"/>
          </a:xfrm>
          <a:prstGeom prst="rect">
            <a:avLst/>
          </a:prstGeom>
          <a:noFill/>
        </p:spPr>
        <p:txBody>
          <a:bodyPr wrap="square" rtlCol="0">
            <a:spAutoFit/>
          </a:bodyPr>
          <a:lstStyle/>
          <a:p>
            <a:r>
              <a:rPr lang="en-US" dirty="0" smtClean="0">
                <a:latin typeface="Comic Sans MS" pitchFamily="66" charset="0"/>
              </a:rPr>
              <a:t>The signal obtained on APD’s electrodes is not due to either electron or holes collected on the electrodes. It is the induced signal originated by the avalanche at the P-N junction. The mechanism is very similar to RPC chamber</a:t>
            </a:r>
            <a:r>
              <a:rPr lang="en-US" baseline="30000" dirty="0" smtClean="0">
                <a:latin typeface="Comic Sans MS" pitchFamily="66" charset="0"/>
              </a:rPr>
              <a:t>*</a:t>
            </a:r>
            <a:r>
              <a:rPr lang="en-US" dirty="0" smtClean="0">
                <a:latin typeface="Comic Sans MS" pitchFamily="66" charset="0"/>
              </a:rPr>
              <a:t>. </a:t>
            </a:r>
            <a:endParaRPr lang="en-US" dirty="0">
              <a:latin typeface="Comic Sans MS" pitchFamily="66" charset="0"/>
            </a:endParaRPr>
          </a:p>
        </p:txBody>
      </p:sp>
      <p:pic>
        <p:nvPicPr>
          <p:cNvPr id="4100" name="Picture 4" descr="avalancheinduced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97100"/>
            <a:ext cx="3705043" cy="351092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752603" y="2209800"/>
            <a:ext cx="4572000" cy="923330"/>
          </a:xfrm>
          <a:prstGeom prst="rect">
            <a:avLst/>
          </a:prstGeom>
        </p:spPr>
        <p:txBody>
          <a:bodyPr>
            <a:spAutoFit/>
          </a:bodyPr>
          <a:lstStyle/>
          <a:p>
            <a:pPr lvl="0"/>
            <a:r>
              <a:rPr lang="en-US" dirty="0">
                <a:latin typeface="Comic Sans MS" pitchFamily="66" charset="0"/>
              </a:rPr>
              <a:t>The movement of the charge in the electric field induces a current signal on the pickup </a:t>
            </a:r>
            <a:r>
              <a:rPr lang="en-US" dirty="0" smtClean="0">
                <a:latin typeface="Comic Sans MS" pitchFamily="66" charset="0"/>
              </a:rPr>
              <a:t>electrode. </a:t>
            </a:r>
            <a:endParaRPr lang="en-US" dirty="0">
              <a:latin typeface="Comic Sans MS" pitchFamily="66" charset="0"/>
            </a:endParaRPr>
          </a:p>
        </p:txBody>
      </p:sp>
      <p:sp>
        <p:nvSpPr>
          <p:cNvPr id="19" name="Rectangle 14"/>
          <p:cNvSpPr>
            <a:spLocks noChangeArrowheads="1"/>
          </p:cNvSpPr>
          <p:nvPr/>
        </p:nvSpPr>
        <p:spPr bwMode="auto">
          <a:xfrm>
            <a:off x="3886200" y="3102352"/>
            <a:ext cx="303640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US" altLang="zh-CN" sz="1600" b="0" i="0" u="none" strike="noStrike" cap="none" normalizeH="0" baseline="0" dirty="0" smtClean="0">
                <a:ln>
                  <a:noFill/>
                </a:ln>
                <a:solidFill>
                  <a:schemeClr val="tx1"/>
                </a:solidFill>
                <a:effectLst/>
                <a:latin typeface="Comic Sans MS" pitchFamily="66" charset="0"/>
                <a:ea typeface="SimSun" pitchFamily="2" charset="-122"/>
                <a:cs typeface="Times New Roman" pitchFamily="18" charset="0"/>
              </a:rPr>
              <a:t>According to </a:t>
            </a:r>
            <a:r>
              <a:rPr kumimoji="0" lang="en-US" altLang="zh-CN" sz="1600" b="0" i="0" u="none" strike="noStrike" cap="none" normalizeH="0" baseline="0" dirty="0" err="1" smtClean="0">
                <a:ln>
                  <a:noFill/>
                </a:ln>
                <a:solidFill>
                  <a:schemeClr val="tx1"/>
                </a:solidFill>
                <a:effectLst/>
                <a:latin typeface="Comic Sans MS" pitchFamily="66" charset="0"/>
                <a:ea typeface="SimSun" pitchFamily="2" charset="-122"/>
                <a:cs typeface="Times New Roman" pitchFamily="18" charset="0"/>
              </a:rPr>
              <a:t>Ramo’s</a:t>
            </a:r>
            <a:r>
              <a:rPr kumimoji="0" lang="en-US" altLang="zh-CN" sz="1600" b="0" i="0" u="none" strike="noStrike" cap="none" normalizeH="0" baseline="0" dirty="0" smtClean="0">
                <a:ln>
                  <a:noFill/>
                </a:ln>
                <a:solidFill>
                  <a:schemeClr val="tx1"/>
                </a:solidFill>
                <a:effectLst/>
                <a:latin typeface="Comic Sans MS" pitchFamily="66" charset="0"/>
                <a:ea typeface="SimSun" pitchFamily="2" charset="-122"/>
                <a:cs typeface="Times New Roman" pitchFamily="18" charset="0"/>
              </a:rPr>
              <a:t> theorem:</a:t>
            </a:r>
            <a:endParaRPr kumimoji="0" lang="en-US" altLang="zh-CN" sz="16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21" name="Rectangle 16"/>
          <p:cNvSpPr>
            <a:spLocks noChangeArrowheads="1"/>
          </p:cNvSpPr>
          <p:nvPr/>
        </p:nvSpPr>
        <p:spPr bwMode="auto">
          <a:xfrm>
            <a:off x="38100" y="452765"/>
            <a:ext cx="8899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en-US" altLang="zh-CN"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860121151"/>
              </p:ext>
            </p:extLst>
          </p:nvPr>
        </p:nvGraphicFramePr>
        <p:xfrm>
          <a:off x="4083559" y="3429000"/>
          <a:ext cx="1631441" cy="656123"/>
        </p:xfrm>
        <a:graphic>
          <a:graphicData uri="http://schemas.openxmlformats.org/presentationml/2006/ole">
            <mc:AlternateContent xmlns:mc="http://schemas.openxmlformats.org/markup-compatibility/2006">
              <mc:Choice xmlns:v="urn:schemas-microsoft-com:vml" Requires="v">
                <p:oleObj spid="_x0000_s4130" name="Equation" r:id="rId5" imgW="1104840" imgH="444240" progId="Equation.3">
                  <p:embed/>
                </p:oleObj>
              </mc:Choice>
              <mc:Fallback>
                <p:oleObj name="Equation" r:id="rId5" imgW="1104840" imgH="444240" progId="Equation.3">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3559" y="3429000"/>
                        <a:ext cx="1631441" cy="656123"/>
                      </a:xfrm>
                      <a:prstGeom prst="rect">
                        <a:avLst/>
                      </a:prstGeom>
                      <a:noFill/>
                      <a:ln>
                        <a:noFill/>
                      </a:ln>
                      <a:effectLst/>
                    </p:spPr>
                  </p:pic>
                </p:oleObj>
              </mc:Fallback>
            </mc:AlternateContent>
          </a:graphicData>
        </a:graphic>
      </p:graphicFrame>
      <p:sp>
        <p:nvSpPr>
          <p:cNvPr id="26" name="Rectangle 25"/>
          <p:cNvSpPr/>
          <p:nvPr/>
        </p:nvSpPr>
        <p:spPr>
          <a:xfrm>
            <a:off x="3859994" y="4191000"/>
            <a:ext cx="4572000" cy="1754326"/>
          </a:xfrm>
          <a:prstGeom prst="rect">
            <a:avLst/>
          </a:prstGeom>
        </p:spPr>
        <p:txBody>
          <a:bodyPr>
            <a:spAutoFit/>
          </a:bodyPr>
          <a:lstStyle/>
          <a:p>
            <a:r>
              <a:rPr lang="en-GB" dirty="0">
                <a:latin typeface="Comic Sans MS" pitchFamily="66" charset="0"/>
              </a:rPr>
              <a:t>where</a:t>
            </a:r>
            <a:r>
              <a:rPr lang="en-GB" i="1" dirty="0">
                <a:latin typeface="Comic Sans MS" pitchFamily="66" charset="0"/>
              </a:rPr>
              <a:t> e</a:t>
            </a:r>
            <a:r>
              <a:rPr lang="en-GB" i="1" baseline="-25000" dirty="0">
                <a:latin typeface="Comic Sans MS" pitchFamily="66" charset="0"/>
              </a:rPr>
              <a:t>0</a:t>
            </a:r>
            <a:r>
              <a:rPr lang="en-GB" dirty="0">
                <a:latin typeface="Comic Sans MS" pitchFamily="66" charset="0"/>
              </a:rPr>
              <a:t> is the electrons charge, </a:t>
            </a:r>
            <a:r>
              <a:rPr lang="en-GB" i="1" dirty="0">
                <a:latin typeface="Comic Sans MS" pitchFamily="66" charset="0"/>
              </a:rPr>
              <a:t>N(t)</a:t>
            </a:r>
            <a:r>
              <a:rPr lang="en-GB" dirty="0">
                <a:latin typeface="Comic Sans MS" pitchFamily="66" charset="0"/>
              </a:rPr>
              <a:t> is the number of electrons presented at time </a:t>
            </a:r>
            <a:r>
              <a:rPr lang="en-GB" i="1" dirty="0">
                <a:latin typeface="Comic Sans MS" pitchFamily="66" charset="0"/>
              </a:rPr>
              <a:t>t</a:t>
            </a:r>
            <a:r>
              <a:rPr lang="en-GB" dirty="0">
                <a:latin typeface="Comic Sans MS" pitchFamily="66" charset="0"/>
              </a:rPr>
              <a:t>, </a:t>
            </a:r>
            <a:r>
              <a:rPr lang="en-GB" i="1" dirty="0">
                <a:latin typeface="Comic Sans MS" pitchFamily="66" charset="0"/>
              </a:rPr>
              <a:t>v</a:t>
            </a:r>
            <a:r>
              <a:rPr lang="en-GB" dirty="0">
                <a:latin typeface="Comic Sans MS" pitchFamily="66" charset="0"/>
              </a:rPr>
              <a:t> is the electron drift velocity, </a:t>
            </a:r>
            <a:r>
              <a:rPr lang="en-GB" i="1" dirty="0" err="1">
                <a:latin typeface="Comic Sans MS" pitchFamily="66" charset="0"/>
              </a:rPr>
              <a:t>E</a:t>
            </a:r>
            <a:r>
              <a:rPr lang="en-GB" i="1" baseline="-25000" dirty="0" err="1">
                <a:latin typeface="Comic Sans MS" pitchFamily="66" charset="0"/>
              </a:rPr>
              <a:t>w</a:t>
            </a:r>
            <a:r>
              <a:rPr lang="en-GB" dirty="0">
                <a:latin typeface="Comic Sans MS" pitchFamily="66" charset="0"/>
              </a:rPr>
              <a:t> (weighting field) is the electric field in the gap if we set the pickup electrode to </a:t>
            </a:r>
            <a:r>
              <a:rPr lang="en-GB" i="1" dirty="0" err="1">
                <a:latin typeface="Comic Sans MS" pitchFamily="66" charset="0"/>
              </a:rPr>
              <a:t>V</a:t>
            </a:r>
            <a:r>
              <a:rPr lang="en-GB" i="1" baseline="-25000" dirty="0" err="1">
                <a:latin typeface="Comic Sans MS" pitchFamily="66" charset="0"/>
              </a:rPr>
              <a:t>w</a:t>
            </a:r>
            <a:r>
              <a:rPr lang="en-GB" dirty="0">
                <a:latin typeface="Comic Sans MS" pitchFamily="66" charset="0"/>
              </a:rPr>
              <a:t> and ground all other electrodes.</a:t>
            </a:r>
            <a:endParaRPr lang="en-US" dirty="0">
              <a:latin typeface="Comic Sans MS" pitchFamily="66" charset="0"/>
            </a:endParaRPr>
          </a:p>
        </p:txBody>
      </p:sp>
      <p:sp>
        <p:nvSpPr>
          <p:cNvPr id="27" name="TextBox 26"/>
          <p:cNvSpPr txBox="1"/>
          <p:nvPr/>
        </p:nvSpPr>
        <p:spPr>
          <a:xfrm>
            <a:off x="1066800" y="6324600"/>
            <a:ext cx="7696200" cy="523220"/>
          </a:xfrm>
          <a:prstGeom prst="rect">
            <a:avLst/>
          </a:prstGeom>
          <a:noFill/>
        </p:spPr>
        <p:txBody>
          <a:bodyPr wrap="square" rtlCol="0">
            <a:spAutoFit/>
          </a:bodyPr>
          <a:lstStyle/>
          <a:p>
            <a:r>
              <a:rPr lang="en-US" sz="1400" dirty="0" smtClean="0"/>
              <a:t>* Induced </a:t>
            </a:r>
            <a:r>
              <a:rPr lang="en-US" sz="1400" dirty="0"/>
              <a:t>signal in </a:t>
            </a:r>
            <a:r>
              <a:rPr lang="en-US" sz="1400" dirty="0" smtClean="0"/>
              <a:t>RPC, C. Lu, SNIC Symposium, SLAC, Stanford, California, 3-6 April, 2006. </a:t>
            </a:r>
            <a:r>
              <a:rPr lang="en-US" sz="1400" dirty="0">
                <a:hlinkClick r:id="rId7"/>
              </a:rPr>
              <a:t>http://www.slac.stanford.edu/econf/C0604032/papers/0201.PDF</a:t>
            </a:r>
            <a:endParaRPr lang="en-US" sz="1400" dirty="0"/>
          </a:p>
        </p:txBody>
      </p:sp>
      <p:sp>
        <p:nvSpPr>
          <p:cNvPr id="3" name="TextBox 2"/>
          <p:cNvSpPr txBox="1"/>
          <p:nvPr/>
        </p:nvSpPr>
        <p:spPr>
          <a:xfrm>
            <a:off x="1066800" y="5791200"/>
            <a:ext cx="2514600" cy="523220"/>
          </a:xfrm>
          <a:prstGeom prst="rect">
            <a:avLst/>
          </a:prstGeom>
          <a:noFill/>
        </p:spPr>
        <p:txBody>
          <a:bodyPr wrap="square" rtlCol="0">
            <a:spAutoFit/>
          </a:bodyPr>
          <a:lstStyle/>
          <a:p>
            <a:r>
              <a:rPr lang="en-US" sz="1400" dirty="0" smtClean="0">
                <a:latin typeface="Comic Sans MS" pitchFamily="66" charset="0"/>
              </a:rPr>
              <a:t>Induced signal mechanism in RPC chamber</a:t>
            </a:r>
            <a:endParaRPr lang="en-US" sz="1400" dirty="0">
              <a:latin typeface="Comic Sans MS" pitchFamily="66" charset="0"/>
            </a:endParaRPr>
          </a:p>
        </p:txBody>
      </p:sp>
      <p:sp>
        <p:nvSpPr>
          <p:cNvPr id="7" name="Slide Number Placeholder 6"/>
          <p:cNvSpPr>
            <a:spLocks noGrp="1"/>
          </p:cNvSpPr>
          <p:nvPr>
            <p:ph type="sldNum" sz="quarter" idx="12"/>
          </p:nvPr>
        </p:nvSpPr>
        <p:spPr/>
        <p:txBody>
          <a:bodyPr/>
          <a:lstStyle/>
          <a:p>
            <a:fld id="{C92F825B-3D2B-4FB7-970B-0A73A0E61A35}" type="slidenum">
              <a:rPr lang="en-US" smtClean="0"/>
              <a:t>18</a:t>
            </a:fld>
            <a:endParaRPr lang="en-US"/>
          </a:p>
        </p:txBody>
      </p:sp>
    </p:spTree>
    <p:extLst>
      <p:ext uri="{BB962C8B-B14F-4D97-AF65-F5344CB8AC3E}">
        <p14:creationId xmlns:p14="http://schemas.microsoft.com/office/powerpoint/2010/main" val="1014747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459432"/>
            <a:ext cx="6909809" cy="461665"/>
          </a:xfrm>
          <a:prstGeom prst="rect">
            <a:avLst/>
          </a:prstGeom>
          <a:noFill/>
        </p:spPr>
        <p:txBody>
          <a:bodyPr wrap="square" rtlCol="0">
            <a:spAutoFit/>
          </a:bodyPr>
          <a:lstStyle/>
          <a:p>
            <a:pPr algn="ctr"/>
            <a:r>
              <a:rPr lang="en-US" sz="2400" dirty="0" smtClean="0">
                <a:latin typeface="Comic Sans MS" pitchFamily="66" charset="0"/>
              </a:rPr>
              <a:t>Derivation of the weighting field</a:t>
            </a:r>
            <a:endParaRPr lang="en-US" sz="2400" dirty="0">
              <a:latin typeface="Comic Sans MS" pitchFamily="66" charset="0"/>
            </a:endParaRPr>
          </a:p>
        </p:txBody>
      </p:sp>
      <p:sp>
        <p:nvSpPr>
          <p:cNvPr id="15" name="Rectangle 14"/>
          <p:cNvSpPr/>
          <p:nvPr/>
        </p:nvSpPr>
        <p:spPr>
          <a:xfrm>
            <a:off x="685800" y="1143000"/>
            <a:ext cx="7772400" cy="1477328"/>
          </a:xfrm>
          <a:prstGeom prst="rect">
            <a:avLst/>
          </a:prstGeom>
        </p:spPr>
        <p:txBody>
          <a:bodyPr wrap="square">
            <a:spAutoFit/>
          </a:bodyPr>
          <a:lstStyle/>
          <a:p>
            <a:r>
              <a:rPr lang="en-GB" i="1" dirty="0" err="1">
                <a:latin typeface="Comic Sans MS" pitchFamily="66" charset="0"/>
              </a:rPr>
              <a:t>E</a:t>
            </a:r>
            <a:r>
              <a:rPr lang="en-GB" i="1" baseline="-25000" dirty="0" err="1">
                <a:latin typeface="Comic Sans MS" pitchFamily="66" charset="0"/>
              </a:rPr>
              <a:t>w</a:t>
            </a:r>
            <a:r>
              <a:rPr lang="en-GB" dirty="0">
                <a:latin typeface="Comic Sans MS" pitchFamily="66" charset="0"/>
              </a:rPr>
              <a:t> (weighting field) is the electric field in the gap if we set the pickup electrode to </a:t>
            </a:r>
            <a:r>
              <a:rPr lang="en-GB" i="1" dirty="0" err="1">
                <a:latin typeface="Comic Sans MS" pitchFamily="66" charset="0"/>
              </a:rPr>
              <a:t>V</a:t>
            </a:r>
            <a:r>
              <a:rPr lang="en-GB" i="1" baseline="-25000" dirty="0" err="1">
                <a:latin typeface="Comic Sans MS" pitchFamily="66" charset="0"/>
              </a:rPr>
              <a:t>w</a:t>
            </a:r>
            <a:r>
              <a:rPr lang="en-GB" dirty="0">
                <a:latin typeface="Comic Sans MS" pitchFamily="66" charset="0"/>
              </a:rPr>
              <a:t> and ground all other electrodes. </a:t>
            </a:r>
            <a:r>
              <a:rPr lang="en-US" dirty="0">
                <a:latin typeface="Comic Sans MS" pitchFamily="66" charset="0"/>
              </a:rPr>
              <a:t>Refer </a:t>
            </a:r>
            <a:r>
              <a:rPr lang="en-US" dirty="0" smtClean="0">
                <a:latin typeface="Comic Sans MS" pitchFamily="66" charset="0"/>
              </a:rPr>
              <a:t>to the </a:t>
            </a:r>
            <a:r>
              <a:rPr lang="en-US" dirty="0">
                <a:latin typeface="Comic Sans MS" pitchFamily="66" charset="0"/>
              </a:rPr>
              <a:t>figure </a:t>
            </a:r>
            <a:r>
              <a:rPr lang="en-US" dirty="0" smtClean="0">
                <a:latin typeface="Comic Sans MS" pitchFamily="66" charset="0"/>
              </a:rPr>
              <a:t>below, </a:t>
            </a:r>
            <a:r>
              <a:rPr lang="en-US" dirty="0">
                <a:latin typeface="Comic Sans MS" pitchFamily="66" charset="0"/>
              </a:rPr>
              <a:t>the weighting field can be easily derived:  Assume d1=b, d2=d, d3=b, and ε</a:t>
            </a:r>
            <a:r>
              <a:rPr lang="en-US" baseline="-25000" dirty="0">
                <a:latin typeface="Comic Sans MS" pitchFamily="66" charset="0"/>
              </a:rPr>
              <a:t>1</a:t>
            </a:r>
            <a:r>
              <a:rPr lang="en-US" dirty="0">
                <a:latin typeface="Comic Sans MS" pitchFamily="66" charset="0"/>
              </a:rPr>
              <a:t>=ε</a:t>
            </a:r>
            <a:r>
              <a:rPr lang="en-US" baseline="-25000" dirty="0">
                <a:latin typeface="Comic Sans MS" pitchFamily="66" charset="0"/>
              </a:rPr>
              <a:t>3</a:t>
            </a:r>
            <a:r>
              <a:rPr lang="en-US" dirty="0">
                <a:latin typeface="Comic Sans MS" pitchFamily="66" charset="0"/>
              </a:rPr>
              <a:t>=ε, ε</a:t>
            </a:r>
            <a:r>
              <a:rPr lang="en-US" baseline="-25000" dirty="0">
                <a:latin typeface="Comic Sans MS" pitchFamily="66" charset="0"/>
              </a:rPr>
              <a:t>2</a:t>
            </a:r>
            <a:r>
              <a:rPr lang="en-US" dirty="0">
                <a:latin typeface="Comic Sans MS" pitchFamily="66" charset="0"/>
              </a:rPr>
              <a:t>=1, to satisfy the following condition</a:t>
            </a:r>
          </a:p>
          <a:p>
            <a:endParaRPr lang="en-US" dirty="0">
              <a:latin typeface="Comic Sans MS" pitchFamily="66"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1296577447"/>
              </p:ext>
            </p:extLst>
          </p:nvPr>
        </p:nvGraphicFramePr>
        <p:xfrm>
          <a:off x="2514600" y="2311242"/>
          <a:ext cx="2185680" cy="618172"/>
        </p:xfrm>
        <a:graphic>
          <a:graphicData uri="http://schemas.openxmlformats.org/presentationml/2006/ole">
            <mc:AlternateContent xmlns:mc="http://schemas.openxmlformats.org/markup-compatibility/2006">
              <mc:Choice xmlns:v="urn:schemas-microsoft-com:vml" Requires="v">
                <p:oleObj spid="_x0000_s7202" name="Equation" r:id="rId4" imgW="1523880" imgH="431640" progId="Equation.3">
                  <p:embed/>
                </p:oleObj>
              </mc:Choice>
              <mc:Fallback>
                <p:oleObj name="Equation" r:id="rId4" imgW="1523880" imgH="43164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311242"/>
                        <a:ext cx="2185680" cy="618172"/>
                      </a:xfrm>
                      <a:prstGeom prst="rect">
                        <a:avLst/>
                      </a:prstGeom>
                      <a:noFill/>
                      <a:ln>
                        <a:noFill/>
                      </a:ln>
                      <a:effectLst/>
                    </p:spPr>
                  </p:pic>
                </p:oleObj>
              </mc:Fallback>
            </mc:AlternateContent>
          </a:graphicData>
        </a:graphic>
      </p:graphicFrame>
      <p:sp>
        <p:nvSpPr>
          <p:cNvPr id="17" name="Rectangle 16"/>
          <p:cNvSpPr/>
          <p:nvPr/>
        </p:nvSpPr>
        <p:spPr>
          <a:xfrm>
            <a:off x="724511" y="3059668"/>
            <a:ext cx="4336444" cy="369332"/>
          </a:xfrm>
          <a:prstGeom prst="rect">
            <a:avLst/>
          </a:prstGeom>
        </p:spPr>
        <p:txBody>
          <a:bodyPr wrap="none">
            <a:spAutoFit/>
          </a:bodyPr>
          <a:lstStyle/>
          <a:p>
            <a:r>
              <a:rPr lang="en-GB" dirty="0">
                <a:latin typeface="Comic Sans MS" pitchFamily="66" charset="0"/>
              </a:rPr>
              <a:t>we derive the following weighting field</a:t>
            </a:r>
            <a:endParaRPr lang="en-US" dirty="0">
              <a:latin typeface="Comic Sans MS" pitchFamily="66"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001981539"/>
              </p:ext>
            </p:extLst>
          </p:nvPr>
        </p:nvGraphicFramePr>
        <p:xfrm>
          <a:off x="2514600" y="3448305"/>
          <a:ext cx="1170136" cy="576943"/>
        </p:xfrm>
        <a:graphic>
          <a:graphicData uri="http://schemas.openxmlformats.org/presentationml/2006/ole">
            <mc:AlternateContent xmlns:mc="http://schemas.openxmlformats.org/markup-compatibility/2006">
              <mc:Choice xmlns:v="urn:schemas-microsoft-com:vml" Requires="v">
                <p:oleObj spid="_x0000_s7203" name="Equation" r:id="rId6" imgW="876240" imgH="431640" progId="Equation.3">
                  <p:embed/>
                </p:oleObj>
              </mc:Choice>
              <mc:Fallback>
                <p:oleObj name="Equation" r:id="rId6" imgW="876240" imgH="43164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3448305"/>
                        <a:ext cx="1170136" cy="576943"/>
                      </a:xfrm>
                      <a:prstGeom prst="rect">
                        <a:avLst/>
                      </a:prstGeom>
                      <a:noFill/>
                      <a:ln>
                        <a:noFill/>
                      </a:ln>
                      <a:effectLst/>
                    </p:spPr>
                  </p:pic>
                </p:oleObj>
              </mc:Fallback>
            </mc:AlternateContent>
          </a:graphicData>
        </a:graphic>
      </p:graphicFrame>
      <p:pic>
        <p:nvPicPr>
          <p:cNvPr id="7181" name="Picture 13" descr="weighting"/>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3683" y="2620328"/>
            <a:ext cx="3885367" cy="34290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181600" y="3429000"/>
            <a:ext cx="762000" cy="307777"/>
          </a:xfrm>
          <a:prstGeom prst="rect">
            <a:avLst/>
          </a:prstGeom>
          <a:noFill/>
        </p:spPr>
        <p:txBody>
          <a:bodyPr wrap="square" rtlCol="0">
            <a:spAutoFit/>
          </a:bodyPr>
          <a:lstStyle/>
          <a:p>
            <a:r>
              <a:rPr lang="en-US" sz="1400" dirty="0"/>
              <a:t>d</a:t>
            </a:r>
            <a:r>
              <a:rPr lang="en-US" sz="1400" baseline="-25000" dirty="0" smtClean="0"/>
              <a:t>1</a:t>
            </a:r>
            <a:r>
              <a:rPr lang="en-US" sz="1400" dirty="0" smtClean="0"/>
              <a:t>, </a:t>
            </a:r>
            <a:r>
              <a:rPr lang="en-US" sz="1400" dirty="0" smtClean="0">
                <a:sym typeface="Symbol"/>
              </a:rPr>
              <a:t></a:t>
            </a:r>
            <a:r>
              <a:rPr lang="en-US" sz="1400" baseline="-25000" dirty="0" smtClean="0">
                <a:sym typeface="Symbol"/>
              </a:rPr>
              <a:t>1</a:t>
            </a:r>
            <a:endParaRPr lang="en-US" sz="1400" baseline="-25000" dirty="0"/>
          </a:p>
        </p:txBody>
      </p:sp>
      <p:sp>
        <p:nvSpPr>
          <p:cNvPr id="7" name="Rectangle 6"/>
          <p:cNvSpPr/>
          <p:nvPr/>
        </p:nvSpPr>
        <p:spPr>
          <a:xfrm>
            <a:off x="5181600" y="4304049"/>
            <a:ext cx="564578" cy="307777"/>
          </a:xfrm>
          <a:prstGeom prst="rect">
            <a:avLst/>
          </a:prstGeom>
        </p:spPr>
        <p:txBody>
          <a:bodyPr wrap="none">
            <a:spAutoFit/>
          </a:bodyPr>
          <a:lstStyle/>
          <a:p>
            <a:r>
              <a:rPr lang="en-US" sz="1400" dirty="0" smtClean="0"/>
              <a:t>d</a:t>
            </a:r>
            <a:r>
              <a:rPr lang="en-US" sz="1400" baseline="-25000" dirty="0" smtClean="0"/>
              <a:t>2</a:t>
            </a:r>
            <a:r>
              <a:rPr lang="en-US" sz="1400" dirty="0" smtClean="0"/>
              <a:t>, </a:t>
            </a:r>
            <a:r>
              <a:rPr lang="en-US" sz="1400" dirty="0" smtClean="0">
                <a:sym typeface="Symbol"/>
              </a:rPr>
              <a:t></a:t>
            </a:r>
            <a:r>
              <a:rPr lang="en-US" sz="1400" baseline="-25000" dirty="0" smtClean="0">
                <a:sym typeface="Symbol"/>
              </a:rPr>
              <a:t>2</a:t>
            </a:r>
            <a:endParaRPr lang="en-US" sz="1400" baseline="-25000" dirty="0"/>
          </a:p>
        </p:txBody>
      </p:sp>
      <p:sp>
        <p:nvSpPr>
          <p:cNvPr id="8" name="Rectangle 7"/>
          <p:cNvSpPr/>
          <p:nvPr/>
        </p:nvSpPr>
        <p:spPr>
          <a:xfrm>
            <a:off x="5181600" y="5184577"/>
            <a:ext cx="564578" cy="307777"/>
          </a:xfrm>
          <a:prstGeom prst="rect">
            <a:avLst/>
          </a:prstGeom>
        </p:spPr>
        <p:txBody>
          <a:bodyPr wrap="none">
            <a:spAutoFit/>
          </a:bodyPr>
          <a:lstStyle/>
          <a:p>
            <a:r>
              <a:rPr lang="en-US" sz="1400" dirty="0" smtClean="0"/>
              <a:t>d</a:t>
            </a:r>
            <a:r>
              <a:rPr lang="en-US" sz="1400" baseline="-25000" dirty="0" smtClean="0"/>
              <a:t>3</a:t>
            </a:r>
            <a:r>
              <a:rPr lang="en-US" sz="1400" dirty="0" smtClean="0"/>
              <a:t>, </a:t>
            </a:r>
            <a:r>
              <a:rPr lang="en-US" sz="1400" dirty="0" smtClean="0">
                <a:sym typeface="Symbol"/>
              </a:rPr>
              <a:t></a:t>
            </a:r>
            <a:r>
              <a:rPr lang="en-US" sz="1400" baseline="-25000" dirty="0" smtClean="0">
                <a:sym typeface="Symbol"/>
              </a:rPr>
              <a:t>3</a:t>
            </a:r>
            <a:endParaRPr lang="en-US" sz="1400" baseline="-25000" dirty="0"/>
          </a:p>
        </p:txBody>
      </p:sp>
      <p:sp>
        <p:nvSpPr>
          <p:cNvPr id="9" name="Slide Number Placeholder 8"/>
          <p:cNvSpPr>
            <a:spLocks noGrp="1"/>
          </p:cNvSpPr>
          <p:nvPr>
            <p:ph type="sldNum" sz="quarter" idx="12"/>
          </p:nvPr>
        </p:nvSpPr>
        <p:spPr/>
        <p:txBody>
          <a:bodyPr/>
          <a:lstStyle/>
          <a:p>
            <a:fld id="{C92F825B-3D2B-4FB7-970B-0A73A0E61A35}" type="slidenum">
              <a:rPr lang="en-US" smtClean="0"/>
              <a:t>19</a:t>
            </a:fld>
            <a:endParaRPr lang="en-US"/>
          </a:p>
        </p:txBody>
      </p:sp>
    </p:spTree>
    <p:extLst>
      <p:ext uri="{BB962C8B-B14F-4D97-AF65-F5344CB8AC3E}">
        <p14:creationId xmlns:p14="http://schemas.microsoft.com/office/powerpoint/2010/main" val="3025908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210" y="1023938"/>
            <a:ext cx="5924502" cy="516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57065" y="4267200"/>
            <a:ext cx="2239088" cy="1815882"/>
          </a:xfrm>
          <a:prstGeom prst="rect">
            <a:avLst/>
          </a:prstGeom>
          <a:noFill/>
        </p:spPr>
        <p:txBody>
          <a:bodyPr wrap="square" rtlCol="0">
            <a:spAutoFit/>
          </a:bodyPr>
          <a:lstStyle/>
          <a:p>
            <a:r>
              <a:rPr lang="en-US" sz="1400" dirty="0" smtClean="0"/>
              <a:t>Reexamination  of deep defused silicon avalanche photodiode gain and quantum efficiency</a:t>
            </a:r>
          </a:p>
          <a:p>
            <a:r>
              <a:rPr lang="en-US" sz="1400" dirty="0" err="1" smtClean="0"/>
              <a:t>Mickel</a:t>
            </a:r>
            <a:r>
              <a:rPr lang="en-US" sz="1400" dirty="0" smtClean="0"/>
              <a:t> </a:t>
            </a:r>
            <a:r>
              <a:rPr lang="en-US" sz="1400" dirty="0" err="1" smtClean="0"/>
              <a:t>McClish</a:t>
            </a:r>
            <a:r>
              <a:rPr lang="en-US" sz="1400" dirty="0" smtClean="0"/>
              <a:t>, </a:t>
            </a:r>
            <a:r>
              <a:rPr lang="en-US" sz="1400" i="1" dirty="0" smtClean="0"/>
              <a:t>et al. </a:t>
            </a:r>
          </a:p>
          <a:p>
            <a:r>
              <a:rPr lang="en-US" sz="1400" dirty="0" smtClean="0"/>
              <a:t>IEEE Transaction on Nuclear </a:t>
            </a:r>
            <a:r>
              <a:rPr lang="en-US" sz="1400" dirty="0"/>
              <a:t>S</a:t>
            </a:r>
            <a:r>
              <a:rPr lang="en-US" sz="1400" dirty="0" smtClean="0"/>
              <a:t>cience, Vol. 53, No. 5, Oct. 2006</a:t>
            </a:r>
            <a:endParaRPr lang="en-US" sz="1400" dirty="0"/>
          </a:p>
        </p:txBody>
      </p:sp>
      <p:sp>
        <p:nvSpPr>
          <p:cNvPr id="8" name="TextBox 7"/>
          <p:cNvSpPr txBox="1"/>
          <p:nvPr/>
        </p:nvSpPr>
        <p:spPr>
          <a:xfrm>
            <a:off x="6857065" y="1219200"/>
            <a:ext cx="2058335" cy="1200329"/>
          </a:xfrm>
          <a:prstGeom prst="rect">
            <a:avLst/>
          </a:prstGeom>
          <a:noFill/>
        </p:spPr>
        <p:txBody>
          <a:bodyPr wrap="square" rtlCol="0">
            <a:spAutoFit/>
          </a:bodyPr>
          <a:lstStyle/>
          <a:p>
            <a:r>
              <a:rPr lang="en-US" dirty="0" smtClean="0"/>
              <a:t> </a:t>
            </a:r>
            <a:r>
              <a:rPr lang="en-US" dirty="0" smtClean="0">
                <a:latin typeface="Comic Sans MS" pitchFamily="66" charset="0"/>
              </a:rPr>
              <a:t>Cross-sectional view of RMD deep diffused APD. </a:t>
            </a:r>
            <a:endParaRPr lang="en-US" dirty="0">
              <a:latin typeface="Comic Sans MS" pitchFamily="66" charset="0"/>
            </a:endParaRPr>
          </a:p>
        </p:txBody>
      </p:sp>
      <p:sp>
        <p:nvSpPr>
          <p:cNvPr id="2" name="TextBox 1"/>
          <p:cNvSpPr txBox="1"/>
          <p:nvPr/>
        </p:nvSpPr>
        <p:spPr>
          <a:xfrm>
            <a:off x="1066800" y="228600"/>
            <a:ext cx="6909809" cy="461665"/>
          </a:xfrm>
          <a:prstGeom prst="rect">
            <a:avLst/>
          </a:prstGeom>
          <a:noFill/>
        </p:spPr>
        <p:txBody>
          <a:bodyPr wrap="square" rtlCol="0">
            <a:spAutoFit/>
          </a:bodyPr>
          <a:lstStyle/>
          <a:p>
            <a:pPr algn="ctr"/>
            <a:r>
              <a:rPr lang="en-US" sz="2400" dirty="0" smtClean="0">
                <a:latin typeface="Comic Sans MS" pitchFamily="66" charset="0"/>
              </a:rPr>
              <a:t>RMD deep diffused APD structure</a:t>
            </a:r>
            <a:endParaRPr lang="en-US" sz="2400" dirty="0">
              <a:latin typeface="Comic Sans MS" pitchFamily="66" charset="0"/>
            </a:endParaRPr>
          </a:p>
        </p:txBody>
      </p:sp>
      <p:sp>
        <p:nvSpPr>
          <p:cNvPr id="3" name="Slide Number Placeholder 2"/>
          <p:cNvSpPr>
            <a:spLocks noGrp="1"/>
          </p:cNvSpPr>
          <p:nvPr>
            <p:ph type="sldNum" sz="quarter" idx="12"/>
          </p:nvPr>
        </p:nvSpPr>
        <p:spPr/>
        <p:txBody>
          <a:bodyPr/>
          <a:lstStyle/>
          <a:p>
            <a:fld id="{C92F825B-3D2B-4FB7-970B-0A73A0E61A35}" type="slidenum">
              <a:rPr lang="en-US" smtClean="0"/>
              <a:t>2</a:t>
            </a:fld>
            <a:endParaRPr lang="en-US"/>
          </a:p>
        </p:txBody>
      </p:sp>
    </p:spTree>
    <p:extLst>
      <p:ext uri="{BB962C8B-B14F-4D97-AF65-F5344CB8AC3E}">
        <p14:creationId xmlns:p14="http://schemas.microsoft.com/office/powerpoint/2010/main" val="532562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459432"/>
            <a:ext cx="6909809" cy="461665"/>
          </a:xfrm>
          <a:prstGeom prst="rect">
            <a:avLst/>
          </a:prstGeom>
          <a:noFill/>
        </p:spPr>
        <p:txBody>
          <a:bodyPr wrap="square" rtlCol="0">
            <a:spAutoFit/>
          </a:bodyPr>
          <a:lstStyle/>
          <a:p>
            <a:pPr algn="ctr"/>
            <a:r>
              <a:rPr lang="en-US" sz="2400" dirty="0" smtClean="0">
                <a:latin typeface="Comic Sans MS" pitchFamily="66" charset="0"/>
              </a:rPr>
              <a:t>Derivation of the weighting field for APD</a:t>
            </a:r>
            <a:endParaRPr lang="en-US" sz="2400" dirty="0">
              <a:latin typeface="Comic Sans MS" pitchFamily="66" charset="0"/>
            </a:endParaRPr>
          </a:p>
        </p:txBody>
      </p:sp>
      <p:pic>
        <p:nvPicPr>
          <p:cNvPr id="7181" name="Picture 13" descr="weighting"/>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540" y="1548372"/>
            <a:ext cx="3453660" cy="30480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9314" y="1828800"/>
            <a:ext cx="3324681" cy="2767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66800" y="4596372"/>
            <a:ext cx="7543800" cy="923330"/>
          </a:xfrm>
          <a:prstGeom prst="rect">
            <a:avLst/>
          </a:prstGeom>
          <a:noFill/>
        </p:spPr>
        <p:txBody>
          <a:bodyPr wrap="square" rtlCol="0">
            <a:spAutoFit/>
          </a:bodyPr>
          <a:lstStyle/>
          <a:p>
            <a:r>
              <a:rPr lang="en-US" dirty="0" smtClean="0">
                <a:latin typeface="Comic Sans MS" pitchFamily="66" charset="0"/>
              </a:rPr>
              <a:t>The similarity between these two illustrations is very clear: the P-N junction </a:t>
            </a:r>
            <a:r>
              <a:rPr lang="en-US" dirty="0" smtClean="0">
                <a:latin typeface="Comic Sans MS" pitchFamily="66" charset="0"/>
                <a:sym typeface="Wingdings" pitchFamily="2" charset="2"/>
              </a:rPr>
              <a:t> Gas gap; other silicon material  Bakelite electrodes. </a:t>
            </a:r>
          </a:p>
          <a:p>
            <a:r>
              <a:rPr lang="en-US" dirty="0" smtClean="0">
                <a:latin typeface="Comic Sans MS" pitchFamily="66" charset="0"/>
                <a:sym typeface="Wingdings" pitchFamily="2" charset="2"/>
              </a:rPr>
              <a:t> </a:t>
            </a:r>
            <a:endParaRPr lang="en-US" dirty="0">
              <a:latin typeface="Comic Sans MS" pitchFamily="66"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4195396041"/>
              </p:ext>
            </p:extLst>
          </p:nvPr>
        </p:nvGraphicFramePr>
        <p:xfrm>
          <a:off x="1254125" y="5334000"/>
          <a:ext cx="1000125" cy="576263"/>
        </p:xfrm>
        <a:graphic>
          <a:graphicData uri="http://schemas.openxmlformats.org/presentationml/2006/ole">
            <mc:AlternateContent xmlns:mc="http://schemas.openxmlformats.org/markup-compatibility/2006">
              <mc:Choice xmlns:v="urn:schemas-microsoft-com:vml" Requires="v">
                <p:oleObj spid="_x0000_s8220" name="Equation" r:id="rId6" imgW="749160" imgH="431640" progId="Equation.3">
                  <p:embed/>
                </p:oleObj>
              </mc:Choice>
              <mc:Fallback>
                <p:oleObj name="Equation" r:id="rId6" imgW="749160" imgH="431640" progId="Equation.3">
                  <p:embed/>
                  <p:pic>
                    <p:nvPicPr>
                      <p:cNvPr id="0" name="Object 17"/>
                      <p:cNvPicPr>
                        <a:picLocks noChangeAspect="1" noChangeArrowheads="1"/>
                      </p:cNvPicPr>
                      <p:nvPr/>
                    </p:nvPicPr>
                    <p:blipFill>
                      <a:blip r:embed="rId7"/>
                      <a:srcRect/>
                      <a:stretch>
                        <a:fillRect/>
                      </a:stretch>
                    </p:blipFill>
                    <p:spPr bwMode="auto">
                      <a:xfrm>
                        <a:off x="1254125" y="5334000"/>
                        <a:ext cx="10001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23914971"/>
              </p:ext>
            </p:extLst>
          </p:nvPr>
        </p:nvGraphicFramePr>
        <p:xfrm>
          <a:off x="2971800" y="5350668"/>
          <a:ext cx="1169987" cy="576263"/>
        </p:xfrm>
        <a:graphic>
          <a:graphicData uri="http://schemas.openxmlformats.org/presentationml/2006/ole">
            <mc:AlternateContent xmlns:mc="http://schemas.openxmlformats.org/markup-compatibility/2006">
              <mc:Choice xmlns:v="urn:schemas-microsoft-com:vml" Requires="v">
                <p:oleObj spid="_x0000_s8221" name="Equation" r:id="rId8" imgW="876300" imgH="431800" progId="Equation.3">
                  <p:embed/>
                </p:oleObj>
              </mc:Choice>
              <mc:Fallback>
                <p:oleObj name="Equation" r:id="rId8" imgW="876300" imgH="431800" progId="Equation.3">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5350668"/>
                        <a:ext cx="11699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2" name="Straight Arrow Connector 11"/>
          <p:cNvCxnSpPr/>
          <p:nvPr/>
        </p:nvCxnSpPr>
        <p:spPr>
          <a:xfrm>
            <a:off x="2438400" y="5638800"/>
            <a:ext cx="3048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066800" y="2462772"/>
            <a:ext cx="0" cy="1219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1000" y="2971800"/>
            <a:ext cx="685800" cy="369332"/>
          </a:xfrm>
          <a:prstGeom prst="rect">
            <a:avLst/>
          </a:prstGeom>
          <a:noFill/>
        </p:spPr>
        <p:txBody>
          <a:bodyPr wrap="square" rtlCol="0">
            <a:spAutoFit/>
          </a:bodyPr>
          <a:lstStyle/>
          <a:p>
            <a:r>
              <a:rPr lang="en-US" i="1" dirty="0" err="1" smtClean="0"/>
              <a:t>T</a:t>
            </a:r>
            <a:r>
              <a:rPr lang="en-US" i="1" baseline="-25000" dirty="0" err="1" smtClean="0"/>
              <a:t>silicon</a:t>
            </a:r>
            <a:endParaRPr lang="en-US" i="1" dirty="0"/>
          </a:p>
        </p:txBody>
      </p:sp>
      <p:sp>
        <p:nvSpPr>
          <p:cNvPr id="20" name="Right Brace 19"/>
          <p:cNvSpPr/>
          <p:nvPr/>
        </p:nvSpPr>
        <p:spPr>
          <a:xfrm>
            <a:off x="4521704" y="2667000"/>
            <a:ext cx="50296" cy="304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Arrow Connector 21"/>
          <p:cNvCxnSpPr>
            <a:stCxn id="20" idx="1"/>
          </p:cNvCxnSpPr>
          <p:nvPr/>
        </p:nvCxnSpPr>
        <p:spPr>
          <a:xfrm>
            <a:off x="4572000" y="2819400"/>
            <a:ext cx="1066800" cy="337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493995" y="1752600"/>
            <a:ext cx="1144805" cy="7101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521704" y="3810000"/>
            <a:ext cx="1117096"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470652" y="2680156"/>
            <a:ext cx="1219200" cy="307777"/>
          </a:xfrm>
          <a:prstGeom prst="rect">
            <a:avLst/>
          </a:prstGeom>
          <a:noFill/>
        </p:spPr>
        <p:txBody>
          <a:bodyPr wrap="square" rtlCol="0">
            <a:spAutoFit/>
          </a:bodyPr>
          <a:lstStyle/>
          <a:p>
            <a:r>
              <a:rPr lang="en-US" sz="1400" dirty="0" smtClean="0"/>
              <a:t>P-N junction</a:t>
            </a:r>
            <a:endParaRPr lang="en-US" sz="1400" dirty="0"/>
          </a:p>
        </p:txBody>
      </p:sp>
      <p:sp>
        <p:nvSpPr>
          <p:cNvPr id="3" name="Slide Number Placeholder 2"/>
          <p:cNvSpPr>
            <a:spLocks noGrp="1"/>
          </p:cNvSpPr>
          <p:nvPr>
            <p:ph type="sldNum" sz="quarter" idx="12"/>
          </p:nvPr>
        </p:nvSpPr>
        <p:spPr/>
        <p:txBody>
          <a:bodyPr/>
          <a:lstStyle/>
          <a:p>
            <a:fld id="{C92F825B-3D2B-4FB7-970B-0A73A0E61A35}" type="slidenum">
              <a:rPr lang="en-US" smtClean="0"/>
              <a:t>20</a:t>
            </a:fld>
            <a:endParaRPr lang="en-US"/>
          </a:p>
        </p:txBody>
      </p:sp>
    </p:spTree>
    <p:extLst>
      <p:ext uri="{BB962C8B-B14F-4D97-AF65-F5344CB8AC3E}">
        <p14:creationId xmlns:p14="http://schemas.microsoft.com/office/powerpoint/2010/main" val="2539961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459432"/>
            <a:ext cx="6909809" cy="461665"/>
          </a:xfrm>
          <a:prstGeom prst="rect">
            <a:avLst/>
          </a:prstGeom>
          <a:noFill/>
        </p:spPr>
        <p:txBody>
          <a:bodyPr wrap="square" rtlCol="0">
            <a:spAutoFit/>
          </a:bodyPr>
          <a:lstStyle/>
          <a:p>
            <a:pPr algn="ctr"/>
            <a:r>
              <a:rPr lang="en-US" sz="2400" dirty="0" smtClean="0">
                <a:latin typeface="Comic Sans MS" pitchFamily="66" charset="0"/>
              </a:rPr>
              <a:t>What causes huge time walk?</a:t>
            </a:r>
            <a:endParaRPr lang="en-US" sz="2400" dirty="0">
              <a:latin typeface="Comic Sans MS" pitchFamily="66" charset="0"/>
            </a:endParaRPr>
          </a:p>
        </p:txBody>
      </p:sp>
      <p:sp>
        <p:nvSpPr>
          <p:cNvPr id="3" name="TextBox 2"/>
          <p:cNvSpPr txBox="1"/>
          <p:nvPr/>
        </p:nvSpPr>
        <p:spPr>
          <a:xfrm>
            <a:off x="685800" y="1066800"/>
            <a:ext cx="7772400" cy="1754326"/>
          </a:xfrm>
          <a:prstGeom prst="rect">
            <a:avLst/>
          </a:prstGeom>
          <a:noFill/>
        </p:spPr>
        <p:txBody>
          <a:bodyPr wrap="square" rtlCol="0">
            <a:spAutoFit/>
          </a:bodyPr>
          <a:lstStyle/>
          <a:p>
            <a:r>
              <a:rPr lang="en-US" dirty="0" smtClean="0">
                <a:latin typeface="Comic Sans MS" pitchFamily="66" charset="0"/>
              </a:rPr>
              <a:t>Thomas test shows the Indium ring APD has huge time walk along with both x and y direction. The time walk is so large, there is no decent signal transmission delay can explain it. One possible explanation could be due to the existence of a very low E-field in front of the P-N junction (see right plot below). After applied Indium ring it may alter the doping profile, therefore causes the E-field distortion. </a:t>
            </a:r>
            <a:endParaRPr lang="en-US" dirty="0">
              <a:latin typeface="Comic Sans MS" pitchFamily="66" charset="0"/>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821126"/>
            <a:ext cx="4419600" cy="303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066800" y="5851664"/>
            <a:ext cx="3886200" cy="369332"/>
          </a:xfrm>
          <a:prstGeom prst="rect">
            <a:avLst/>
          </a:prstGeom>
          <a:noFill/>
        </p:spPr>
        <p:txBody>
          <a:bodyPr wrap="square" rtlCol="0">
            <a:spAutoFit/>
          </a:bodyPr>
          <a:lstStyle/>
          <a:p>
            <a:pPr algn="ctr"/>
            <a:r>
              <a:rPr lang="en-US" dirty="0" smtClean="0"/>
              <a:t>(Thomas Tsang, 10/22/2012)</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1589217001"/>
              </p:ext>
            </p:extLst>
          </p:nvPr>
        </p:nvGraphicFramePr>
        <p:xfrm>
          <a:off x="5208320" y="3040995"/>
          <a:ext cx="3923805" cy="25908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410200" y="5564088"/>
            <a:ext cx="2743200" cy="307777"/>
          </a:xfrm>
          <a:prstGeom prst="rect">
            <a:avLst/>
          </a:prstGeom>
          <a:noFill/>
        </p:spPr>
        <p:txBody>
          <a:bodyPr wrap="square" rtlCol="0">
            <a:spAutoFit/>
          </a:bodyPr>
          <a:lstStyle/>
          <a:p>
            <a:r>
              <a:rPr lang="en-US" sz="1400" dirty="0" smtClean="0">
                <a:latin typeface="Comic Sans MS" pitchFamily="66" charset="0"/>
              </a:rPr>
              <a:t>Very small E-field region here</a:t>
            </a:r>
            <a:endParaRPr lang="en-US" sz="1400" dirty="0">
              <a:latin typeface="Comic Sans MS" pitchFamily="66" charset="0"/>
            </a:endParaRPr>
          </a:p>
        </p:txBody>
      </p:sp>
      <p:cxnSp>
        <p:nvCxnSpPr>
          <p:cNvPr id="12" name="Straight Arrow Connector 11"/>
          <p:cNvCxnSpPr/>
          <p:nvPr/>
        </p:nvCxnSpPr>
        <p:spPr>
          <a:xfrm flipH="1" flipV="1">
            <a:off x="7543800" y="5029200"/>
            <a:ext cx="228600" cy="534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C92F825B-3D2B-4FB7-970B-0A73A0E61A35}" type="slidenum">
              <a:rPr lang="en-US" smtClean="0"/>
              <a:t>21</a:t>
            </a:fld>
            <a:endParaRPr lang="en-US"/>
          </a:p>
        </p:txBody>
      </p:sp>
    </p:spTree>
    <p:extLst>
      <p:ext uri="{BB962C8B-B14F-4D97-AF65-F5344CB8AC3E}">
        <p14:creationId xmlns:p14="http://schemas.microsoft.com/office/powerpoint/2010/main" val="9781641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459432"/>
            <a:ext cx="6909809" cy="461665"/>
          </a:xfrm>
          <a:prstGeom prst="rect">
            <a:avLst/>
          </a:prstGeom>
          <a:noFill/>
        </p:spPr>
        <p:txBody>
          <a:bodyPr wrap="square" rtlCol="0">
            <a:spAutoFit/>
          </a:bodyPr>
          <a:lstStyle/>
          <a:p>
            <a:pPr algn="ctr"/>
            <a:r>
              <a:rPr lang="en-US" sz="2400" dirty="0" smtClean="0">
                <a:latin typeface="Comic Sans MS" pitchFamily="66" charset="0"/>
              </a:rPr>
              <a:t>What causes huge time walk?</a:t>
            </a:r>
            <a:endParaRPr lang="en-US" sz="2400" dirty="0">
              <a:latin typeface="Comic Sans MS" pitchFamily="66" charset="0"/>
            </a:endParaRPr>
          </a:p>
        </p:txBody>
      </p:sp>
      <p:sp>
        <p:nvSpPr>
          <p:cNvPr id="3" name="TextBox 2"/>
          <p:cNvSpPr txBox="1"/>
          <p:nvPr/>
        </p:nvSpPr>
        <p:spPr>
          <a:xfrm>
            <a:off x="685800" y="1066800"/>
            <a:ext cx="7772400" cy="646331"/>
          </a:xfrm>
          <a:prstGeom prst="rect">
            <a:avLst/>
          </a:prstGeom>
          <a:noFill/>
        </p:spPr>
        <p:txBody>
          <a:bodyPr wrap="square" rtlCol="0">
            <a:spAutoFit/>
          </a:bodyPr>
          <a:lstStyle/>
          <a:p>
            <a:r>
              <a:rPr lang="en-US" dirty="0" smtClean="0">
                <a:latin typeface="Comic Sans MS" pitchFamily="66" charset="0"/>
              </a:rPr>
              <a:t>Aluminum coating APD shows different behavior regarding to the time walk.  </a:t>
            </a:r>
            <a:endParaRPr lang="en-US" dirty="0">
              <a:latin typeface="Comic Sans MS" pitchFamily="66" charset="0"/>
            </a:endParaRPr>
          </a:p>
        </p:txBody>
      </p:sp>
      <p:sp>
        <p:nvSpPr>
          <p:cNvPr id="8" name="TextBox 7"/>
          <p:cNvSpPr txBox="1"/>
          <p:nvPr/>
        </p:nvSpPr>
        <p:spPr>
          <a:xfrm>
            <a:off x="1066800" y="4533531"/>
            <a:ext cx="3886200" cy="369332"/>
          </a:xfrm>
          <a:prstGeom prst="rect">
            <a:avLst/>
          </a:prstGeom>
          <a:noFill/>
        </p:spPr>
        <p:txBody>
          <a:bodyPr wrap="square" rtlCol="0">
            <a:spAutoFit/>
          </a:bodyPr>
          <a:lstStyle/>
          <a:p>
            <a:pPr algn="ctr"/>
            <a:r>
              <a:rPr lang="en-US" dirty="0" smtClean="0"/>
              <a:t>(Thomas Tsang, 10/22/2012)</a:t>
            </a:r>
            <a:endParaRPr lang="en-US" dirty="0"/>
          </a:p>
        </p:txBody>
      </p:sp>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13131"/>
            <a:ext cx="4186238" cy="281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703235"/>
            <a:ext cx="2936784" cy="2639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a:spLocks noChangeArrowheads="1"/>
          </p:cNvSpPr>
          <p:nvPr/>
        </p:nvSpPr>
        <p:spPr bwMode="auto">
          <a:xfrm>
            <a:off x="5486399" y="3025139"/>
            <a:ext cx="2133601" cy="4571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 name="Rectangle 15"/>
          <p:cNvSpPr>
            <a:spLocks noChangeArrowheads="1"/>
          </p:cNvSpPr>
          <p:nvPr/>
        </p:nvSpPr>
        <p:spPr bwMode="auto">
          <a:xfrm rot="16200000">
            <a:off x="5459833" y="3047998"/>
            <a:ext cx="2133600" cy="45719"/>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 name="Text Box 6"/>
          <p:cNvSpPr txBox="1">
            <a:spLocks noChangeArrowheads="1"/>
          </p:cNvSpPr>
          <p:nvPr/>
        </p:nvSpPr>
        <p:spPr bwMode="auto">
          <a:xfrm>
            <a:off x="5788604" y="4365256"/>
            <a:ext cx="1430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a:latin typeface="Times New Roman" pitchFamily="18" charset="0"/>
                <a:cs typeface="Times New Roman" pitchFamily="18" charset="0"/>
              </a:rPr>
              <a:t>← + </a:t>
            </a:r>
            <a:r>
              <a:rPr lang="en-US" sz="1600">
                <a:latin typeface="Times New Roman" pitchFamily="18" charset="0"/>
              </a:rPr>
              <a:t>x-position</a:t>
            </a:r>
          </a:p>
        </p:txBody>
      </p:sp>
      <p:sp>
        <p:nvSpPr>
          <p:cNvPr id="11" name="TextBox 10"/>
          <p:cNvSpPr txBox="1"/>
          <p:nvPr/>
        </p:nvSpPr>
        <p:spPr>
          <a:xfrm>
            <a:off x="1066800" y="4902863"/>
            <a:ext cx="7315200" cy="1200329"/>
          </a:xfrm>
          <a:prstGeom prst="rect">
            <a:avLst/>
          </a:prstGeom>
          <a:noFill/>
        </p:spPr>
        <p:txBody>
          <a:bodyPr wrap="square" rtlCol="0">
            <a:spAutoFit/>
          </a:bodyPr>
          <a:lstStyle/>
          <a:p>
            <a:r>
              <a:rPr lang="en-US" dirty="0" smtClean="0"/>
              <a:t>Along with the blue line seems no P-N layer distortion has been brought in by aluminum coating, but along with the red line, from left to right there is a thickening of the low E-field layer tendency, thus causes the time walk  increasing accordingly.  </a:t>
            </a:r>
            <a:endParaRPr lang="en-US" dirty="0"/>
          </a:p>
        </p:txBody>
      </p:sp>
      <p:sp>
        <p:nvSpPr>
          <p:cNvPr id="7" name="Slide Number Placeholder 6"/>
          <p:cNvSpPr>
            <a:spLocks noGrp="1"/>
          </p:cNvSpPr>
          <p:nvPr>
            <p:ph type="sldNum" sz="quarter" idx="12"/>
          </p:nvPr>
        </p:nvSpPr>
        <p:spPr/>
        <p:txBody>
          <a:bodyPr/>
          <a:lstStyle/>
          <a:p>
            <a:fld id="{C92F825B-3D2B-4FB7-970B-0A73A0E61A35}" type="slidenum">
              <a:rPr lang="en-US" smtClean="0"/>
              <a:t>22</a:t>
            </a:fld>
            <a:endParaRPr lang="en-US"/>
          </a:p>
        </p:txBody>
      </p:sp>
    </p:spTree>
    <p:extLst>
      <p:ext uri="{BB962C8B-B14F-4D97-AF65-F5344CB8AC3E}">
        <p14:creationId xmlns:p14="http://schemas.microsoft.com/office/powerpoint/2010/main" val="3494319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459432"/>
            <a:ext cx="6909809" cy="461665"/>
          </a:xfrm>
          <a:prstGeom prst="rect">
            <a:avLst/>
          </a:prstGeom>
          <a:noFill/>
        </p:spPr>
        <p:txBody>
          <a:bodyPr wrap="square" rtlCol="0">
            <a:spAutoFit/>
          </a:bodyPr>
          <a:lstStyle/>
          <a:p>
            <a:pPr algn="ctr"/>
            <a:r>
              <a:rPr lang="en-US" sz="2400" dirty="0" smtClean="0">
                <a:latin typeface="Comic Sans MS" pitchFamily="66" charset="0"/>
              </a:rPr>
              <a:t>Solution to eliminate time walk</a:t>
            </a:r>
            <a:endParaRPr lang="en-US" sz="2400" dirty="0">
              <a:latin typeface="Comic Sans MS" pitchFamily="66" charset="0"/>
            </a:endParaRPr>
          </a:p>
        </p:txBody>
      </p:sp>
      <p:sp>
        <p:nvSpPr>
          <p:cNvPr id="3" name="TextBox 2"/>
          <p:cNvSpPr txBox="1"/>
          <p:nvPr/>
        </p:nvSpPr>
        <p:spPr>
          <a:xfrm>
            <a:off x="685800" y="1066800"/>
            <a:ext cx="7772400" cy="1754326"/>
          </a:xfrm>
          <a:prstGeom prst="rect">
            <a:avLst/>
          </a:prstGeom>
          <a:noFill/>
        </p:spPr>
        <p:txBody>
          <a:bodyPr wrap="square" rtlCol="0">
            <a:spAutoFit/>
          </a:bodyPr>
          <a:lstStyle/>
          <a:p>
            <a:r>
              <a:rPr lang="en-US" dirty="0" smtClean="0">
                <a:latin typeface="Comic Sans MS" pitchFamily="66" charset="0"/>
              </a:rPr>
              <a:t>The solution to the time walk might be removing the extra P-type silicon layer in front of the P-N junction. We can make the P-side entrance of APD already has large enough E-field, so the photoelectron created at anywhere in this region can be pulled to P-N junction region right after it is created, thus completely removed the large time walk origin. </a:t>
            </a:r>
            <a:endParaRPr lang="en-US" dirty="0">
              <a:latin typeface="Comic Sans MS" pitchFamily="66" charset="0"/>
            </a:endParaRPr>
          </a:p>
        </p:txBody>
      </p:sp>
      <p:graphicFrame>
        <p:nvGraphicFramePr>
          <p:cNvPr id="14" name="Chart 13"/>
          <p:cNvGraphicFramePr>
            <a:graphicFrameLocks/>
          </p:cNvGraphicFramePr>
          <p:nvPr>
            <p:extLst>
              <p:ext uri="{D42A27DB-BD31-4B8C-83A1-F6EECF244321}">
                <p14:modId xmlns:p14="http://schemas.microsoft.com/office/powerpoint/2010/main" val="3373922707"/>
              </p:ext>
            </p:extLst>
          </p:nvPr>
        </p:nvGraphicFramePr>
        <p:xfrm>
          <a:off x="76200" y="2843907"/>
          <a:ext cx="4050050" cy="2728356"/>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2821126"/>
            <a:ext cx="4208462" cy="2970074"/>
          </a:xfrm>
          <a:prstGeom prst="rect">
            <a:avLst/>
          </a:prstGeom>
        </p:spPr>
      </p:pic>
      <p:sp>
        <p:nvSpPr>
          <p:cNvPr id="13" name="TextBox 12"/>
          <p:cNvSpPr txBox="1"/>
          <p:nvPr/>
        </p:nvSpPr>
        <p:spPr>
          <a:xfrm>
            <a:off x="2286000" y="5715000"/>
            <a:ext cx="1752600" cy="646331"/>
          </a:xfrm>
          <a:prstGeom prst="rect">
            <a:avLst/>
          </a:prstGeom>
          <a:solidFill>
            <a:srgbClr val="F7FDAD"/>
          </a:solidFill>
        </p:spPr>
        <p:txBody>
          <a:bodyPr wrap="square" rtlCol="0">
            <a:spAutoFit/>
          </a:bodyPr>
          <a:lstStyle/>
          <a:p>
            <a:r>
              <a:rPr lang="en-US" dirty="0" smtClean="0"/>
              <a:t>Photon entrance point of APD</a:t>
            </a:r>
            <a:endParaRPr lang="en-US" dirty="0"/>
          </a:p>
        </p:txBody>
      </p:sp>
      <p:cxnSp>
        <p:nvCxnSpPr>
          <p:cNvPr id="16" name="Straight Arrow Connector 15"/>
          <p:cNvCxnSpPr>
            <a:stCxn id="13" idx="0"/>
          </p:cNvCxnSpPr>
          <p:nvPr/>
        </p:nvCxnSpPr>
        <p:spPr>
          <a:xfrm flipV="1">
            <a:off x="3162300" y="5257800"/>
            <a:ext cx="2667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43400" y="5791200"/>
            <a:ext cx="4208462" cy="523220"/>
          </a:xfrm>
          <a:prstGeom prst="rect">
            <a:avLst/>
          </a:prstGeom>
          <a:noFill/>
        </p:spPr>
        <p:txBody>
          <a:bodyPr wrap="square" rtlCol="0">
            <a:spAutoFit/>
          </a:bodyPr>
          <a:lstStyle/>
          <a:p>
            <a:r>
              <a:rPr lang="en-US" sz="1400" dirty="0" smtClean="0">
                <a:latin typeface="Comic Sans MS" pitchFamily="66" charset="0"/>
              </a:rPr>
              <a:t>Suggested APD layout: thin high doping layers 2</a:t>
            </a:r>
            <a:r>
              <a:rPr lang="en-US" sz="1400" dirty="0" smtClean="0">
                <a:latin typeface="Comic Sans MS" pitchFamily="66" charset="0"/>
                <a:sym typeface="Symbol"/>
              </a:rPr>
              <a:t>m</a:t>
            </a:r>
            <a:r>
              <a:rPr lang="en-US" sz="1400" dirty="0" smtClean="0">
                <a:latin typeface="Comic Sans MS" pitchFamily="66" charset="0"/>
              </a:rPr>
              <a:t> </a:t>
            </a:r>
            <a:r>
              <a:rPr lang="en-US" sz="1400" dirty="0" err="1" smtClean="0">
                <a:latin typeface="Comic Sans MS" pitchFamily="66" charset="0"/>
              </a:rPr>
              <a:t>Pp</a:t>
            </a:r>
            <a:r>
              <a:rPr lang="en-US" sz="1400" dirty="0">
                <a:latin typeface="Comic Sans MS" pitchFamily="66" charset="0"/>
              </a:rPr>
              <a:t> </a:t>
            </a:r>
            <a:r>
              <a:rPr lang="en-US" sz="1400" dirty="0" smtClean="0">
                <a:latin typeface="Comic Sans MS" pitchFamily="66" charset="0"/>
              </a:rPr>
              <a:t>and </a:t>
            </a:r>
            <a:r>
              <a:rPr lang="en-US" sz="1400" dirty="0" err="1" smtClean="0">
                <a:latin typeface="Comic Sans MS" pitchFamily="66" charset="0"/>
              </a:rPr>
              <a:t>Np</a:t>
            </a:r>
            <a:r>
              <a:rPr lang="en-US" sz="1400" dirty="0" smtClean="0">
                <a:latin typeface="Comic Sans MS" pitchFamily="66" charset="0"/>
              </a:rPr>
              <a:t>; 28</a:t>
            </a:r>
            <a:r>
              <a:rPr lang="en-US" sz="1400" dirty="0" smtClean="0">
                <a:latin typeface="Comic Sans MS" pitchFamily="66" charset="0"/>
                <a:sym typeface="Symbol"/>
              </a:rPr>
              <a:t></a:t>
            </a:r>
            <a:r>
              <a:rPr lang="en-US" sz="1400" dirty="0" smtClean="0">
                <a:latin typeface="Comic Sans MS" pitchFamily="66" charset="0"/>
              </a:rPr>
              <a:t>m P layer, 98</a:t>
            </a:r>
            <a:r>
              <a:rPr lang="en-US" sz="1400" dirty="0" smtClean="0">
                <a:latin typeface="Comic Sans MS" pitchFamily="66" charset="0"/>
                <a:sym typeface="Symbol"/>
              </a:rPr>
              <a:t></a:t>
            </a:r>
            <a:r>
              <a:rPr lang="en-US" sz="1400" dirty="0" smtClean="0">
                <a:latin typeface="Comic Sans MS" pitchFamily="66" charset="0"/>
              </a:rPr>
              <a:t>m N layer.  </a:t>
            </a:r>
            <a:endParaRPr lang="en-US" sz="1400" dirty="0">
              <a:latin typeface="Comic Sans MS" pitchFamily="66" charset="0"/>
            </a:endParaRPr>
          </a:p>
        </p:txBody>
      </p:sp>
      <p:cxnSp>
        <p:nvCxnSpPr>
          <p:cNvPr id="19" name="Straight Arrow Connector 18"/>
          <p:cNvCxnSpPr/>
          <p:nvPr/>
        </p:nvCxnSpPr>
        <p:spPr>
          <a:xfrm flipH="1">
            <a:off x="3429000" y="1943963"/>
            <a:ext cx="1828800" cy="2094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257800" y="1943963"/>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C92F825B-3D2B-4FB7-970B-0A73A0E61A35}" type="slidenum">
              <a:rPr lang="en-US" smtClean="0"/>
              <a:t>23</a:t>
            </a:fld>
            <a:endParaRPr lang="en-US"/>
          </a:p>
        </p:txBody>
      </p:sp>
    </p:spTree>
    <p:extLst>
      <p:ext uri="{BB962C8B-B14F-4D97-AF65-F5344CB8AC3E}">
        <p14:creationId xmlns:p14="http://schemas.microsoft.com/office/powerpoint/2010/main" val="3298974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228600"/>
            <a:ext cx="6909809" cy="830997"/>
          </a:xfrm>
          <a:prstGeom prst="rect">
            <a:avLst/>
          </a:prstGeom>
          <a:noFill/>
        </p:spPr>
        <p:txBody>
          <a:bodyPr wrap="square" rtlCol="0">
            <a:spAutoFit/>
          </a:bodyPr>
          <a:lstStyle/>
          <a:p>
            <a:pPr algn="ctr"/>
            <a:r>
              <a:rPr lang="en-US" sz="2400" dirty="0" smtClean="0">
                <a:latin typeface="Comic Sans MS" pitchFamily="66" charset="0"/>
              </a:rPr>
              <a:t>RMD deep diffused APD structure in simulation</a:t>
            </a:r>
            <a:endParaRPr lang="en-US" sz="2400" dirty="0">
              <a:latin typeface="Comic Sans MS"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1204912"/>
            <a:ext cx="396240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82632" y="1295399"/>
            <a:ext cx="1551911" cy="3124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0" y="3200400"/>
            <a:ext cx="156254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1493" y="4376737"/>
            <a:ext cx="1219200" cy="8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0693" y="4392685"/>
            <a:ext cx="323850"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6019800" y="4486988"/>
            <a:ext cx="266257" cy="246221"/>
          </a:xfrm>
          <a:prstGeom prst="rect">
            <a:avLst/>
          </a:prstGeom>
          <a:noFill/>
        </p:spPr>
        <p:txBody>
          <a:bodyPr wrap="square" rtlCol="0">
            <a:spAutoFit/>
          </a:bodyPr>
          <a:lstStyle/>
          <a:p>
            <a:r>
              <a:rPr lang="en-US" sz="1000" dirty="0" smtClean="0">
                <a:solidFill>
                  <a:srgbClr val="FF0000"/>
                </a:solidFill>
              </a:rPr>
              <a:t>V</a:t>
            </a:r>
            <a:endParaRPr lang="en-US" sz="1000" dirty="0">
              <a:solidFill>
                <a:srgbClr val="FF0000"/>
              </a:solidFill>
            </a:endParaRPr>
          </a:p>
        </p:txBody>
      </p:sp>
      <p:sp>
        <p:nvSpPr>
          <p:cNvPr id="35" name="TextBox 34"/>
          <p:cNvSpPr txBox="1"/>
          <p:nvPr/>
        </p:nvSpPr>
        <p:spPr>
          <a:xfrm>
            <a:off x="6152928" y="5621179"/>
            <a:ext cx="266257" cy="246221"/>
          </a:xfrm>
          <a:prstGeom prst="rect">
            <a:avLst/>
          </a:prstGeom>
          <a:noFill/>
        </p:spPr>
        <p:txBody>
          <a:bodyPr wrap="square" rtlCol="0">
            <a:spAutoFit/>
          </a:bodyPr>
          <a:lstStyle/>
          <a:p>
            <a:r>
              <a:rPr lang="en-US" sz="1000" dirty="0" smtClean="0">
                <a:solidFill>
                  <a:srgbClr val="0000BB"/>
                </a:solidFill>
              </a:rPr>
              <a:t>E</a:t>
            </a:r>
            <a:endParaRPr lang="en-US" sz="1000" dirty="0">
              <a:solidFill>
                <a:srgbClr val="0000BB"/>
              </a:solidFill>
            </a:endParaRPr>
          </a:p>
        </p:txBody>
      </p:sp>
      <p:sp>
        <p:nvSpPr>
          <p:cNvPr id="32" name="TextBox 31"/>
          <p:cNvSpPr txBox="1"/>
          <p:nvPr/>
        </p:nvSpPr>
        <p:spPr>
          <a:xfrm>
            <a:off x="6134543" y="1141510"/>
            <a:ext cx="1314672" cy="307777"/>
          </a:xfrm>
          <a:prstGeom prst="rect">
            <a:avLst/>
          </a:prstGeom>
          <a:noFill/>
        </p:spPr>
        <p:txBody>
          <a:bodyPr wrap="square" rtlCol="0">
            <a:spAutoFit/>
          </a:bodyPr>
          <a:lstStyle/>
          <a:p>
            <a:r>
              <a:rPr lang="en-US" sz="1400" dirty="0" smtClean="0"/>
              <a:t>Cathode +HV</a:t>
            </a:r>
            <a:endParaRPr lang="en-US" sz="1400" dirty="0"/>
          </a:p>
        </p:txBody>
      </p:sp>
      <p:sp>
        <p:nvSpPr>
          <p:cNvPr id="37" name="TextBox 36"/>
          <p:cNvSpPr txBox="1"/>
          <p:nvPr/>
        </p:nvSpPr>
        <p:spPr>
          <a:xfrm>
            <a:off x="2835791" y="1754372"/>
            <a:ext cx="1314672" cy="307777"/>
          </a:xfrm>
          <a:prstGeom prst="rect">
            <a:avLst/>
          </a:prstGeom>
          <a:noFill/>
        </p:spPr>
        <p:txBody>
          <a:bodyPr wrap="square" rtlCol="0">
            <a:spAutoFit/>
          </a:bodyPr>
          <a:lstStyle/>
          <a:p>
            <a:r>
              <a:rPr lang="en-US" sz="1400" dirty="0" smtClean="0"/>
              <a:t>Anode -HV</a:t>
            </a:r>
            <a:endParaRPr lang="en-US" sz="1400" dirty="0"/>
          </a:p>
        </p:txBody>
      </p:sp>
      <p:sp>
        <p:nvSpPr>
          <p:cNvPr id="33" name="TextBox 32"/>
          <p:cNvSpPr txBox="1"/>
          <p:nvPr/>
        </p:nvSpPr>
        <p:spPr>
          <a:xfrm>
            <a:off x="1600200" y="2668488"/>
            <a:ext cx="1066800" cy="369332"/>
          </a:xfrm>
          <a:prstGeom prst="rect">
            <a:avLst/>
          </a:prstGeom>
          <a:noFill/>
        </p:spPr>
        <p:txBody>
          <a:bodyPr wrap="square" rtlCol="0">
            <a:spAutoFit/>
          </a:bodyPr>
          <a:lstStyle/>
          <a:p>
            <a:r>
              <a:rPr lang="en-US" dirty="0" smtClean="0"/>
              <a:t>Removed</a:t>
            </a:r>
            <a:endParaRPr lang="en-US" dirty="0"/>
          </a:p>
        </p:txBody>
      </p:sp>
      <p:sp>
        <p:nvSpPr>
          <p:cNvPr id="34" name="TextBox 33"/>
          <p:cNvSpPr txBox="1"/>
          <p:nvPr/>
        </p:nvSpPr>
        <p:spPr>
          <a:xfrm>
            <a:off x="3245452" y="2617527"/>
            <a:ext cx="1853387" cy="369332"/>
          </a:xfrm>
          <a:prstGeom prst="rect">
            <a:avLst/>
          </a:prstGeom>
          <a:noFill/>
        </p:spPr>
        <p:txBody>
          <a:bodyPr wrap="square" rtlCol="0">
            <a:spAutoFit/>
          </a:bodyPr>
          <a:lstStyle/>
          <a:p>
            <a:r>
              <a:rPr lang="en-US" dirty="0" smtClean="0"/>
              <a:t>Avalanche region, </a:t>
            </a:r>
            <a:endParaRPr lang="en-US" dirty="0"/>
          </a:p>
        </p:txBody>
      </p:sp>
      <p:cxnSp>
        <p:nvCxnSpPr>
          <p:cNvPr id="38" name="Straight Arrow Connector 37"/>
          <p:cNvCxnSpPr/>
          <p:nvPr/>
        </p:nvCxnSpPr>
        <p:spPr>
          <a:xfrm flipH="1">
            <a:off x="3581400" y="3058671"/>
            <a:ext cx="76200" cy="28345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835791" y="1295399"/>
            <a:ext cx="821809" cy="3135386"/>
          </a:xfrm>
          <a:prstGeom prst="rect">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3</a:t>
            </a:fld>
            <a:endParaRPr lang="en-US"/>
          </a:p>
        </p:txBody>
      </p:sp>
    </p:spTree>
    <p:extLst>
      <p:ext uri="{BB962C8B-B14F-4D97-AF65-F5344CB8AC3E}">
        <p14:creationId xmlns:p14="http://schemas.microsoft.com/office/powerpoint/2010/main" val="701244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228600"/>
            <a:ext cx="6909809" cy="461665"/>
          </a:xfrm>
          <a:prstGeom prst="rect">
            <a:avLst/>
          </a:prstGeom>
          <a:noFill/>
        </p:spPr>
        <p:txBody>
          <a:bodyPr wrap="square" rtlCol="0">
            <a:spAutoFit/>
          </a:bodyPr>
          <a:lstStyle/>
          <a:p>
            <a:pPr algn="ctr"/>
            <a:r>
              <a:rPr lang="en-US" sz="2400" dirty="0" smtClean="0">
                <a:latin typeface="Comic Sans MS" pitchFamily="66" charset="0"/>
              </a:rPr>
              <a:t>VTCAD and Genius software</a:t>
            </a:r>
            <a:endParaRPr lang="en-US" sz="2400" dirty="0">
              <a:latin typeface="Comic Sans MS" pitchFamily="66" charset="0"/>
            </a:endParaRPr>
          </a:p>
        </p:txBody>
      </p:sp>
      <p:sp>
        <p:nvSpPr>
          <p:cNvPr id="3" name="TextBox 2"/>
          <p:cNvSpPr txBox="1"/>
          <p:nvPr/>
        </p:nvSpPr>
        <p:spPr>
          <a:xfrm>
            <a:off x="1524000" y="1295400"/>
            <a:ext cx="7696200" cy="4801314"/>
          </a:xfrm>
          <a:prstGeom prst="rect">
            <a:avLst/>
          </a:prstGeom>
          <a:noFill/>
        </p:spPr>
        <p:txBody>
          <a:bodyPr wrap="square" rtlCol="0">
            <a:spAutoFit/>
          </a:bodyPr>
          <a:lstStyle/>
          <a:p>
            <a:r>
              <a:rPr lang="en-US" dirty="0" smtClean="0">
                <a:latin typeface="Comic Sans MS" pitchFamily="66" charset="0"/>
              </a:rPr>
              <a:t>The semiconductor device simulator used in this study is </a:t>
            </a:r>
            <a:r>
              <a:rPr lang="en-US" dirty="0" err="1" smtClean="0">
                <a:latin typeface="Comic Sans MS" pitchFamily="66" charset="0"/>
              </a:rPr>
              <a:t>VisualTCAD</a:t>
            </a:r>
            <a:r>
              <a:rPr lang="en-US" dirty="0" smtClean="0">
                <a:latin typeface="Comic Sans MS" pitchFamily="66" charset="0"/>
              </a:rPr>
              <a:t> (VTCAD), which </a:t>
            </a:r>
            <a:r>
              <a:rPr lang="en-US" dirty="0">
                <a:latin typeface="Comic Sans MS" pitchFamily="66" charset="0"/>
              </a:rPr>
              <a:t>is the latest graphical user interface for the Genius device simulator. </a:t>
            </a:r>
            <a:r>
              <a:rPr lang="en-US" dirty="0" smtClean="0">
                <a:latin typeface="Comic Sans MS" pitchFamily="66" charset="0"/>
              </a:rPr>
              <a:t>All </a:t>
            </a:r>
            <a:r>
              <a:rPr lang="en-US" dirty="0">
                <a:latin typeface="Comic Sans MS" pitchFamily="66" charset="0"/>
              </a:rPr>
              <a:t>the physical models and options </a:t>
            </a:r>
            <a:r>
              <a:rPr lang="en-US" dirty="0" smtClean="0">
                <a:latin typeface="Comic Sans MS" pitchFamily="66" charset="0"/>
              </a:rPr>
              <a:t>in Genius simulator are </a:t>
            </a:r>
            <a:r>
              <a:rPr lang="en-US" dirty="0">
                <a:latin typeface="Comic Sans MS" pitchFamily="66" charset="0"/>
              </a:rPr>
              <a:t>accessible with </a:t>
            </a:r>
            <a:r>
              <a:rPr lang="en-US" dirty="0" err="1">
                <a:latin typeface="Comic Sans MS" pitchFamily="66" charset="0"/>
              </a:rPr>
              <a:t>VisualTCAD</a:t>
            </a:r>
            <a:r>
              <a:rPr lang="en-US" dirty="0" smtClean="0">
                <a:latin typeface="Comic Sans MS" pitchFamily="66" charset="0"/>
              </a:rPr>
              <a:t>.</a:t>
            </a:r>
          </a:p>
          <a:p>
            <a:endParaRPr lang="en-US" dirty="0" smtClean="0">
              <a:latin typeface="Comic Sans MS" pitchFamily="66" charset="0"/>
            </a:endParaRPr>
          </a:p>
          <a:p>
            <a:r>
              <a:rPr lang="en-US" dirty="0" smtClean="0">
                <a:latin typeface="Comic Sans MS" pitchFamily="66" charset="0"/>
              </a:rPr>
              <a:t>Briefly speaking in our simulation Genius uses Drift-Diffusion </a:t>
            </a:r>
            <a:r>
              <a:rPr lang="en-US" dirty="0">
                <a:latin typeface="Comic Sans MS" pitchFamily="66" charset="0"/>
              </a:rPr>
              <a:t>(DDML1) </a:t>
            </a:r>
            <a:r>
              <a:rPr lang="en-US" dirty="0" smtClean="0">
                <a:latin typeface="Comic Sans MS" pitchFamily="66" charset="0"/>
              </a:rPr>
              <a:t>solver, the lattice </a:t>
            </a:r>
            <a:r>
              <a:rPr lang="en-US" dirty="0">
                <a:latin typeface="Comic Sans MS" pitchFamily="66" charset="0"/>
              </a:rPr>
              <a:t>temperature keeps constant though out the solve procedure</a:t>
            </a:r>
            <a:r>
              <a:rPr lang="en-US" dirty="0" smtClean="0">
                <a:latin typeface="Comic Sans MS" pitchFamily="66" charset="0"/>
              </a:rPr>
              <a:t>.</a:t>
            </a:r>
          </a:p>
          <a:p>
            <a:endParaRPr lang="en-US" dirty="0">
              <a:latin typeface="Comic Sans MS" pitchFamily="66" charset="0"/>
            </a:endParaRPr>
          </a:p>
          <a:p>
            <a:r>
              <a:rPr lang="en-US" dirty="0">
                <a:latin typeface="Comic Sans MS" pitchFamily="66" charset="0"/>
              </a:rPr>
              <a:t>The primary function of DDML1 is to solve </a:t>
            </a:r>
            <a:r>
              <a:rPr lang="en-US" dirty="0" smtClean="0">
                <a:latin typeface="Comic Sans MS" pitchFamily="66" charset="0"/>
              </a:rPr>
              <a:t>two sets of </a:t>
            </a:r>
            <a:r>
              <a:rPr lang="en-US" dirty="0">
                <a:latin typeface="Comic Sans MS" pitchFamily="66" charset="0"/>
              </a:rPr>
              <a:t>partial differential </a:t>
            </a:r>
            <a:r>
              <a:rPr lang="en-US" dirty="0" smtClean="0">
                <a:latin typeface="Comic Sans MS" pitchFamily="66" charset="0"/>
              </a:rPr>
              <a:t>equations: Poisson's </a:t>
            </a:r>
            <a:r>
              <a:rPr lang="en-US" dirty="0">
                <a:latin typeface="Comic Sans MS" pitchFamily="66" charset="0"/>
              </a:rPr>
              <a:t>equation, </a:t>
            </a:r>
            <a:r>
              <a:rPr lang="en-US" dirty="0" smtClean="0">
                <a:latin typeface="Comic Sans MS" pitchFamily="66" charset="0"/>
              </a:rPr>
              <a:t>and the </a:t>
            </a:r>
            <a:r>
              <a:rPr lang="en-US" dirty="0">
                <a:latin typeface="Comic Sans MS" pitchFamily="66" charset="0"/>
              </a:rPr>
              <a:t>hole and electron continuity </a:t>
            </a:r>
            <a:r>
              <a:rPr lang="en-US" dirty="0" smtClean="0">
                <a:latin typeface="Comic Sans MS" pitchFamily="66" charset="0"/>
              </a:rPr>
              <a:t>equations. </a:t>
            </a:r>
          </a:p>
          <a:p>
            <a:endParaRPr lang="en-US" dirty="0">
              <a:latin typeface="Comic Sans MS" pitchFamily="66" charset="0"/>
            </a:endParaRPr>
          </a:p>
          <a:p>
            <a:r>
              <a:rPr lang="en-US" dirty="0" smtClean="0">
                <a:latin typeface="Comic Sans MS" pitchFamily="66" charset="0"/>
              </a:rPr>
              <a:t>According to the software vender DDML1 </a:t>
            </a:r>
            <a:r>
              <a:rPr lang="en-US" dirty="0">
                <a:latin typeface="Comic Sans MS" pitchFamily="66" charset="0"/>
              </a:rPr>
              <a:t>is suitable for PN diode, BJT transistor and long gate MOSFET simulation</a:t>
            </a:r>
            <a:r>
              <a:rPr lang="en-US" dirty="0" smtClean="0">
                <a:latin typeface="Comic Sans MS" pitchFamily="66" charset="0"/>
              </a:rPr>
              <a:t>.</a:t>
            </a:r>
          </a:p>
          <a:p>
            <a:endParaRPr lang="en-US" dirty="0" smtClean="0">
              <a:latin typeface="Comic Sans MS" pitchFamily="66" charset="0"/>
            </a:endParaRPr>
          </a:p>
          <a:p>
            <a:r>
              <a:rPr lang="en-US" dirty="0" smtClean="0">
                <a:latin typeface="Comic Sans MS" pitchFamily="66" charset="0"/>
              </a:rPr>
              <a:t>The results shown here are just a novice user’s preliminary exercise.   </a:t>
            </a:r>
            <a:endParaRPr lang="en-US" b="0" dirty="0" smtClean="0">
              <a:latin typeface="Comic Sans MS" pitchFamily="66" charset="0"/>
              <a:ea typeface="Cambria Math"/>
              <a:sym typeface="Symbol"/>
            </a:endParaRPr>
          </a:p>
        </p:txBody>
      </p:sp>
      <p:sp>
        <p:nvSpPr>
          <p:cNvPr id="7" name="Slide Number Placeholder 6"/>
          <p:cNvSpPr>
            <a:spLocks noGrp="1"/>
          </p:cNvSpPr>
          <p:nvPr>
            <p:ph type="sldNum" sz="quarter" idx="12"/>
          </p:nvPr>
        </p:nvSpPr>
        <p:spPr/>
        <p:txBody>
          <a:bodyPr/>
          <a:lstStyle/>
          <a:p>
            <a:fld id="{C92F825B-3D2B-4FB7-970B-0A73A0E61A35}" type="slidenum">
              <a:rPr lang="en-US" smtClean="0"/>
              <a:t>4</a:t>
            </a:fld>
            <a:endParaRPr lang="en-US"/>
          </a:p>
        </p:txBody>
      </p:sp>
    </p:spTree>
    <p:extLst>
      <p:ext uri="{BB962C8B-B14F-4D97-AF65-F5344CB8AC3E}">
        <p14:creationId xmlns:p14="http://schemas.microsoft.com/office/powerpoint/2010/main" val="3878340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228600"/>
            <a:ext cx="6909809" cy="461665"/>
          </a:xfrm>
          <a:prstGeom prst="rect">
            <a:avLst/>
          </a:prstGeom>
          <a:noFill/>
        </p:spPr>
        <p:txBody>
          <a:bodyPr wrap="square" rtlCol="0">
            <a:spAutoFit/>
          </a:bodyPr>
          <a:lstStyle/>
          <a:p>
            <a:pPr algn="ctr"/>
            <a:r>
              <a:rPr lang="en-US" sz="2400" dirty="0" smtClean="0">
                <a:latin typeface="Comic Sans MS" pitchFamily="66" charset="0"/>
              </a:rPr>
              <a:t>RMD APD device model in simulation</a:t>
            </a:r>
            <a:endParaRPr lang="en-US" sz="2400" dirty="0">
              <a:latin typeface="Comic Sans MS" pitchFamily="66" charset="0"/>
            </a:endParaRPr>
          </a:p>
        </p:txBody>
      </p:sp>
      <p:sp>
        <p:nvSpPr>
          <p:cNvPr id="7" name="TextBox 6"/>
          <p:cNvSpPr txBox="1"/>
          <p:nvPr/>
        </p:nvSpPr>
        <p:spPr>
          <a:xfrm>
            <a:off x="838200" y="990600"/>
            <a:ext cx="7772400" cy="1200329"/>
          </a:xfrm>
          <a:prstGeom prst="rect">
            <a:avLst/>
          </a:prstGeom>
          <a:noFill/>
        </p:spPr>
        <p:txBody>
          <a:bodyPr wrap="square" rtlCol="0">
            <a:spAutoFit/>
          </a:bodyPr>
          <a:lstStyle/>
          <a:p>
            <a:r>
              <a:rPr lang="en-US" dirty="0" smtClean="0">
                <a:latin typeface="Comic Sans MS" pitchFamily="66" charset="0"/>
              </a:rPr>
              <a:t>It takes long time to run a large model simulation, we started with a smaller size APD, 0.1 mm wide, 0.25 mm thick, with a mesh dimension less than 2 </a:t>
            </a:r>
            <a:r>
              <a:rPr lang="en-US" dirty="0" smtClean="0">
                <a:latin typeface="Comic Sans MS" pitchFamily="66" charset="0"/>
                <a:sym typeface="Symbol"/>
              </a:rPr>
              <a:t>m. (The high doping regions used here are larger than RMD APD real number: </a:t>
            </a:r>
            <a:r>
              <a:rPr lang="en-US" dirty="0" err="1" smtClean="0">
                <a:latin typeface="Comic Sans MS" pitchFamily="66" charset="0"/>
                <a:sym typeface="Symbol"/>
              </a:rPr>
              <a:t>Pp</a:t>
            </a:r>
            <a:r>
              <a:rPr lang="en-US" dirty="0" smtClean="0">
                <a:latin typeface="Comic Sans MS" pitchFamily="66" charset="0"/>
                <a:sym typeface="Symbol"/>
              </a:rPr>
              <a:t> and </a:t>
            </a:r>
            <a:r>
              <a:rPr lang="en-US" dirty="0" err="1" smtClean="0">
                <a:latin typeface="Comic Sans MS" pitchFamily="66" charset="0"/>
                <a:sym typeface="Symbol"/>
              </a:rPr>
              <a:t>Np</a:t>
            </a:r>
            <a:r>
              <a:rPr lang="en-US" dirty="0" smtClean="0">
                <a:latin typeface="Comic Sans MS" pitchFamily="66" charset="0"/>
                <a:sym typeface="Symbol"/>
              </a:rPr>
              <a:t> ~ 1-2 m, but it doesn’t matter here. </a:t>
            </a:r>
            <a:endParaRPr lang="en-US" dirty="0">
              <a:latin typeface="Comic Sans MS" pitchFamily="66"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350" y="2113955"/>
            <a:ext cx="5662612" cy="4166545"/>
          </a:xfrm>
          <a:prstGeom prst="rect">
            <a:avLst/>
          </a:prstGeom>
        </p:spPr>
      </p:pic>
      <p:sp>
        <p:nvSpPr>
          <p:cNvPr id="8" name="TextBox 7"/>
          <p:cNvSpPr txBox="1"/>
          <p:nvPr/>
        </p:nvSpPr>
        <p:spPr>
          <a:xfrm>
            <a:off x="6548437" y="3276599"/>
            <a:ext cx="2438400" cy="307777"/>
          </a:xfrm>
          <a:prstGeom prst="rect">
            <a:avLst/>
          </a:prstGeom>
          <a:noFill/>
        </p:spPr>
        <p:txBody>
          <a:bodyPr wrap="square" rtlCol="0">
            <a:spAutoFit/>
          </a:bodyPr>
          <a:lstStyle/>
          <a:p>
            <a:r>
              <a:rPr lang="en-US" sz="1400" dirty="0" smtClean="0"/>
              <a:t>High doping density P region</a:t>
            </a:r>
            <a:endParaRPr lang="en-US" sz="1400" dirty="0"/>
          </a:p>
        </p:txBody>
      </p:sp>
      <p:sp>
        <p:nvSpPr>
          <p:cNvPr id="9" name="TextBox 8"/>
          <p:cNvSpPr txBox="1"/>
          <p:nvPr/>
        </p:nvSpPr>
        <p:spPr>
          <a:xfrm>
            <a:off x="6548437" y="3657598"/>
            <a:ext cx="2438400" cy="307777"/>
          </a:xfrm>
          <a:prstGeom prst="rect">
            <a:avLst/>
          </a:prstGeom>
          <a:noFill/>
        </p:spPr>
        <p:txBody>
          <a:bodyPr wrap="square" rtlCol="0">
            <a:spAutoFit/>
          </a:bodyPr>
          <a:lstStyle/>
          <a:p>
            <a:r>
              <a:rPr lang="en-US" sz="1400" dirty="0" smtClean="0"/>
              <a:t>Doping P region</a:t>
            </a:r>
            <a:endParaRPr lang="en-US" sz="1400" dirty="0"/>
          </a:p>
        </p:txBody>
      </p:sp>
      <p:sp>
        <p:nvSpPr>
          <p:cNvPr id="10" name="TextBox 9"/>
          <p:cNvSpPr txBox="1"/>
          <p:nvPr/>
        </p:nvSpPr>
        <p:spPr>
          <a:xfrm>
            <a:off x="6577012" y="4043338"/>
            <a:ext cx="2438400" cy="307777"/>
          </a:xfrm>
          <a:prstGeom prst="rect">
            <a:avLst/>
          </a:prstGeom>
          <a:noFill/>
        </p:spPr>
        <p:txBody>
          <a:bodyPr wrap="square" rtlCol="0">
            <a:spAutoFit/>
          </a:bodyPr>
          <a:lstStyle/>
          <a:p>
            <a:r>
              <a:rPr lang="en-US" sz="1400" dirty="0" smtClean="0"/>
              <a:t>High doping density N region</a:t>
            </a:r>
            <a:endParaRPr lang="en-US" sz="1400" dirty="0"/>
          </a:p>
        </p:txBody>
      </p:sp>
      <p:sp>
        <p:nvSpPr>
          <p:cNvPr id="11" name="TextBox 10"/>
          <p:cNvSpPr txBox="1"/>
          <p:nvPr/>
        </p:nvSpPr>
        <p:spPr>
          <a:xfrm>
            <a:off x="6557962" y="4419600"/>
            <a:ext cx="2438400" cy="307777"/>
          </a:xfrm>
          <a:prstGeom prst="rect">
            <a:avLst/>
          </a:prstGeom>
          <a:noFill/>
        </p:spPr>
        <p:txBody>
          <a:bodyPr wrap="square" rtlCol="0">
            <a:spAutoFit/>
          </a:bodyPr>
          <a:lstStyle/>
          <a:p>
            <a:r>
              <a:rPr lang="en-US" sz="1400" dirty="0" smtClean="0"/>
              <a:t>Doping density N region</a:t>
            </a:r>
            <a:endParaRPr lang="en-US" sz="1400" dirty="0"/>
          </a:p>
        </p:txBody>
      </p:sp>
      <p:sp>
        <p:nvSpPr>
          <p:cNvPr id="12" name="TextBox 11"/>
          <p:cNvSpPr txBox="1"/>
          <p:nvPr/>
        </p:nvSpPr>
        <p:spPr>
          <a:xfrm>
            <a:off x="6557962" y="4876800"/>
            <a:ext cx="2438400" cy="307777"/>
          </a:xfrm>
          <a:prstGeom prst="rect">
            <a:avLst/>
          </a:prstGeom>
          <a:noFill/>
        </p:spPr>
        <p:txBody>
          <a:bodyPr wrap="square" rtlCol="0">
            <a:spAutoFit/>
          </a:bodyPr>
          <a:lstStyle/>
          <a:p>
            <a:r>
              <a:rPr lang="en-US" sz="1400" dirty="0" smtClean="0"/>
              <a:t>Aluminum cathode</a:t>
            </a:r>
            <a:endParaRPr lang="en-US" sz="1400" dirty="0"/>
          </a:p>
        </p:txBody>
      </p:sp>
      <p:sp>
        <p:nvSpPr>
          <p:cNvPr id="13" name="TextBox 12"/>
          <p:cNvSpPr txBox="1"/>
          <p:nvPr/>
        </p:nvSpPr>
        <p:spPr>
          <a:xfrm>
            <a:off x="6557962" y="5257800"/>
            <a:ext cx="2438400" cy="307777"/>
          </a:xfrm>
          <a:prstGeom prst="rect">
            <a:avLst/>
          </a:prstGeom>
          <a:noFill/>
        </p:spPr>
        <p:txBody>
          <a:bodyPr wrap="square" rtlCol="0">
            <a:spAutoFit/>
          </a:bodyPr>
          <a:lstStyle/>
          <a:p>
            <a:r>
              <a:rPr lang="en-US" sz="1400" dirty="0" smtClean="0"/>
              <a:t>Aluminum anode #2</a:t>
            </a:r>
            <a:endParaRPr lang="en-US" sz="1400" dirty="0"/>
          </a:p>
        </p:txBody>
      </p:sp>
      <p:sp>
        <p:nvSpPr>
          <p:cNvPr id="14" name="TextBox 13"/>
          <p:cNvSpPr txBox="1"/>
          <p:nvPr/>
        </p:nvSpPr>
        <p:spPr>
          <a:xfrm>
            <a:off x="6557962" y="5637311"/>
            <a:ext cx="2438400" cy="307777"/>
          </a:xfrm>
          <a:prstGeom prst="rect">
            <a:avLst/>
          </a:prstGeom>
          <a:noFill/>
        </p:spPr>
        <p:txBody>
          <a:bodyPr wrap="square" rtlCol="0">
            <a:spAutoFit/>
          </a:bodyPr>
          <a:lstStyle/>
          <a:p>
            <a:r>
              <a:rPr lang="en-US" sz="1400" dirty="0" smtClean="0"/>
              <a:t>Aluminum anode #1</a:t>
            </a:r>
            <a:endParaRPr lang="en-US" sz="1400" dirty="0"/>
          </a:p>
        </p:txBody>
      </p:sp>
      <p:cxnSp>
        <p:nvCxnSpPr>
          <p:cNvPr id="16" name="Straight Arrow Connector 15"/>
          <p:cNvCxnSpPr/>
          <p:nvPr/>
        </p:nvCxnSpPr>
        <p:spPr>
          <a:xfrm flipH="1" flipV="1">
            <a:off x="2743200" y="2514600"/>
            <a:ext cx="2743200" cy="9158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743200" y="2972543"/>
            <a:ext cx="2743200" cy="8389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590800" y="4197227"/>
            <a:ext cx="2895600" cy="15177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2971800" y="4197226"/>
            <a:ext cx="2514600" cy="376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590800" y="5030688"/>
            <a:ext cx="2895600" cy="836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3200400" y="2438400"/>
            <a:ext cx="2286000" cy="2973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1981200" y="2438400"/>
            <a:ext cx="3505200" cy="3352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fld id="{C92F825B-3D2B-4FB7-970B-0A73A0E61A35}" type="slidenum">
              <a:rPr lang="en-US" smtClean="0"/>
              <a:t>5</a:t>
            </a:fld>
            <a:endParaRPr lang="en-US"/>
          </a:p>
        </p:txBody>
      </p:sp>
    </p:spTree>
    <p:extLst>
      <p:ext uri="{BB962C8B-B14F-4D97-AF65-F5344CB8AC3E}">
        <p14:creationId xmlns:p14="http://schemas.microsoft.com/office/powerpoint/2010/main" val="3339143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228600"/>
            <a:ext cx="6909809" cy="461665"/>
          </a:xfrm>
          <a:prstGeom prst="rect">
            <a:avLst/>
          </a:prstGeom>
          <a:noFill/>
        </p:spPr>
        <p:txBody>
          <a:bodyPr wrap="square" rtlCol="0">
            <a:spAutoFit/>
          </a:bodyPr>
          <a:lstStyle/>
          <a:p>
            <a:pPr algn="ctr"/>
            <a:r>
              <a:rPr lang="en-US" sz="2400" dirty="0" smtClean="0">
                <a:latin typeface="Comic Sans MS" pitchFamily="66" charset="0"/>
              </a:rPr>
              <a:t>Doping profile</a:t>
            </a:r>
            <a:endParaRPr lang="en-US" sz="2400" dirty="0">
              <a:latin typeface="Comic Sans MS" pitchFamily="66" charset="0"/>
            </a:endParaRPr>
          </a:p>
        </p:txBody>
      </p:sp>
      <p:sp>
        <p:nvSpPr>
          <p:cNvPr id="3" name="TextBox 2"/>
          <p:cNvSpPr txBox="1"/>
          <p:nvPr/>
        </p:nvSpPr>
        <p:spPr>
          <a:xfrm>
            <a:off x="685800" y="1000125"/>
            <a:ext cx="7696200" cy="1200329"/>
          </a:xfrm>
          <a:prstGeom prst="rect">
            <a:avLst/>
          </a:prstGeom>
          <a:noFill/>
        </p:spPr>
        <p:txBody>
          <a:bodyPr wrap="square" rtlCol="0">
            <a:spAutoFit/>
          </a:bodyPr>
          <a:lstStyle/>
          <a:p>
            <a:r>
              <a:rPr lang="en-US" b="0" dirty="0" smtClean="0">
                <a:latin typeface="Comic Sans MS" pitchFamily="66" charset="0"/>
                <a:ea typeface="Cambria Math"/>
                <a:sym typeface="Symbol"/>
              </a:rPr>
              <a:t>The doping profile is extracted from RMD IEEE NS October, 2006 paper. We add a thin layer of high density doping to each side of the APD: P side 10</a:t>
            </a:r>
            <a:r>
              <a:rPr lang="en-US" b="0" baseline="30000" dirty="0" smtClean="0">
                <a:latin typeface="Comic Sans MS" pitchFamily="66" charset="0"/>
                <a:ea typeface="Cambria Math"/>
                <a:sym typeface="Symbol"/>
              </a:rPr>
              <a:t>19</a:t>
            </a:r>
            <a:r>
              <a:rPr lang="en-US" b="0" dirty="0" smtClean="0">
                <a:latin typeface="Comic Sans MS" pitchFamily="66" charset="0"/>
                <a:ea typeface="Cambria Math"/>
                <a:sym typeface="Symbol"/>
              </a:rPr>
              <a:t> (will change it to 10</a:t>
            </a:r>
            <a:r>
              <a:rPr lang="en-US" b="0" baseline="30000" dirty="0" smtClean="0">
                <a:latin typeface="Comic Sans MS" pitchFamily="66" charset="0"/>
                <a:ea typeface="Cambria Math"/>
                <a:sym typeface="Symbol"/>
              </a:rPr>
              <a:t>17</a:t>
            </a:r>
            <a:r>
              <a:rPr lang="en-US" b="0" dirty="0" smtClean="0">
                <a:latin typeface="Comic Sans MS" pitchFamily="66" charset="0"/>
                <a:ea typeface="Cambria Math"/>
                <a:sym typeface="Symbol"/>
              </a:rPr>
              <a:t>), N side 10</a:t>
            </a:r>
            <a:r>
              <a:rPr lang="en-US" b="0" baseline="30000" dirty="0" smtClean="0">
                <a:latin typeface="Comic Sans MS" pitchFamily="66" charset="0"/>
                <a:ea typeface="Cambria Math"/>
                <a:sym typeface="Symbol"/>
              </a:rPr>
              <a:t>18</a:t>
            </a:r>
            <a:r>
              <a:rPr lang="en-US" b="0" dirty="0" smtClean="0">
                <a:latin typeface="Comic Sans MS" pitchFamily="66" charset="0"/>
                <a:ea typeface="Cambria Math"/>
                <a:sym typeface="Symbol"/>
              </a:rPr>
              <a:t> (will change it to 10</a:t>
            </a:r>
            <a:r>
              <a:rPr lang="en-US" b="0" baseline="30000" dirty="0" smtClean="0">
                <a:latin typeface="Comic Sans MS" pitchFamily="66" charset="0"/>
                <a:ea typeface="Cambria Math"/>
                <a:sym typeface="Symbol"/>
              </a:rPr>
              <a:t>21</a:t>
            </a:r>
            <a:r>
              <a:rPr lang="en-US" b="0" dirty="0" smtClean="0">
                <a:latin typeface="Comic Sans MS" pitchFamily="66" charset="0"/>
                <a:ea typeface="Cambria Math"/>
                <a:sym typeface="Symbol"/>
              </a:rPr>
              <a:t>). </a:t>
            </a:r>
          </a:p>
        </p:txBody>
      </p:sp>
      <p:graphicFrame>
        <p:nvGraphicFramePr>
          <p:cNvPr id="7" name="Chart 6"/>
          <p:cNvGraphicFramePr>
            <a:graphicFrameLocks/>
          </p:cNvGraphicFramePr>
          <p:nvPr>
            <p:extLst>
              <p:ext uri="{D42A27DB-BD31-4B8C-83A1-F6EECF244321}">
                <p14:modId xmlns:p14="http://schemas.microsoft.com/office/powerpoint/2010/main" val="2924374442"/>
              </p:ext>
            </p:extLst>
          </p:nvPr>
        </p:nvGraphicFramePr>
        <p:xfrm>
          <a:off x="381000" y="1295400"/>
          <a:ext cx="4572000" cy="459242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7143" b="17143"/>
          <a:stretch/>
        </p:blipFill>
        <p:spPr bwMode="auto">
          <a:xfrm>
            <a:off x="5128634" y="1828800"/>
            <a:ext cx="3962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715000" y="2209800"/>
            <a:ext cx="3733800" cy="369332"/>
          </a:xfrm>
          <a:prstGeom prst="rect">
            <a:avLst/>
          </a:prstGeom>
          <a:noFill/>
        </p:spPr>
        <p:txBody>
          <a:bodyPr wrap="square" rtlCol="0">
            <a:spAutoFit/>
          </a:bodyPr>
          <a:lstStyle/>
          <a:p>
            <a:r>
              <a:rPr lang="en-US" dirty="0" smtClean="0"/>
              <a:t>Measured APD doping profile</a:t>
            </a:r>
            <a:endParaRPr lang="en-US" dirty="0"/>
          </a:p>
        </p:txBody>
      </p:sp>
      <p:sp>
        <p:nvSpPr>
          <p:cNvPr id="10" name="Slide Number Placeholder 9"/>
          <p:cNvSpPr>
            <a:spLocks noGrp="1"/>
          </p:cNvSpPr>
          <p:nvPr>
            <p:ph type="sldNum" sz="quarter" idx="12"/>
          </p:nvPr>
        </p:nvSpPr>
        <p:spPr/>
        <p:txBody>
          <a:bodyPr/>
          <a:lstStyle/>
          <a:p>
            <a:fld id="{C92F825B-3D2B-4FB7-970B-0A73A0E61A35}" type="slidenum">
              <a:rPr lang="en-US" smtClean="0"/>
              <a:t>6</a:t>
            </a:fld>
            <a:endParaRPr lang="en-US"/>
          </a:p>
        </p:txBody>
      </p:sp>
    </p:spTree>
    <p:extLst>
      <p:ext uri="{BB962C8B-B14F-4D97-AF65-F5344CB8AC3E}">
        <p14:creationId xmlns:p14="http://schemas.microsoft.com/office/powerpoint/2010/main" val="4183392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47134" y="1143000"/>
            <a:ext cx="7711066" cy="369332"/>
          </a:xfrm>
          <a:prstGeom prst="rect">
            <a:avLst/>
          </a:prstGeom>
        </p:spPr>
        <p:txBody>
          <a:bodyPr wrap="square">
            <a:spAutoFit/>
          </a:bodyPr>
          <a:lstStyle/>
          <a:p>
            <a:r>
              <a:rPr lang="en-US" dirty="0" smtClean="0">
                <a:latin typeface="Comic Sans MS" pitchFamily="66" charset="0"/>
              </a:rPr>
              <a:t>1. Doping profile</a:t>
            </a:r>
            <a:endParaRPr lang="en-US" dirty="0">
              <a:latin typeface="Comic Sans MS" pitchFamily="66" charset="0"/>
            </a:endParaRPr>
          </a:p>
        </p:txBody>
      </p:sp>
      <p:sp>
        <p:nvSpPr>
          <p:cNvPr id="7" name="TextBox 6"/>
          <p:cNvSpPr txBox="1"/>
          <p:nvPr/>
        </p:nvSpPr>
        <p:spPr>
          <a:xfrm>
            <a:off x="1219200" y="381000"/>
            <a:ext cx="6909809" cy="461665"/>
          </a:xfrm>
          <a:prstGeom prst="rect">
            <a:avLst/>
          </a:prstGeom>
          <a:noFill/>
        </p:spPr>
        <p:txBody>
          <a:bodyPr wrap="square" rtlCol="0">
            <a:spAutoFit/>
          </a:bodyPr>
          <a:lstStyle/>
          <a:p>
            <a:pPr algn="ctr"/>
            <a:r>
              <a:rPr lang="en-US" sz="2400" dirty="0" smtClean="0">
                <a:latin typeface="Comic Sans MS" pitchFamily="66" charset="0"/>
              </a:rPr>
              <a:t>Results from simulation</a:t>
            </a:r>
            <a:endParaRPr lang="en-US" sz="2400" dirty="0">
              <a:latin typeface="Comic Sans MS" pitchFamily="66"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504" y="1512332"/>
            <a:ext cx="3967163" cy="283368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4105" y="1512333"/>
            <a:ext cx="3922124" cy="2833688"/>
          </a:xfrm>
          <a:prstGeom prst="rect">
            <a:avLst/>
          </a:prstGeom>
        </p:spPr>
      </p:pic>
      <p:sp>
        <p:nvSpPr>
          <p:cNvPr id="9" name="TextBox 8"/>
          <p:cNvSpPr txBox="1"/>
          <p:nvPr/>
        </p:nvSpPr>
        <p:spPr>
          <a:xfrm>
            <a:off x="1905000" y="2929177"/>
            <a:ext cx="1066800" cy="369332"/>
          </a:xfrm>
          <a:prstGeom prst="rect">
            <a:avLst/>
          </a:prstGeom>
          <a:solidFill>
            <a:srgbClr val="F7FDAD"/>
          </a:solidFill>
        </p:spPr>
        <p:txBody>
          <a:bodyPr wrap="square" rtlCol="0">
            <a:spAutoFit/>
          </a:bodyPr>
          <a:lstStyle/>
          <a:p>
            <a:r>
              <a:rPr lang="en-US" dirty="0" smtClean="0"/>
              <a:t>acceptor</a:t>
            </a: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4104" y="1512333"/>
            <a:ext cx="3922124" cy="2833688"/>
          </a:xfrm>
          <a:prstGeom prst="rect">
            <a:avLst/>
          </a:prstGeom>
        </p:spPr>
      </p:pic>
      <p:sp>
        <p:nvSpPr>
          <p:cNvPr id="11" name="TextBox 10"/>
          <p:cNvSpPr txBox="1"/>
          <p:nvPr/>
        </p:nvSpPr>
        <p:spPr>
          <a:xfrm>
            <a:off x="6248400" y="1828800"/>
            <a:ext cx="1066800" cy="369332"/>
          </a:xfrm>
          <a:prstGeom prst="rect">
            <a:avLst/>
          </a:prstGeom>
          <a:solidFill>
            <a:srgbClr val="F7FDAD"/>
          </a:solidFill>
        </p:spPr>
        <p:txBody>
          <a:bodyPr wrap="square" rtlCol="0">
            <a:spAutoFit/>
          </a:bodyPr>
          <a:lstStyle/>
          <a:p>
            <a:r>
              <a:rPr lang="en-US" dirty="0" smtClean="0"/>
              <a:t>donor</a:t>
            </a:r>
            <a:endParaRPr lang="en-US" dirty="0"/>
          </a:p>
        </p:txBody>
      </p:sp>
      <p:sp>
        <p:nvSpPr>
          <p:cNvPr id="12" name="Slide Number Placeholder 11"/>
          <p:cNvSpPr>
            <a:spLocks noGrp="1"/>
          </p:cNvSpPr>
          <p:nvPr>
            <p:ph type="sldNum" sz="quarter" idx="12"/>
          </p:nvPr>
        </p:nvSpPr>
        <p:spPr/>
        <p:txBody>
          <a:bodyPr/>
          <a:lstStyle/>
          <a:p>
            <a:fld id="{C92F825B-3D2B-4FB7-970B-0A73A0E61A35}" type="slidenum">
              <a:rPr lang="en-US" smtClean="0"/>
              <a:t>7</a:t>
            </a:fld>
            <a:endParaRPr lang="en-US"/>
          </a:p>
        </p:txBody>
      </p:sp>
    </p:spTree>
    <p:extLst>
      <p:ext uri="{BB962C8B-B14F-4D97-AF65-F5344CB8AC3E}">
        <p14:creationId xmlns:p14="http://schemas.microsoft.com/office/powerpoint/2010/main" val="3371833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47134" y="1143000"/>
            <a:ext cx="7711066" cy="369332"/>
          </a:xfrm>
          <a:prstGeom prst="rect">
            <a:avLst/>
          </a:prstGeom>
        </p:spPr>
        <p:txBody>
          <a:bodyPr wrap="square">
            <a:spAutoFit/>
          </a:bodyPr>
          <a:lstStyle/>
          <a:p>
            <a:r>
              <a:rPr lang="en-US" dirty="0" smtClean="0">
                <a:latin typeface="Comic Sans MS" pitchFamily="66" charset="0"/>
              </a:rPr>
              <a:t>2. Electron, hole and net charge distribution</a:t>
            </a:r>
            <a:endParaRPr lang="en-US" dirty="0">
              <a:latin typeface="Comic Sans MS" pitchFamily="66" charset="0"/>
            </a:endParaRPr>
          </a:p>
        </p:txBody>
      </p:sp>
      <p:sp>
        <p:nvSpPr>
          <p:cNvPr id="7" name="TextBox 6"/>
          <p:cNvSpPr txBox="1"/>
          <p:nvPr/>
        </p:nvSpPr>
        <p:spPr>
          <a:xfrm>
            <a:off x="1219200" y="381000"/>
            <a:ext cx="6909809" cy="461665"/>
          </a:xfrm>
          <a:prstGeom prst="rect">
            <a:avLst/>
          </a:prstGeom>
          <a:noFill/>
        </p:spPr>
        <p:txBody>
          <a:bodyPr wrap="square" rtlCol="0">
            <a:spAutoFit/>
          </a:bodyPr>
          <a:lstStyle/>
          <a:p>
            <a:pPr algn="ctr"/>
            <a:r>
              <a:rPr lang="en-US" sz="2400" dirty="0" smtClean="0">
                <a:latin typeface="Comic Sans MS" pitchFamily="66" charset="0"/>
              </a:rPr>
              <a:t>Results from simulation</a:t>
            </a:r>
            <a:endParaRPr lang="en-US" sz="2400" dirty="0">
              <a:latin typeface="Comic Sans MS" pitchFamily="66"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50" y="1512332"/>
            <a:ext cx="4238625" cy="27146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8225" y="1512332"/>
            <a:ext cx="3863477" cy="2714625"/>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4327768"/>
            <a:ext cx="3453902" cy="2457193"/>
          </a:xfrm>
          <a:prstGeom prst="rect">
            <a:avLst/>
          </a:prstGeom>
        </p:spPr>
      </p:pic>
      <p:sp>
        <p:nvSpPr>
          <p:cNvPr id="15" name="TextBox 14"/>
          <p:cNvSpPr txBox="1"/>
          <p:nvPr/>
        </p:nvSpPr>
        <p:spPr>
          <a:xfrm>
            <a:off x="1219200" y="5029200"/>
            <a:ext cx="3962400" cy="369332"/>
          </a:xfrm>
          <a:prstGeom prst="rect">
            <a:avLst/>
          </a:prstGeom>
          <a:noFill/>
        </p:spPr>
        <p:txBody>
          <a:bodyPr wrap="square" rtlCol="0">
            <a:spAutoFit/>
          </a:bodyPr>
          <a:lstStyle/>
          <a:p>
            <a:pPr algn="r"/>
            <a:r>
              <a:rPr lang="en-US" dirty="0" smtClean="0">
                <a:latin typeface="Comic Sans MS" pitchFamily="66" charset="0"/>
              </a:rPr>
              <a:t>Net charge distribution</a:t>
            </a:r>
            <a:endParaRPr lang="en-US" dirty="0">
              <a:latin typeface="Comic Sans MS" pitchFamily="66" charset="0"/>
            </a:endParaRPr>
          </a:p>
        </p:txBody>
      </p:sp>
      <p:sp>
        <p:nvSpPr>
          <p:cNvPr id="2" name="Slide Number Placeholder 1"/>
          <p:cNvSpPr>
            <a:spLocks noGrp="1"/>
          </p:cNvSpPr>
          <p:nvPr>
            <p:ph type="sldNum" sz="quarter" idx="12"/>
          </p:nvPr>
        </p:nvSpPr>
        <p:spPr/>
        <p:txBody>
          <a:bodyPr/>
          <a:lstStyle/>
          <a:p>
            <a:fld id="{C92F825B-3D2B-4FB7-970B-0A73A0E61A35}" type="slidenum">
              <a:rPr lang="en-US" smtClean="0"/>
              <a:t>8</a:t>
            </a:fld>
            <a:endParaRPr lang="en-US"/>
          </a:p>
        </p:txBody>
      </p:sp>
    </p:spTree>
    <p:extLst>
      <p:ext uri="{BB962C8B-B14F-4D97-AF65-F5344CB8AC3E}">
        <p14:creationId xmlns:p14="http://schemas.microsoft.com/office/powerpoint/2010/main" val="2934512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228600"/>
            <a:ext cx="6909809" cy="461665"/>
          </a:xfrm>
          <a:prstGeom prst="rect">
            <a:avLst/>
          </a:prstGeom>
          <a:noFill/>
        </p:spPr>
        <p:txBody>
          <a:bodyPr wrap="square" rtlCol="0">
            <a:spAutoFit/>
          </a:bodyPr>
          <a:lstStyle/>
          <a:p>
            <a:pPr algn="ctr"/>
            <a:r>
              <a:rPr lang="en-US" sz="2400" dirty="0" smtClean="0">
                <a:latin typeface="Comic Sans MS" pitchFamily="66" charset="0"/>
              </a:rPr>
              <a:t>Calculation of E-field in the APD</a:t>
            </a:r>
            <a:endParaRPr lang="en-US" sz="2400" dirty="0">
              <a:latin typeface="Comic Sans MS" pitchFamily="66" charset="0"/>
            </a:endParaRPr>
          </a:p>
        </p:txBody>
      </p:sp>
      <p:sp>
        <p:nvSpPr>
          <p:cNvPr id="3" name="TextBox 2"/>
          <p:cNvSpPr txBox="1"/>
          <p:nvPr/>
        </p:nvSpPr>
        <p:spPr>
          <a:xfrm>
            <a:off x="828675" y="1066800"/>
            <a:ext cx="7467600" cy="646331"/>
          </a:xfrm>
          <a:prstGeom prst="rect">
            <a:avLst/>
          </a:prstGeom>
          <a:noFill/>
        </p:spPr>
        <p:txBody>
          <a:bodyPr wrap="square" rtlCol="0">
            <a:spAutoFit/>
          </a:bodyPr>
          <a:lstStyle/>
          <a:p>
            <a:r>
              <a:rPr lang="en-US" dirty="0" smtClean="0">
                <a:latin typeface="Comic Sans MS" pitchFamily="66" charset="0"/>
              </a:rPr>
              <a:t>Extract the net charge distribution along with the central line of the APD model (</a:t>
            </a:r>
            <a:r>
              <a:rPr lang="en-US" i="1" dirty="0" smtClean="0">
                <a:latin typeface="Comic Sans MS" pitchFamily="66" charset="0"/>
              </a:rPr>
              <a:t>x</a:t>
            </a:r>
            <a:r>
              <a:rPr lang="en-US" dirty="0" smtClean="0">
                <a:latin typeface="Comic Sans MS" pitchFamily="66" charset="0"/>
              </a:rPr>
              <a:t> kept at 50 </a:t>
            </a:r>
            <a:r>
              <a:rPr lang="en-US" dirty="0" smtClean="0">
                <a:latin typeface="Comic Sans MS" pitchFamily="66" charset="0"/>
                <a:sym typeface="Symbol"/>
              </a:rPr>
              <a:t></a:t>
            </a:r>
            <a:r>
              <a:rPr lang="en-US" dirty="0" smtClean="0">
                <a:latin typeface="Comic Sans MS" pitchFamily="66" charset="0"/>
              </a:rPr>
              <a:t>m, </a:t>
            </a:r>
            <a:r>
              <a:rPr lang="en-US" i="1" dirty="0" smtClean="0">
                <a:latin typeface="Comic Sans MS" pitchFamily="66" charset="0"/>
              </a:rPr>
              <a:t>y</a:t>
            </a:r>
            <a:r>
              <a:rPr lang="en-US" dirty="0" smtClean="0">
                <a:latin typeface="Comic Sans MS" pitchFamily="66" charset="0"/>
              </a:rPr>
              <a:t> from -190 </a:t>
            </a:r>
            <a:r>
              <a:rPr lang="en-US" dirty="0" smtClean="0">
                <a:latin typeface="Comic Sans MS" pitchFamily="66" charset="0"/>
                <a:sym typeface="Symbol"/>
              </a:rPr>
              <a:t></a:t>
            </a:r>
            <a:r>
              <a:rPr lang="en-US" dirty="0" smtClean="0">
                <a:latin typeface="Comic Sans MS" pitchFamily="66" charset="0"/>
              </a:rPr>
              <a:t>m to 60 </a:t>
            </a:r>
            <a:r>
              <a:rPr lang="en-US" dirty="0" smtClean="0">
                <a:latin typeface="Comic Sans MS" pitchFamily="66" charset="0"/>
                <a:sym typeface="Symbol"/>
              </a:rPr>
              <a:t></a:t>
            </a:r>
            <a:r>
              <a:rPr lang="en-US" dirty="0" smtClean="0">
                <a:latin typeface="Comic Sans MS" pitchFamily="66" charset="0"/>
              </a:rPr>
              <a:t>m):</a:t>
            </a:r>
            <a:endParaRPr lang="en-US" dirty="0">
              <a:latin typeface="Comic Sans MS" pitchFamily="66" charset="0"/>
            </a:endParaRPr>
          </a:p>
        </p:txBody>
      </p:sp>
      <p:sp>
        <p:nvSpPr>
          <p:cNvPr id="9" name="TextBox 8"/>
          <p:cNvSpPr txBox="1"/>
          <p:nvPr/>
        </p:nvSpPr>
        <p:spPr>
          <a:xfrm>
            <a:off x="228600" y="4495800"/>
            <a:ext cx="3733800" cy="646331"/>
          </a:xfrm>
          <a:prstGeom prst="rect">
            <a:avLst/>
          </a:prstGeom>
          <a:noFill/>
        </p:spPr>
        <p:txBody>
          <a:bodyPr wrap="square" rtlCol="0">
            <a:spAutoFit/>
          </a:bodyPr>
          <a:lstStyle/>
          <a:p>
            <a:r>
              <a:rPr lang="en-US" dirty="0" smtClean="0"/>
              <a:t>Net charge distribution along with the central line (</a:t>
            </a:r>
            <a:r>
              <a:rPr lang="en-US" i="1" dirty="0" smtClean="0"/>
              <a:t>y</a:t>
            </a:r>
            <a:r>
              <a:rPr lang="en-US" dirty="0" smtClean="0"/>
              <a:t> axis direction).</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4648200" y="2133600"/>
                <a:ext cx="4343400" cy="1754326"/>
              </a:xfrm>
              <a:prstGeom prst="rect">
                <a:avLst/>
              </a:prstGeom>
              <a:noFill/>
            </p:spPr>
            <p:txBody>
              <a:bodyPr wrap="square" rtlCol="0">
                <a:spAutoFit/>
              </a:bodyPr>
              <a:lstStyle/>
              <a:p>
                <a:r>
                  <a:rPr lang="en-US" dirty="0" smtClean="0"/>
                  <a:t>According to Poisson equation, we can use numerical integration of the charge density along with </a:t>
                </a:r>
                <a:r>
                  <a:rPr lang="en-US" i="1" dirty="0" smtClean="0"/>
                  <a:t>y</a:t>
                </a:r>
                <a:r>
                  <a:rPr lang="en-US" dirty="0" smtClean="0"/>
                  <a:t> axis to get </a:t>
                </a:r>
                <a:r>
                  <a:rPr lang="en-US" i="1" dirty="0" smtClean="0"/>
                  <a:t>E</a:t>
                </a:r>
                <a:r>
                  <a:rPr lang="en-US" dirty="0" smtClean="0"/>
                  <a:t>-field: </a:t>
                </a:r>
              </a:p>
              <a:p>
                <a:r>
                  <a:rPr lang="en-US" sz="1600" i="1" dirty="0" err="1" smtClean="0">
                    <a:ea typeface="Cambria Math"/>
                  </a:rPr>
                  <a:t>E</a:t>
                </a:r>
                <a:r>
                  <a:rPr lang="en-US" sz="1600" i="1" baseline="-25000" dirty="0" err="1" smtClean="0">
                    <a:ea typeface="Cambria Math"/>
                  </a:rPr>
                  <a:t>y</a:t>
                </a:r>
                <a:r>
                  <a:rPr lang="en-US" sz="1600" i="1" dirty="0" smtClean="0">
                    <a:ea typeface="Cambria Math"/>
                  </a:rPr>
                  <a:t>(V/cm) = 1/</a:t>
                </a:r>
                <a:r>
                  <a:rPr lang="en-US" sz="1600" i="1" dirty="0" smtClean="0">
                    <a:ea typeface="Cambria Math"/>
                    <a:sym typeface="Symbol"/>
                  </a:rPr>
                  <a:t></a:t>
                </a:r>
                <a14:m>
                  <m:oMath xmlns:m="http://schemas.openxmlformats.org/officeDocument/2006/math">
                    <m:r>
                      <a:rPr lang="en-US" sz="1600" i="1" smtClean="0">
                        <a:latin typeface="Cambria Math"/>
                        <a:ea typeface="Cambria Math"/>
                      </a:rPr>
                      <m:t>∫</m:t>
                    </m:r>
                    <m:r>
                      <a:rPr lang="en-US" sz="1600" b="0" i="1" smtClean="0">
                        <a:latin typeface="Cambria Math"/>
                        <a:ea typeface="Cambria Math"/>
                      </a:rPr>
                      <m:t>𝑞𝑑𝑦</m:t>
                    </m:r>
                  </m:oMath>
                </a14:m>
                <a:r>
                  <a:rPr lang="en-US" sz="1600" i="1" dirty="0" smtClean="0"/>
                  <a:t>, </a:t>
                </a:r>
                <a:r>
                  <a:rPr lang="en-US" sz="1600" i="1" dirty="0" smtClean="0">
                    <a:sym typeface="Symbol"/>
                  </a:rPr>
                  <a:t> = 11.7 x 8.85 x 10</a:t>
                </a:r>
                <a:r>
                  <a:rPr lang="en-US" sz="1600" i="1" baseline="30000" dirty="0" smtClean="0">
                    <a:sym typeface="Symbol"/>
                  </a:rPr>
                  <a:t>-14 </a:t>
                </a:r>
                <a:r>
                  <a:rPr lang="en-US" sz="1600" i="1" dirty="0" smtClean="0">
                    <a:sym typeface="Symbol"/>
                  </a:rPr>
                  <a:t>(F/cm</a:t>
                </a:r>
                <a:r>
                  <a:rPr lang="en-US" dirty="0" smtClean="0">
                    <a:sym typeface="Symbol"/>
                  </a:rPr>
                  <a:t>), </a:t>
                </a:r>
              </a:p>
              <a:p>
                <a:r>
                  <a:rPr lang="en-US" sz="1600" i="1" dirty="0" smtClean="0">
                    <a:sym typeface="Symbol"/>
                  </a:rPr>
                  <a:t>q is the charge density (as shown on the left),  </a:t>
                </a:r>
              </a:p>
              <a:p>
                <a:r>
                  <a:rPr lang="en-US" sz="1600" i="1" dirty="0" smtClean="0">
                    <a:sym typeface="Symbol"/>
                  </a:rPr>
                  <a:t>integration from -190 m to 60 m. </a:t>
                </a:r>
                <a:endParaRPr lang="en-US" sz="1600" i="1" dirty="0"/>
              </a:p>
            </p:txBody>
          </p:sp>
        </mc:Choice>
        <mc:Fallback xmlns="">
          <p:sp>
            <p:nvSpPr>
              <p:cNvPr id="10" name="TextBox 9"/>
              <p:cNvSpPr txBox="1">
                <a:spLocks noRot="1" noChangeAspect="1" noMove="1" noResize="1" noEditPoints="1" noAdjustHandles="1" noChangeArrowheads="1" noChangeShapeType="1" noTextEdit="1"/>
              </p:cNvSpPr>
              <p:nvPr/>
            </p:nvSpPr>
            <p:spPr>
              <a:xfrm>
                <a:off x="4648200" y="2133600"/>
                <a:ext cx="4343400" cy="1754326"/>
              </a:xfrm>
              <a:prstGeom prst="rect">
                <a:avLst/>
              </a:prstGeom>
              <a:blipFill rotWithShape="1">
                <a:blip r:embed="rId3"/>
                <a:stretch>
                  <a:fillRect l="-1264" t="-1736" r="-1966" b="-347"/>
                </a:stretch>
              </a:blipFill>
            </p:spPr>
            <p:txBody>
              <a:bodyPr/>
              <a:lstStyle/>
              <a:p>
                <a:r>
                  <a:rPr lang="en-US">
                    <a:noFill/>
                  </a:rPr>
                  <a:t> </a:t>
                </a:r>
              </a:p>
            </p:txBody>
          </p:sp>
        </mc:Fallback>
      </mc:AlternateContent>
      <p:sp>
        <p:nvSpPr>
          <p:cNvPr id="7" name="TextBox 6"/>
          <p:cNvSpPr txBox="1"/>
          <p:nvPr/>
        </p:nvSpPr>
        <p:spPr>
          <a:xfrm>
            <a:off x="5105400" y="6068080"/>
            <a:ext cx="4343400" cy="307777"/>
          </a:xfrm>
          <a:prstGeom prst="rect">
            <a:avLst/>
          </a:prstGeom>
          <a:noFill/>
        </p:spPr>
        <p:txBody>
          <a:bodyPr wrap="square" rtlCol="0">
            <a:spAutoFit/>
          </a:bodyPr>
          <a:lstStyle/>
          <a:p>
            <a:r>
              <a:rPr lang="en-US" sz="1400" dirty="0" smtClean="0"/>
              <a:t>The maximum </a:t>
            </a:r>
            <a:r>
              <a:rPr lang="en-US" sz="1400" i="1" dirty="0" smtClean="0"/>
              <a:t>E</a:t>
            </a:r>
            <a:r>
              <a:rPr lang="en-US" sz="1400" dirty="0" smtClean="0"/>
              <a:t>-field for -1500V bias is ~189 kV/cm.</a:t>
            </a:r>
            <a:endParaRPr lang="en-US" sz="1400" dirty="0"/>
          </a:p>
        </p:txBody>
      </p:sp>
      <p:graphicFrame>
        <p:nvGraphicFramePr>
          <p:cNvPr id="17" name="Chart 16"/>
          <p:cNvGraphicFramePr>
            <a:graphicFrameLocks/>
          </p:cNvGraphicFramePr>
          <p:nvPr>
            <p:extLst>
              <p:ext uri="{D42A27DB-BD31-4B8C-83A1-F6EECF244321}">
                <p14:modId xmlns:p14="http://schemas.microsoft.com/office/powerpoint/2010/main" val="3632543279"/>
              </p:ext>
            </p:extLst>
          </p:nvPr>
        </p:nvGraphicFramePr>
        <p:xfrm>
          <a:off x="4953000" y="3887926"/>
          <a:ext cx="3733800" cy="23033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2086459233"/>
              </p:ext>
            </p:extLst>
          </p:nvPr>
        </p:nvGraphicFramePr>
        <p:xfrm>
          <a:off x="136071" y="1600201"/>
          <a:ext cx="4385633" cy="2895600"/>
        </p:xfrm>
        <a:graphic>
          <a:graphicData uri="http://schemas.openxmlformats.org/drawingml/2006/chart">
            <c:chart xmlns:c="http://schemas.openxmlformats.org/drawingml/2006/chart" xmlns:r="http://schemas.openxmlformats.org/officeDocument/2006/relationships" r:id="rId5"/>
          </a:graphicData>
        </a:graphic>
      </p:graphicFrame>
      <p:sp>
        <p:nvSpPr>
          <p:cNvPr id="8" name="Slide Number Placeholder 7"/>
          <p:cNvSpPr>
            <a:spLocks noGrp="1"/>
          </p:cNvSpPr>
          <p:nvPr>
            <p:ph type="sldNum" sz="quarter" idx="12"/>
          </p:nvPr>
        </p:nvSpPr>
        <p:spPr/>
        <p:txBody>
          <a:bodyPr/>
          <a:lstStyle/>
          <a:p>
            <a:fld id="{C92F825B-3D2B-4FB7-970B-0A73A0E61A35}" type="slidenum">
              <a:rPr lang="en-US" smtClean="0"/>
              <a:t>9</a:t>
            </a:fld>
            <a:endParaRPr lang="en-US"/>
          </a:p>
        </p:txBody>
      </p:sp>
    </p:spTree>
    <p:extLst>
      <p:ext uri="{BB962C8B-B14F-4D97-AF65-F5344CB8AC3E}">
        <p14:creationId xmlns:p14="http://schemas.microsoft.com/office/powerpoint/2010/main" val="2227377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31294</TotalTime>
  <Words>1764</Words>
  <Application>Microsoft Office PowerPoint</Application>
  <PresentationFormat>On-screen Show (4:3)</PresentationFormat>
  <Paragraphs>150</Paragraphs>
  <Slides>23</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6" baseType="lpstr">
      <vt:lpstr>SimSun</vt:lpstr>
      <vt:lpstr>SimSun</vt:lpstr>
      <vt:lpstr>Arial</vt:lpstr>
      <vt:lpstr>Calibri</vt:lpstr>
      <vt:lpstr>Cambria Math</vt:lpstr>
      <vt:lpstr>Comic Sans MS</vt:lpstr>
      <vt:lpstr>Italic</vt:lpstr>
      <vt:lpstr>Symbol</vt:lpstr>
      <vt:lpstr>Times New Roman</vt:lpstr>
      <vt:lpstr>Wingdings</vt:lpstr>
      <vt:lpstr>Office Theme</vt:lpstr>
      <vt:lpstr>AutoCAD Drawing</vt:lpstr>
      <vt:lpstr>Equation</vt:lpstr>
      <vt:lpstr>Simulation of RMD APD with VTCAD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Princeton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timing test setup</dc:title>
  <dc:creator>Princeton Affiliate</dc:creator>
  <cp:lastModifiedBy>Kirk T McDonald</cp:lastModifiedBy>
  <cp:revision>146</cp:revision>
  <dcterms:created xsi:type="dcterms:W3CDTF">2012-01-12T18:16:11Z</dcterms:created>
  <dcterms:modified xsi:type="dcterms:W3CDTF">2016-01-13T19:03:42Z</dcterms:modified>
</cp:coreProperties>
</file>